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7" r:id="rId6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006" autoAdjust="0"/>
  </p:normalViewPr>
  <p:slideViewPr>
    <p:cSldViewPr>
      <p:cViewPr>
        <p:scale>
          <a:sx n="110" d="100"/>
          <a:sy n="110" d="100"/>
        </p:scale>
        <p:origin x="-164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image" Target="../media/image6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495126"/>
            <a:ext cx="873169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«СРЕДНЯЯ ОБЩЕОБРАЗОВАТЕЛЬНАЯ ШКОЛА №5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368670, Республика Дагестан, г. Дагестанские Огни, ул. Революция 9 «б», </a:t>
            </a:r>
            <a:endParaRPr lang="ru-RU" dirty="0" smtClean="0">
              <a:solidFill>
                <a:srgbClr val="002060"/>
              </a:solidFill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e-</a:t>
            </a:r>
            <a:r>
              <a:rPr lang="ru-RU" dirty="0" err="1" smtClean="0">
                <a:solidFill>
                  <a:srgbClr val="002060"/>
                </a:solidFill>
              </a:rPr>
              <a:t>mail</a:t>
            </a:r>
            <a:r>
              <a:rPr lang="ru-RU" dirty="0">
                <a:solidFill>
                  <a:srgbClr val="002060"/>
                </a:solidFill>
              </a:rPr>
              <a:t>: </a:t>
            </a:r>
            <a:r>
              <a:rPr lang="en-US" dirty="0" err="1">
                <a:solidFill>
                  <a:srgbClr val="002060"/>
                </a:solidFill>
              </a:rPr>
              <a:t>mbou</a:t>
            </a:r>
            <a:r>
              <a:rPr lang="ru-RU" dirty="0">
                <a:solidFill>
                  <a:srgbClr val="002060"/>
                </a:solidFill>
              </a:rPr>
              <a:t>-</a:t>
            </a:r>
            <a:r>
              <a:rPr lang="en-US" dirty="0" err="1">
                <a:solidFill>
                  <a:srgbClr val="002060"/>
                </a:solidFill>
              </a:rPr>
              <a:t>sosh</a:t>
            </a:r>
            <a:r>
              <a:rPr lang="ru-RU" dirty="0">
                <a:solidFill>
                  <a:srgbClr val="002060"/>
                </a:solidFill>
              </a:rPr>
              <a:t>5@</a:t>
            </a:r>
            <a:r>
              <a:rPr lang="en-US" dirty="0">
                <a:solidFill>
                  <a:srgbClr val="002060"/>
                </a:solidFill>
              </a:rPr>
              <a:t>e</a:t>
            </a:r>
            <a:r>
              <a:rPr lang="ru-RU" dirty="0">
                <a:solidFill>
                  <a:srgbClr val="002060"/>
                </a:solidFill>
              </a:rPr>
              <a:t>-</a:t>
            </a:r>
            <a:r>
              <a:rPr lang="en-US" dirty="0">
                <a:solidFill>
                  <a:srgbClr val="002060"/>
                </a:solidFill>
              </a:rPr>
              <a:t>dag</a:t>
            </a:r>
            <a:r>
              <a:rPr lang="ru-RU" dirty="0">
                <a:solidFill>
                  <a:srgbClr val="002060"/>
                </a:solidFill>
              </a:rPr>
              <a:t>.</a:t>
            </a:r>
            <a:r>
              <a:rPr lang="en-US" dirty="0" err="1">
                <a:solidFill>
                  <a:srgbClr val="002060"/>
                </a:solidFill>
              </a:rPr>
              <a:t>ru</a:t>
            </a:r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 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ПРЕЗЕНТАЦИЯ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«Трудовые семейные династия  Дагестана: </a:t>
            </a:r>
          </a:p>
          <a:p>
            <a:pPr algn="ctr"/>
            <a:r>
              <a:rPr lang="ru-RU" sz="6600" baseline="-25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66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 учителя –сквозь годы»</a:t>
            </a:r>
            <a:r>
              <a:rPr lang="ru-RU" sz="6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1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учителя начальных классов </a:t>
            </a:r>
            <a:endParaRPr lang="ru-RU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МБОУ «СОШ№5 г. Дагестанские Огни»</a:t>
            </a:r>
            <a:endParaRPr lang="ru-RU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dirty="0"/>
              <a:t> </a:t>
            </a:r>
          </a:p>
          <a:p>
            <a:pPr algn="ctr"/>
            <a:r>
              <a:rPr lang="ru-RU" sz="3200" i="1" dirty="0" err="1">
                <a:solidFill>
                  <a:srgbClr val="002060"/>
                </a:solidFill>
              </a:rPr>
              <a:t>Шайдаевой</a:t>
            </a:r>
            <a:r>
              <a:rPr lang="ru-RU" sz="3200" i="1" dirty="0">
                <a:solidFill>
                  <a:srgbClr val="002060"/>
                </a:solidFill>
              </a:rPr>
              <a:t> Альбины </a:t>
            </a:r>
            <a:r>
              <a:rPr lang="ru-RU" sz="3200" i="1" dirty="0" err="1">
                <a:solidFill>
                  <a:srgbClr val="002060"/>
                </a:solidFill>
              </a:rPr>
              <a:t>Ядуллаевны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" name="ПЕСНЯ ПРО УЧИТЕЛЕЙ - ОЗЁРА ДОБРОТЫ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53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62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800" y="476672"/>
            <a:ext cx="7846640" cy="1112098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«</a:t>
            </a:r>
            <a: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Моя педагогическая династия</a:t>
            </a:r>
            <a: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»</a:t>
            </a:r>
            <a: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Мы </a:t>
            </a:r>
            <a:r>
              <a:rPr lang="ru-RU" i="1" dirty="0"/>
              <a:t>в этой жизни все как ветки, а корни наши в глубине.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И я горжусь, что мои предки, свой след оставили во мне.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060848"/>
            <a:ext cx="8352928" cy="410445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94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8640"/>
            <a:ext cx="8229600" cy="6110139"/>
          </a:xfrm>
        </p:spPr>
        <p:txBody>
          <a:bodyPr>
            <a:no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Педагогическая династия… Как возвышенно звучат эти слова. Они подчеркивают благородство и мужество, талант и образованность людей, избравших своей профессией обучение и воспитание подрастающего поколения. Учитель — это благородная миссия на земле. Его голова всегда занята работой. Он искренне радуется и переживает за ребят, отдаёт им своё душевное тепло, не прося взамен ничего. Его отличает чистота помыслов, щедрость души.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Педагогическая династия – это особый образ жизни. Залогом творческих успехов таких педагогов становится верность призванию даже в самые трудные времена. С чего начинаются педагогические династии? С любви к профессии, к детям и умения эту любовь передать по наследству. Требовательное отношение к избранному пути, понимание своего долга, любовь к детям – все это отличает настоящего учителя по призванию, по велению сердца.</a:t>
            </a: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     Учитель — это первый, после мамы, человек, который встречается детям на их жизненном пути и учит первым шагам, первым знаниям.   Работа с детьми – это  их  второй дом, в котором   ждут, любят, ценят, в который  они спешат  с новыми идеями и хорошим настроением.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    </a:t>
            </a: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выбирать эту профессию стоит, если чувствуешь, что очень хочешь работать с детьми, передавать им свои знания и умения.</a:t>
            </a:r>
            <a:endParaRPr lang="ru-RU" sz="1400" dirty="0">
              <a:ea typeface="Times New Roman"/>
              <a:cs typeface="Times New Roman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Я хочу рассказать о своей семье, где эта профессия стала призванием не одного поколения. Все они очень любили и любят детей, передавали и передают им свои знания и умения. Профессия учителей и педагогическая династия в моей родне насчитывает многие десятки лет.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</a:rPr>
              <a:t>      Перелистывая  страницы своего детства, я  понимаю, насколько с самого раннего возраста мне была близка профессия педагога. Именно  отец, мать и старшие двоюродные сестры  и братья  научили меня восхищаться работой с детьми. Вопрос о выборе профессии был однозначен для меня.  Играя с подружками, я всегда выступала в роли учителя, давала уроки, проверяла тетради, ставила оценки. Так с самых детских лет я понимала, что педагог — это не профессия, это зов сердца, зов крови. </a:t>
            </a:r>
            <a:endParaRPr lang="ru-RU" sz="1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</a:rPr>
              <a:t>     </a:t>
            </a:r>
            <a:r>
              <a:rPr lang="ru-RU" sz="14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.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10285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C:\Users\Дом\Downloads\PHOTO-2025-11-01-14-51-3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7"/>
            <a:ext cx="3281665" cy="367240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95936" y="404664"/>
            <a:ext cx="468052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педагогом в нашей учительской династии, а также ее основателем был мой дедушка  </a:t>
            </a:r>
            <a:r>
              <a:rPr lang="ru-RU" b="1" dirty="0" err="1">
                <a:solidFill>
                  <a:srgbClr val="002060"/>
                </a:solidFill>
              </a:rPr>
              <a:t>Курчиев</a:t>
            </a:r>
            <a:r>
              <a:rPr lang="ru-RU" b="1" dirty="0">
                <a:solidFill>
                  <a:srgbClr val="002060"/>
                </a:solidFill>
              </a:rPr>
              <a:t>  </a:t>
            </a:r>
            <a:r>
              <a:rPr lang="ru-RU" b="1" dirty="0" err="1">
                <a:solidFill>
                  <a:srgbClr val="002060"/>
                </a:solidFill>
              </a:rPr>
              <a:t>Мамедшах</a:t>
            </a:r>
            <a:r>
              <a:rPr lang="ru-RU" b="1" dirty="0">
                <a:solidFill>
                  <a:srgbClr val="002060"/>
                </a:solidFill>
              </a:rPr>
              <a:t>    </a:t>
            </a:r>
            <a:r>
              <a:rPr lang="ru-RU" b="1" dirty="0" err="1">
                <a:solidFill>
                  <a:srgbClr val="002060"/>
                </a:solidFill>
              </a:rPr>
              <a:t>Арчанович</a:t>
            </a:r>
            <a:r>
              <a:rPr lang="ru-RU" b="1" dirty="0">
                <a:solidFill>
                  <a:srgbClr val="002060"/>
                </a:solidFill>
              </a:rPr>
              <a:t>. </a:t>
            </a:r>
            <a:r>
              <a:rPr lang="ru-RU" b="1" dirty="0" smtClean="0"/>
              <a:t>Он </a:t>
            </a:r>
            <a:r>
              <a:rPr lang="ru-RU" b="1" dirty="0"/>
              <a:t>о</a:t>
            </a:r>
            <a:r>
              <a:rPr lang="ru-RU" b="1" dirty="0" smtClean="0"/>
              <a:t>кончил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Дербентское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педучилище 1930 году. По завершении учебы в педучилище он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Дагестанский институт на химико-биологический факультет. С 1933 года  по  1941 год работал учителем химии и биологии. Когда началась война, он ушел добровольцем на фронт. Дома он оставил жену и двухмесячную дочь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Погиб во время войны , защищая Родину в 1942 году.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выросла, она продолжила дело отца. Тогда редко отпускали девочек на учебу. И она была первой женщиной- учительницей у нас в селе. Ася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Мамедовна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ее называли ученики, проработала в школе долгие годы.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время преподавательской деятельности зарекомендовала себя методически грамотным,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творческизнающим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эрудированным специалистом.  работающим,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9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1-01-14-36-3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49"/>
            <a:ext cx="5004048" cy="3466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1-01-16-52-2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29000"/>
            <a:ext cx="4320480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544108" y="188640"/>
            <a:ext cx="320435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Ася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Мамедовна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прожила долгую и счастливую жизнь в своем уме и на своих  ногах. Она помнила всех своих учеников поименно.</a:t>
            </a:r>
          </a:p>
        </p:txBody>
      </p:sp>
    </p:spTree>
    <p:extLst>
      <p:ext uri="{BB962C8B-B14F-4D97-AF65-F5344CB8AC3E}">
        <p14:creationId xmlns:p14="http://schemas.microsoft.com/office/powerpoint/2010/main" val="17444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1-01-16-19-23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1599" y="-193451"/>
            <a:ext cx="3121523" cy="38856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076056" y="160812"/>
            <a:ext cx="381642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Мой папа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Райфудин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Шамсудинович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окончил  Дагестанский государственный педагогический институт  математический факультет. Долгие годы работал учителем математики, а затем завучем по УВР в селении Белиджи.</a:t>
            </a:r>
          </a:p>
        </p:txBody>
      </p:sp>
      <p:pic>
        <p:nvPicPr>
          <p:cNvPr id="6" name="Рисунок 5" descr="C:\Users\Дом\AppData\Local\Temp\a1771a19-94da-4841-b86c-6edabd2caee4_01-11-2025_16-05-54.zip.ee4\PHOTO-2025-11-01-16-04-3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210" y="2924944"/>
            <a:ext cx="4827270" cy="38092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69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C:\Users\Дом\Downloads\PHOTO-2025-10-30-22-35-13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3"/>
            <a:ext cx="4176464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4572000" y="260648"/>
            <a:ext cx="43924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профессионализм и добросовестный труд был 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 почетным званием «Почетный работник общего образования»</a:t>
            </a:r>
          </a:p>
        </p:txBody>
      </p:sp>
      <p:pic>
        <p:nvPicPr>
          <p:cNvPr id="8" name="Рисунок 7" descr="C:\Users\Дом\Downloads\PHOTO-2025-11-01-16-16-0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72475" y="481775"/>
            <a:ext cx="3455035" cy="86409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0642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332657"/>
            <a:ext cx="5482952" cy="2376264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Моя мама –</a:t>
            </a:r>
            <a:r>
              <a:rPr lang="ru-RU" sz="1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Исмаилова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Гюльназ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Гусейновна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1945 году .После завершения учебы в школе она поступила в Дагестанский государственный педагогический институт на химико-биологический факультет. Долгое время работала в школе , затем свыше 20 лет проработала главой администрации села Белиджи. После заслуженного отдыха она продолжила работу в школе завучем.</a:t>
            </a:r>
          </a:p>
        </p:txBody>
      </p:sp>
      <p:pic>
        <p:nvPicPr>
          <p:cNvPr id="4" name="Рисунок 3" descr="C:\Users\Дом\Downloads\PHOTO-2025-10-29-14-45-5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605" y="3068960"/>
            <a:ext cx="5567680" cy="3618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31-10-31-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51" y="180325"/>
            <a:ext cx="3421137" cy="2456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014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1"/>
            <a:ext cx="8136904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Мои родители  рука об руку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проработали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глубокой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старости. </a:t>
            </a:r>
          </a:p>
          <a:p>
            <a:endParaRPr lang="ru-RU" dirty="0"/>
          </a:p>
        </p:txBody>
      </p:sp>
      <p:pic>
        <p:nvPicPr>
          <p:cNvPr id="4" name="Рисунок 3" descr="C:\Users\Дом\Downloads\PHOTO-2025-10-28-22-41-3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68760"/>
            <a:ext cx="4032448" cy="52565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838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107504" y="188641"/>
            <a:ext cx="8579296" cy="2880322"/>
          </a:xfrm>
        </p:spPr>
        <p:txBody>
          <a:bodyPr>
            <a:normAutofit fontScale="825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Ничто в мире не происходит случайно, просто так. Во всём есть смысл, и у каждого человека, живущего на Земле, есть своё предназначение, миссия, которая ему дана и которую он должен выполнить.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человеком  и является  мой брат 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замечательный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учитель  математики СОШ №1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с.Белиджи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Гашимов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Сеяд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Балабекович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</p:txBody>
      </p:sp>
      <p:pic>
        <p:nvPicPr>
          <p:cNvPr id="6" name="Рисунок 5" descr="C:\Users\Дом\AppData\Local\Temp\fa57872d-1ab6-42dd-88e1-7ad090a9ffac_30-10-2025_12-26-51.zip.fac\IMG_008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4543" y="2506426"/>
            <a:ext cx="3590946" cy="4860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Дом\Downloads\IMG_28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70540" y="2758455"/>
            <a:ext cx="3662952" cy="42839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285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IMG_0707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35996" y="2384884"/>
            <a:ext cx="3744416" cy="4824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IMG_002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7504" y="51687"/>
            <a:ext cx="5952490" cy="2808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975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IMG_009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14668" y="1326836"/>
            <a:ext cx="6380848" cy="43924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752109" y="188641"/>
            <a:ext cx="4068363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учителя, как  считает мой брат, задача другая. Главное – это любовь к детям, взаимопонимание с ними, и тогда возникнет желание хорошо работать, повышать свой профессиональный уровень, стремиться в каждом ребенке открыть изюминку, а может быть, и талант.  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0387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Дом\Downloads\IMG_0180 (1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84100" y="532324"/>
            <a:ext cx="3855720" cy="69127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профессионализм и долголетний труд награжден почетным званием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общего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 РФ»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629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88641"/>
            <a:ext cx="8003232" cy="2232248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Альшанов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Даниял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Бабаевич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мой двоюродный брат – опытный учитель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физики.Он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работает свыше 40 лет в средней школе №1 села Белиджи. Владеет современными методами обучения, уделяет много внимания сотрудничеству между учащимися, инновационной и исследовательской работе.</a:t>
            </a:r>
          </a:p>
          <a:p>
            <a:endParaRPr lang="ru-RU" dirty="0"/>
          </a:p>
        </p:txBody>
      </p:sp>
      <p:pic>
        <p:nvPicPr>
          <p:cNvPr id="4" name="Рисунок 3" descr="C:\Users\Дом\AppData\Local\Temp\7044bc60-aeeb-4630-9496-3858c52ebf87_04-11-2025_13-50-57.zip.f87\PHOTO-2025-11-01-23-17-4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3744416" cy="4392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e39ede0f-fa82-42ae-a782-214afe2db476_04-11-2025_13-50-57.zip.476\PHOTO-2025-11-01-23-17-4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4290586" cy="42876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9778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55774bb3-7cf5-4e1d-8226-781a28292b09_04-11-2025_13-55-44.zip.b09\PHOTO-2025-11-04-13-54-29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58320" y="-601950"/>
            <a:ext cx="3168348" cy="452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b552835c-93da-4e5a-b14a-d7f1cf7dceba_04-11-2025_13-55-44.zip.eba\PHOTO-2025-11-04-13-55-0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66304" y="2530639"/>
            <a:ext cx="3096345" cy="489306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004048" y="260647"/>
            <a:ext cx="381642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работу всегда отличают внимательное отношение к детям, четкая продуманность в организации уроков и оригинальный подход к решению проблем обучения и воспитания.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достигнутые успехи в обучении и воспитании обучающихся, реализацию новых образовательных технологий 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Даниял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Бабаевич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награжден  почетным званием «Почетный работник общего образования» </a:t>
            </a:r>
          </a:p>
        </p:txBody>
      </p:sp>
    </p:spTree>
    <p:extLst>
      <p:ext uri="{BB962C8B-B14F-4D97-AF65-F5344CB8AC3E}">
        <p14:creationId xmlns:p14="http://schemas.microsoft.com/office/powerpoint/2010/main" val="411512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229600" cy="4525963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коле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№2 села Белиджи мой брат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Казимов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Ибрагимович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Сабирович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проработал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учителем математики 36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лет. </a:t>
            </a:r>
          </a:p>
        </p:txBody>
      </p:sp>
      <p:pic>
        <p:nvPicPr>
          <p:cNvPr id="4" name="Рисунок 3" descr="C:\Users\Дом\Desktop\Фотки\PHOTO-2025-10-30-22-00-5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3960440" cy="4464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esktop\Фотки\PHOTO-2025-10-30-21-54-1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16832"/>
            <a:ext cx="4553426" cy="43399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6564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Наша же сестра 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Казимова  </a:t>
            </a:r>
            <a:r>
              <a:rPr lang="ru-RU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Гюльгез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Сардаровна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сих пор работает в школе , отдавая свое сердце детям.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ом\Desktop\Фотки\PHOTO-2025-10-30-22-06-4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8208912" cy="4608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3640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600953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две дочери пошли по стопам родителей и выбрали профессию педагога.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ом\Desktop\Фотки\PHOTO-2025-10-30-22-02-1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4864"/>
            <a:ext cx="4219575" cy="4389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esktop\Фотки\PHOTO-2025-10-30-21-43-3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78711"/>
            <a:ext cx="3994304" cy="4415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726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bbffe650-ddcc-4020-b7ce-2a38756b71bf_30-10-2025_22-11-00 (1).zip.1bf\PHOTO-2025-10-30-21-20-4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3394472" cy="5318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388e0acd-d798-4a1b-8c19-236ef3d0e6c2_30-10-2025_22-11-00 (1).zip.6c2\PHOTO-2025-10-30-21-20-4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5632" y="1070991"/>
            <a:ext cx="5256584" cy="47880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016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1"/>
            <a:ext cx="7848872" cy="28803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Моя сестра, </a:t>
            </a: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Сеидова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Рагима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Сеидгусейновна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окончании средней школы №1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п.Белиджи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1973 году  поступила в Дагестанский государственный педагогический институт на филологический факультет. </a:t>
            </a:r>
          </a:p>
        </p:txBody>
      </p:sp>
      <p:pic>
        <p:nvPicPr>
          <p:cNvPr id="4" name="Рисунок 3" descr="G:\ФОТОГРАФИИ С ТЕЛЕФОНА\IMG_20201223_2051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852936"/>
            <a:ext cx="4279161" cy="3604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933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15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07504" y="188641"/>
            <a:ext cx="4104456" cy="2880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427984" y="268497"/>
            <a:ext cx="43204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1989 году за плодотворный и добросовестный труд в деле обучения и воспитания подрастающего поколения была награждена значком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«Отличник народного просвещения РСФСР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Сдав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кандидатский минимум и написав диссертацию по теме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исторической детерминированности характеров в прозе Ибрагима Керимова: Женские образы»      ей была присуждена ученая степень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кандидата филологических наук</a:t>
            </a:r>
            <a:r>
              <a:rPr lang="ru-RU" sz="2000" b="1" dirty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6" name="Рисунок 5" descr="G:\IMG_20210406_2332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07504" y="3356992"/>
            <a:ext cx="417646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058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25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62272" y="841983"/>
            <a:ext cx="424847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9530" y="116632"/>
            <a:ext cx="6534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2015 году она  получила второе образование по специальности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логопед-дефектолог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04047" y="947629"/>
            <a:ext cx="37799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Долгие годы она совмещала работу в школе и в сфере высшего образования. За многолетний и плодотворный труд ей     присвоено   звание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учитель России».</a:t>
            </a:r>
          </a:p>
        </p:txBody>
      </p:sp>
      <p:pic>
        <p:nvPicPr>
          <p:cNvPr id="7" name="Рисунок 6" descr="G:\IMG_20210406_2332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004047" y="2967332"/>
            <a:ext cx="3779911" cy="3521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323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32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92895" y="-310146"/>
            <a:ext cx="2448272" cy="358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39552" y="2924944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2017, 2019  годах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Рагима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Сейдгусейновна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вошла  в список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«Лучшие учителя  России».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2019 году она стала победителем  Республиканского конкурса , проведенного в соответствии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Указом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Перезидента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РФ от 28 ноября  2018 года №679 «О премиях лучшим учителям России за достижения в педагогической деятельности».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2020  году она  стала победителем республиканского конкурса «На присуждение премий лучшим  учителям образовательных организаций республики Дагестан за достижения в педагогической деятельности».  </a:t>
            </a:r>
          </a:p>
        </p:txBody>
      </p:sp>
    </p:spTree>
    <p:extLst>
      <p:ext uri="{BB962C8B-B14F-4D97-AF65-F5344CB8AC3E}">
        <p14:creationId xmlns:p14="http://schemas.microsoft.com/office/powerpoint/2010/main" val="171694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35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674438" y="-306286"/>
            <a:ext cx="33920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347864" y="4293096"/>
            <a:ext cx="3510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 descr="G:\IMG-20201211-WA00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651" y="4005064"/>
            <a:ext cx="4338365" cy="268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Дом\Desktop\Фотки\PHOTO-2025-05-25-17-36-3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688" y="908720"/>
            <a:ext cx="3873495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546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34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824121" y="-311952"/>
            <a:ext cx="3327680" cy="4472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G:\IMG_20210406_233313_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835696" y="3645024"/>
            <a:ext cx="5760720" cy="2702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004048" y="836712"/>
            <a:ext cx="3923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остоянно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участвует в научно практических конференциях. Пишет статьи для журналов ВАК и РИНЦ.</a:t>
            </a:r>
          </a:p>
        </p:txBody>
      </p:sp>
    </p:spTree>
    <p:extLst>
      <p:ext uri="{BB962C8B-B14F-4D97-AF65-F5344CB8AC3E}">
        <p14:creationId xmlns:p14="http://schemas.microsoft.com/office/powerpoint/2010/main" val="405123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3" y="404664"/>
            <a:ext cx="8717841" cy="626469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многих семей преподавание становится не просто профессией, а настоящим семейным делом, передающимся из поколения в поколение. Именно такой является и моя педагогическая династия со стороны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Нифталиевых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Садыкова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Эюбовна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педагогического колледжа работала долгое время в комсомоле. В данное время она ректор Института мировой экономики.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деятельности, которые на разных этапах намечались 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Эйюбовной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успешно реализованы. 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последние годы  ИМЭ   обязан просто разительному росту научных, производственных, деловых контактов, в том числе и международных.  Поскольку и аспирантуру, и докторантуру 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оканчивала в Москве, она имеет в столице налаженную сеть контактов с руководящими лицами отрасли просвещения, и их поддержка - весьма немаловажный фактор в успешной деятельности  Института мировой экономики. 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973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323528" y="116633"/>
            <a:ext cx="7636731" cy="2304256"/>
          </a:xfrm>
        </p:spPr>
        <p:txBody>
          <a:bodyPr>
            <a:normAutofit fontScale="7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Поскольку и аспирантуру, и докторантуру 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оканчивала в Москве, она имеет в столице налаженную сеть контактов с руководящими лицами отрасли просвещения, и их поддержка - весьма немаловажный фактор в успешной деятельности  Института мировой экономики</a:t>
            </a:r>
            <a:r>
              <a:rPr lang="ru-RU" dirty="0"/>
              <a:t>.  </a:t>
            </a:r>
          </a:p>
          <a:p>
            <a:endParaRPr lang="ru-RU" dirty="0"/>
          </a:p>
        </p:txBody>
      </p:sp>
      <p:pic>
        <p:nvPicPr>
          <p:cNvPr id="5" name="Рисунок 4" descr="C:\Users\Дом\AppData\Local\Temp\17e2bd39-0f07-473b-bed3-5481e9b38516_01-11-2025_20-14-06.zip.516\PHOTO-2025-11-01-20-13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916832"/>
            <a:ext cx="4824536" cy="4023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Дом\AppData\Local\Temp\80c4bcb3-a1b1-4104-bce2-98d457e33e99_30-10-2025_11-52-07.zip.e99\PHOTO-2025-10-30-11-42-3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16832"/>
            <a:ext cx="3668802" cy="4752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509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C:\Users\Дом\AppData\Local\Temp\62295e9f-4629-4963-8c9c-dc4170b5766f_30-10-2025_11-52-07.zip.66f\PHOTO-2025-10-30-11-48-4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384376" cy="5904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Дом\AppData\Local\Temp\80d9c5f3-4ebe-4f30-bd52-1808fe74f8ea_30-10-2025_11-52-07.zip.8ea\PHOTO-2025-10-30-11-46-5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8640"/>
            <a:ext cx="4918710" cy="26949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779912" y="3501008"/>
            <a:ext cx="48245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Наряду  с тем, что она видный ученый ,она  прекрасная мать и бабушка. Её  два сына пошли по ее стопам.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Гамзабег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Айдынбекович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молодой ученый руководит колледжем Бизнес-менеджмента Экономики и Права. Прекрасный руководитель, широкой души человек.</a:t>
            </a:r>
          </a:p>
        </p:txBody>
      </p:sp>
    </p:spTree>
    <p:extLst>
      <p:ext uri="{BB962C8B-B14F-4D97-AF65-F5344CB8AC3E}">
        <p14:creationId xmlns:p14="http://schemas.microsoft.com/office/powerpoint/2010/main" val="34019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6309d462-065d-4208-9ee8-19c71a327aa9_30-10-2025_11-52-07.zip.aa9\PHOTO-2025-10-30-11-43-39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332080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1-01-16-34-0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0648"/>
            <a:ext cx="6071235" cy="36937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67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C:\Users\Дом\AppData\Local\Temp\a6361f75-2319-4d37-a464-206a9b3bc120_01-11-2025_20-14-06.zip.120\PHOTO-2025-11-01-20-10-56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200800" cy="62646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9535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2f55aee5-9f1a-43d0-b0e3-834d8b4d15ee_30-10-2025_11-52-07.zip.5ee\PHOTO-2025-10-30-11-44-5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2897281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1-01-20-08-5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2656"/>
            <a:ext cx="5040560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3" descr="C:\Users\Дом\Downloads\PHOTO-2025-11-01-20-14-57.jpg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899669"/>
            <a:ext cx="4536504" cy="26642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358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Садыков Ахад Айдынбекович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3503796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635896" y="116631"/>
            <a:ext cx="51125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 </a:t>
            </a:r>
            <a:r>
              <a:rPr lang="ru-RU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хад</a:t>
            </a:r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Айдынбекович</a:t>
            </a:r>
            <a:endParaRPr lang="ru-RU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июля 1985 года в г. Дербенте, Республике Дагестан, в семье учителей.   В 2000 году окончил среднюю школу № 4 им. М.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Рзаева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поступил в Профессиональное училище № 4 по специальности: «Слесарь по техническому обслуживанию и ремонту автотранспортных средств» по квалификации «Автомеханик».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2001 по 2006 гг. обучался в Университете машиностроения (МГТУ «МАМИ») г. Москва на экономическом факультете по специальности «Менеджмент организации».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августе 2006 года поступил на (второе высшее образование) экономический факультет по специальности «Бухгалтерский учет, анализ и аудит» при Институте мировой экономики на заочную форму обучения.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2006 по 2009 гг. работал старшим преподавателем кафедры экономики при Институте мировой экономики в г. Дербенте и, параллельно продолжал учебу в аспирантуре МГТУ «МАМИ. За время работы на этой кафедре кроме преподавательской и организационной деятельности активно занимался научной работой в области мировой, национальной и региональной экономики. С 2006 по 2009 гг. – аспирант Московского государственного технического университета «МАМИ», по специальности 08.00.05 – Экономика и управление народным хозяйством: «Экономика, организация и управление предприятиями, отраслями, комплексами». В 2010 году успешно защитил кандидатскую диссертацию, получив ученую степень кандидата экономических наук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01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59375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Садыковым </a:t>
            </a:r>
            <a:r>
              <a:rPr lang="ru-RU" sz="51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Ахадом</a:t>
            </a:r>
            <a:r>
              <a:rPr lang="ru-RU" sz="5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1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Айдынбековичем</a:t>
            </a:r>
            <a:r>
              <a:rPr lang="ru-RU" sz="5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опубликовано более 20 научных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статей, учебно-методический пособий, монографий, в том числе в журналах, рекомендованных ВАК.</a:t>
            </a:r>
            <a:b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разработки и реализации проекта «Инновационная инфраструктура Дагестана», главной целью которой является максимальное повышение эффективности отраслей экономики Республики Дагестан. </a:t>
            </a:r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ноябре 2013 года участвовал в 1 съезде молодежи Дагестана. За прошедшие годы принимал активное участие во всероссийских образовательных выставках, где был награжден также почетными грамотами. В 2013 году был отобран Комиссией по формированию и подготовке резерва управленческих кадров.</a:t>
            </a:r>
            <a:b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2014 году аттестован в качестве эксперта-аудитора внутренних проверок системы менеджмента качества.</a:t>
            </a:r>
            <a:b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2014 году Российской Академией Естествознания присвоено почетное звание «Заслуженный работник науки и образования».</a:t>
            </a:r>
            <a:b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принял участие в кадровом проекте «Мой Дагестан», где был награжден сертификатом.</a:t>
            </a:r>
          </a:p>
          <a:p>
            <a:pPr marL="0" indent="0">
              <a:buNone/>
            </a:pPr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 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к.э.н., доктор философии (ЮНЕСКО), профессор РАЕ, член-корреспондент Международной академии общественных наук и информационных инноваций, проректор по научной работе.</a:t>
            </a:r>
          </a:p>
          <a:p>
            <a:pPr marL="0" indent="0">
              <a:buNone/>
            </a:pP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Я горжусь своими племянниками.</a:t>
            </a:r>
          </a:p>
          <a:p>
            <a:endParaRPr lang="ru-RU" sz="4200" dirty="0"/>
          </a:p>
        </p:txBody>
      </p:sp>
    </p:spTree>
    <p:extLst>
      <p:ext uri="{BB962C8B-B14F-4D97-AF65-F5344CB8AC3E}">
        <p14:creationId xmlns:p14="http://schemas.microsoft.com/office/powerpoint/2010/main" val="372018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C:\Users\Дом\AppData\Local\Temp\10a8933c-a8a1-4886-85e0-7cc9c163c0c8_29-10-2025_12-37-25.zip.0c8\PHOTO-2025-10-29-12-15-4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337897" cy="504056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851920" y="1340768"/>
            <a:ext cx="50405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сестра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Сахавет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и воспитатель, психолог и артист.   Она учит   детей премудростям своего предмета,   формирует  личность ученика, расширяет  круг его интересов и возможностей.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354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0-29-12-15-47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55349" y="-422966"/>
            <a:ext cx="3374296" cy="452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9077e14e-63b9-4544-86dc-56c8db19ac6a_29-10-2025_12-37-25.zip.c6a\PHOTO-2025-10-29-12-15-4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27164"/>
            <a:ext cx="4083452" cy="32181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004048" y="116632"/>
            <a:ext cx="38674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Её выпускники всегда вспоминают и гордятся тем, что их учителем     была 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Сахавэт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неё очень много грамот и благодарностей.  За профессионализм и многолетний добросовестный труд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Сахавэт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присвоено почетное звание </a:t>
            </a:r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общего образования РФ»</a:t>
            </a:r>
          </a:p>
        </p:txBody>
      </p:sp>
      <p:pic>
        <p:nvPicPr>
          <p:cNvPr id="7" name="Рисунок 6" descr="C:\Users\Дом\Downloads\PHOTO-2025-10-29-12-19-1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89924" y="3106952"/>
            <a:ext cx="3100319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61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esktop\Фотки\PHOTO-2025-10-30-13-08-5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680520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C:\Users\timmi\AppData\Local\Temp\Rar$DIa7272.26155\17622725569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5863"/>
            <a:ext cx="5796136" cy="645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immi\AppData\Local\Temp\Rar$DIa7272.14510\17622725569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424112"/>
            <a:ext cx="3096343" cy="329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00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107504" y="260648"/>
            <a:ext cx="8579296" cy="58655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естра 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Алимурадова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Раана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1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г.Дербенте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многодетной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 учителей.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По окончании школы в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1981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году она  поступила в  Дагестанский государственный педагогический институт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1986 году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окончания ДГПИ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назначена на должность заведующей Детского сада №15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г.Дербента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1994 году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избрана секретарем первичного отделения Всероссийской политической партии «Единая Россия».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1999 года,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 детский сад был переименован на УВК «Начальная школа- детский сад №15», 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Раана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была назначена на должность директора.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2000 году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было  переименовано в МБОУ « Прогимназия №15»,где она работает и по сей день.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2010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была награждена Почетным Дипломом  и медалью Федеральной Службы государственной статистики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Почетный работник общего образования Российской Федерации»_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2005г,  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  «Отличник образования Республики Дагестан».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году в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г.Москве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МБОУ «Прогимназия №15» , руководимая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Алимурадовой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Р.Э. ,получило статус «Лучшее образовательное учреждение России» . </a:t>
            </a:r>
            <a:r>
              <a:rPr lang="ru-RU" sz="1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Раана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благодарностью за участие в реализации проекта II Республиканского конкурса «Золотые правила нравственности» </a:t>
            </a:r>
            <a:r>
              <a:rPr lang="ru-RU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( 2019г.).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8412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Нифталиева Вилаят Эйюбовна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8640"/>
            <a:ext cx="2857500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116632"/>
            <a:ext cx="82089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свеча, которая светит другим, сгорая сама. Вот именно эти слова приходят мне всегда на ум, когда 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вспоминаю свою сестру –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Нифталиеву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Вилаят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Эйюбовну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преподает математику   детям в МБОУ СОШ №19 г. Дербента.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Вилаят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добрый и заботливый учитель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2341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683b7fb4-e06c-41d4-a5ae-7f397126a23c_29-10-2025_19-14-07.zip.23c\PHOTO-2025-10-29-19-05-0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1540" y="152637"/>
            <a:ext cx="3528392" cy="374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7cff3220-3a53-4964-9cbf-9d0154091767_29-10-2025_19-14-07.zip.767\PHOTO-2025-10-29-19-05-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8640"/>
            <a:ext cx="4859670" cy="64396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79511" y="1844824"/>
            <a:ext cx="3459895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Вилаят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благодарственными письмами и грамотами за плодотворный и добросовестный труд, за профессионализм и неоценимый вклад в деле воспитания и обучения подрастающего поколения.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87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её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плодотворную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она награждена значком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общего образования РФ» Моя сестра победитель конкурса лучших учителей РД. </a:t>
            </a:r>
          </a:p>
          <a:p>
            <a:endParaRPr lang="ru-RU" dirty="0"/>
          </a:p>
        </p:txBody>
      </p:sp>
      <p:pic>
        <p:nvPicPr>
          <p:cNvPr id="4" name="Рисунок 3" descr="C:\Users\Дом\AppData\Local\Temp\978aae0c-b68a-4fdc-b940-38f3e1fe28e8_29-10-2025_19-14-07.zip.8e8\PHOTO-2025-10-29-19-05-0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00695" y="1555889"/>
            <a:ext cx="3320415" cy="53384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5361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068" y="231494"/>
            <a:ext cx="8443732" cy="633682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Учительскую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династию в третьем  поколении продолжаю  я ,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Шайдаева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Альбина </a:t>
            </a: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Ядуллаевна,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классов МБОУ «СОШ №5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г.Огни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07904" y="2413338"/>
            <a:ext cx="42484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  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высшее образование, закончила в 2000 году     (МГОПУ) Московский государственный открытый педагогический университет, получила квалификацию: Учитель начальных классов, воспитатель дошкольных учреждений по специальности« Педагогика и психология».</a:t>
            </a:r>
          </a:p>
        </p:txBody>
      </p:sp>
      <p:pic>
        <p:nvPicPr>
          <p:cNvPr id="1026" name="Picture 2" descr="C:\Users\timmi\Desktop\фотографии нашего класса\3896a4d2-3f10-4963-971e-4c4b10bf33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85773"/>
            <a:ext cx="3024336" cy="426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ПЕСНЯ ПРО УЧИТЕЛЕЙ - ОЗЁРА ДОБРОТЫ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283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62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immi\Desktop\документы\дипло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319992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timmi\Desktop\фотографии нашего класса\2a01a739-16f1-410c-9833-2583d85507c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8640"/>
            <a:ext cx="3600400" cy="519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454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immi\Desktop\фотографии нашего класса\fb04db0c-ba0e-4cba-803b-7a1adf7c567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3456384" cy="445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" name="Объект 3" descr="C:\Users\Дом\Downloads\PHOTO-2025-11-01-16-48-25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932" y="437274"/>
            <a:ext cx="4068507" cy="3135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Дом\Downloads\PHOTO-2025-10-31-17-22-5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686" y="4293096"/>
            <a:ext cx="3237880" cy="20054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080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sh5-dagestanskie-ogni-r82.gosweb.gosuslugi.ru/netcat_files/userfiles/IMG-20231120-WA001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88640"/>
            <a:ext cx="4536504" cy="2734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Дом\Downloads\PHOTO-2025-10-28-22-41-36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68960"/>
            <a:ext cx="4392488" cy="31307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635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88640"/>
            <a:ext cx="85689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 как и мои старшие сестры люблю участвовать в конкурсах, семинарах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2020году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победителем конкурса «Лучший учитель РФ»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этом 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году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почетным званием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сферы образования РФ»</a:t>
            </a:r>
          </a:p>
        </p:txBody>
      </p:sp>
      <p:pic>
        <p:nvPicPr>
          <p:cNvPr id="6" name="Рисунок 5" descr="C:\Users\Дом\Downloads\PHOTO-2025-11-01-16-46-4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276872"/>
            <a:ext cx="4968552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Дом\Downloads\PHOTO-2025-11-01-17-58-2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2628736" cy="468052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197791" y="1628800"/>
            <a:ext cx="2880210" cy="453650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919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Заведующий Алимурадова Светлана Санверовна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2857500" cy="35718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347864" y="116631"/>
            <a:ext cx="55446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такие названия, которые сразу на­страивают на радостный лад, вызывая те­плые и светлые чувства. Такое же название у частного детского сада «Солнышко» в городе Дербенте.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работают люди, для которых педагогика — не профессия, а образ жизни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xn--80agbkff0byi.xn--p1ai/wp-content/uploads/2018/12/--Vmeste-s---Solnyishkom---v-No-vyiy-2019-g-od---1-300x19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809950"/>
            <a:ext cx="5113020" cy="27009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756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19" y="46300"/>
            <a:ext cx="8412131" cy="2806636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Возглавляет этот коллектив энергичная заведу­ющая – моя племянница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Алимурадова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Светлана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Санверовна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молодой руководитель, «генератор идей», с незаурядными организаторскими способно­стями. Это высокий класс и стиль во всем, на­чиная от внешнего вида до организации работы в дошкольном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учреждении коллективом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с ро­дителями, и со спонсорами, и с детьми.</a:t>
            </a:r>
          </a:p>
          <a:p>
            <a:endParaRPr lang="ru-RU" sz="2400" dirty="0"/>
          </a:p>
        </p:txBody>
      </p:sp>
      <p:pic>
        <p:nvPicPr>
          <p:cNvPr id="4" name="Рисунок 3" descr="C:\Users\Дом\AppData\Local\Temp\4ce4635e-0b78-4654-afbc-ed542053d0d0_01-11-2025_17-40-44.zip.0d0\PHOTO-2025-11-01-17-34-2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2708919"/>
            <a:ext cx="4027381" cy="378214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421f093f-2316-429c-8c53-1cc1cd92da28_01-11-2025_17-40-44.zip.a28\PHOTO-2025-11-01-17-33-5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08919"/>
            <a:ext cx="3874770" cy="3816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088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aadfd133-856a-4595-8b86-9002c203a17d_01-11-2025_17-40-44.zip.17d\PHOTO-2025-11-01-17-33-3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3672408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a460f9aa-b087-4f64-9cc8-8c045f53ee0e_01-11-2025_17-40-44.zip.e0e\PHOTO-2025-11-01-17-33-0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2656"/>
            <a:ext cx="4397375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068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5be41dce-d646-4342-8ed5-cd4d46f4a517_01-11-2025_17-40-44.zip.517\PHOTO-2025-11-01-17-32-33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960440" cy="6307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3474e669-3451-43b0-af48-fadefe2a854f_01-11-2025_17-40-44.zip.54f\PHOTO-2025-11-01-17-31-3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5"/>
            <a:ext cx="4035946" cy="61206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866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df7d7b43-724a-4986-be38-2b0d36418c57_01-11-2025_17-40-44.zip.c57\PHOTO-2025-11-01-17-30-08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672408" cy="6192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ada0d439-b076-4f05-9292-3b86cefff161_01-11-2025_17-40-44.zip.161\PHOTO-2025-11-01-17-29-2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2656"/>
            <a:ext cx="4063132" cy="63263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447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db84f804-dd9c-4d04-a275-08e514350bc1_01-11-2025_17-40-44.zip.bc1\PHOTO-2025-11-01-17-28-2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752528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xn--80agbkff0byi.xn--p1ai/wp-content/uploads/2018/12/--Vmeste-s---Solnyishkom---v-No-vyiy-2019-g-od---4-300x20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8640"/>
            <a:ext cx="3604920" cy="2805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Дом\AppData\Local\Temp\8cd3e3b6-c054-4ba4-a48c-3e8f400f60a8_01-11-2025_17-40-44.zip.0a8\PHOTO-2025-11-01-17-28-4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906" y="3140968"/>
            <a:ext cx="3570086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209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7"/>
            <a:ext cx="8507288" cy="1440159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племянница   </a:t>
            </a:r>
            <a:r>
              <a:rPr lang="ru-RU" sz="3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Эмиргамзаева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Радмила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Сеядовна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тоже  выбрала наш путь.   Она окончила иностранный факультет Дагестанского государственного педагогического университета.  В данное время работает воспитателем в садике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г.Владимира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Имеет много благодарностей и, как и я, любит участвовать во всех конкурсах. </a:t>
            </a:r>
          </a:p>
        </p:txBody>
      </p:sp>
      <p:pic>
        <p:nvPicPr>
          <p:cNvPr id="4" name="Рисунок 3" descr="https://psv4.userapi.com/s/v1/d/kZ7LBwL0r6oLRogptNfzZRX4vrijzvjKe0Cppsxoj_Ey4Gg0Ksp2kHppDlS-Jloxi7h5oaJVfZ76UK_VZ9C6ieQMXKanbRpZU-A_srLFdVx68g9hf8RTvA/IMG-20230708-WA000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772816"/>
            <a:ext cx="4104456" cy="4474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28-22-51-37 (4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78479" y="1251547"/>
            <a:ext cx="3006569" cy="40846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449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psv4.userapi.com/s/v1/d/QFQ5QuyN4hklIAA62WsaW4NbMmyNlssk50mScO_8w3d0MdWVd8t7UE_Jd0XYgGew9kVwNvnhz2U0674zo3UzPTc5wytl2j3ntvDZi2f5dsKmwEYCACkBRw/IMG-20230708-WA000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35" y="317186"/>
            <a:ext cx="3384376" cy="3384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psv4.userapi.com/s/v1/d/j_hv6iN3ZCkLeA2qDqfVqOdldc2hPS058DXB15EdyuyPb-sVojeIMerZzSxQYYJEzOu-O6BXnJvhpNYZ_O4AK2mGJD1jNT_7COv1yBXAljCCZWSh9Auekg/IMG-20230708-WA00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220097"/>
            <a:ext cx="4929138" cy="297473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3995936" y="80776"/>
            <a:ext cx="492913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?! Моя роль как педагога в образовании дошкольника – сопровождение индивидуального развития ребенка как целостная социально-психолого-педагогическая технология, обеспечивающая адаптацию, интеграцию и индивидуализацию ребенка в социальном мире. Развивать творческие способности и коммуникативные навыки, что позволяет ему успешно адаптироваться к изменившейся ситуации школьного обучения."-      говорит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Радмила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Сеядовна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190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0-28-22-51-3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12988" y="1283975"/>
            <a:ext cx="6426345" cy="4176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28-22-51-3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863" y="116632"/>
            <a:ext cx="4090035" cy="64687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9763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0-28-22-51-37 (2)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4239947" cy="6120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30-16-02-0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2656"/>
            <a:ext cx="4483100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563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062cc9fc-dfee-4bd9-8116-38b4b173b638_29-10-2025_19-19-03.zip.638\PHOTO-2025-10-28-22-58-2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568952" cy="4121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feb37109-dac2-4db8-ab4b-8ef9c6559269_29-10-2025_19-19-03.zip.269\PHOTO-2025-10-28-22-58-2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653136"/>
            <a:ext cx="5610225" cy="1806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944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1-01-16-51-3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90806"/>
            <a:ext cx="7128792" cy="59766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834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04664"/>
            <a:ext cx="8136904" cy="61926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0070C0"/>
                </a:solidFill>
              </a:rPr>
              <a:t>Понятие «династия» связано с тружениками, передающими из рода в род своё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мастерство.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меня спросят, что значит быть счастливой? Я  отвечу: «Счастье – это найти путь в жизни, получать удовольствие от своей востребованности ,учиться удивляться и удивлять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других, бежать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день на любимую работу , а вечером домой, к   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семье. Я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считаю себя счастливым человеком, потому что у меня есть любимая работа, уважение моих коллег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у учителя есть желание отдать, то у ученика обязательно появится желание получить. Когда эти два желания совпадают, получается прекрасный результат. А получается он у учителя, влюблённого в свою профессию.  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Продолжится ли педагогическая династия нашей семьи? Пока не знаю. Но знаю, что профессия – учителя  должна  быть призванием, она благородная, нужная. 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0848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1"/>
            <a:ext cx="8219256" cy="230425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многочисленные племянники и племянницы тоже продолжают нашу педагогическую династию.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Одна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–правнучка 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Насирова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Марина 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Владиславовна.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</a:rPr>
              <a:t> </a:t>
            </a:r>
          </a:p>
        </p:txBody>
      </p:sp>
      <p:pic>
        <p:nvPicPr>
          <p:cNvPr id="4" name="Рисунок 3" descr="C:\Users\Дом\AppData\Local\Temp\c5034501-5332-444e-9ad2-1f11c0e493f8_01-11-2025_21-40-35.zip.3f8\PHOTO-2025-11-01-21-27-2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76872"/>
            <a:ext cx="5124926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083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4302616b-d172-4528-b1ca-f16febc4960f_01-11-2025_21-40-35.zip.60f\PHOTO-2025-11-01-21-25-3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42229" y="1095148"/>
            <a:ext cx="5475931" cy="374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2c5ffce9-896e-40f6-8612-e79b5d472343_01-11-2025_21-40-35.zip.343\PHOTO-2025-11-01-21-25-3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9391"/>
            <a:ext cx="4086121" cy="5503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5236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меня педагогическая династия – это не просто преемственность профессий. Это особая атмосфера в семье, где постоянно обсуждаются вопросы образования, методики преподавания, психология детей. Это уважение к профессии учителя, понимание её значимости и ответственности.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Продолжая семейную традицию, я осознаю всю важность своей миссии. Быть частью педагогической династии – значит нести ответственность не только перед учениками, но и перед предыдущими поколениями учителей. Это особая честь – продолжать благородное дело образования, внося свой вклад в развитие будущих поколений.</a:t>
            </a:r>
          </a:p>
          <a:p>
            <a:pPr marL="0" indent="0">
              <a:buNone/>
            </a:pP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221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484785"/>
            <a:ext cx="8335076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ru-RU" sz="13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Спасибо за внимание!</a:t>
            </a:r>
            <a:endParaRPr lang="ru-RU" sz="13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01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2162</Words>
  <Application>Microsoft Office PowerPoint</Application>
  <PresentationFormat>Экран (4:3)</PresentationFormat>
  <Paragraphs>117</Paragraphs>
  <Slides>62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3" baseType="lpstr">
      <vt:lpstr>Тема Office</vt:lpstr>
      <vt:lpstr>Презентация PowerPoint</vt:lpstr>
      <vt:lpstr>        «Моя педагогическая династия»    Мы в этой жизни все как ветки, а корни наши в глубине. И я горжусь, что мои предки, свой след оставили во мне.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timmi</dc:creator>
  <cp:lastModifiedBy>timmi.essential@example.ru</cp:lastModifiedBy>
  <cp:revision>47</cp:revision>
  <dcterms:created xsi:type="dcterms:W3CDTF">2025-11-05T14:26:12Z</dcterms:created>
  <dcterms:modified xsi:type="dcterms:W3CDTF">2025-12-03T12:49:06Z</dcterms:modified>
</cp:coreProperties>
</file>