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89" r:id="rId2"/>
    <p:sldId id="290" r:id="rId3"/>
    <p:sldId id="268" r:id="rId4"/>
    <p:sldId id="272" r:id="rId5"/>
    <p:sldId id="271" r:id="rId6"/>
    <p:sldId id="275" r:id="rId7"/>
    <p:sldId id="273" r:id="rId8"/>
    <p:sldId id="282" r:id="rId9"/>
    <p:sldId id="257" r:id="rId10"/>
    <p:sldId id="258" r:id="rId11"/>
    <p:sldId id="260" r:id="rId12"/>
    <p:sldId id="259" r:id="rId13"/>
    <p:sldId id="261" r:id="rId14"/>
    <p:sldId id="262" r:id="rId15"/>
    <p:sldId id="265" r:id="rId16"/>
    <p:sldId id="263" r:id="rId17"/>
    <p:sldId id="277" r:id="rId18"/>
    <p:sldId id="278" r:id="rId19"/>
    <p:sldId id="281" r:id="rId20"/>
    <p:sldId id="276" r:id="rId21"/>
    <p:sldId id="267" r:id="rId22"/>
    <p:sldId id="283" r:id="rId23"/>
    <p:sldId id="284" r:id="rId24"/>
    <p:sldId id="285" r:id="rId25"/>
    <p:sldId id="286" r:id="rId26"/>
    <p:sldId id="288" r:id="rId27"/>
    <p:sldId id="287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718" autoAdjust="0"/>
  </p:normalViewPr>
  <p:slideViewPr>
    <p:cSldViewPr>
      <p:cViewPr varScale="1">
        <p:scale>
          <a:sx n="77" d="100"/>
          <a:sy n="77" d="100"/>
        </p:scale>
        <p:origin x="980" y="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74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7E3DF63-B5CB-45DF-9714-3EFF8FC1AB89}" type="doc">
      <dgm:prSet loTypeId="urn:microsoft.com/office/officeart/2005/8/layout/default#1" loCatId="list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86959802-9699-4E32-A4B5-FDECFE03C09A}">
      <dgm:prSet phldrT="[Текст]" custT="1"/>
      <dgm:spPr>
        <a:xfrm>
          <a:off x="220946" y="3909452"/>
          <a:ext cx="2738962" cy="1643377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2000" dirty="0" err="1">
              <a:solidFill>
                <a:srgbClr val="0070C0"/>
              </a:solidFill>
              <a:latin typeface="Calibri"/>
              <a:ea typeface="+mn-ea"/>
              <a:cs typeface="+mn-cs"/>
            </a:rPr>
            <a:t>Гюльмагомедов</a:t>
          </a:r>
          <a:r>
            <a:rPr lang="ru-RU" sz="2000" dirty="0">
              <a:solidFill>
                <a:srgbClr val="0070C0"/>
              </a:solidFill>
              <a:latin typeface="Calibri"/>
              <a:ea typeface="+mn-ea"/>
              <a:cs typeface="+mn-cs"/>
            </a:rPr>
            <a:t> </a:t>
          </a:r>
          <a:r>
            <a:rPr lang="ru-RU" sz="2000" dirty="0" err="1">
              <a:solidFill>
                <a:srgbClr val="0070C0"/>
              </a:solidFill>
              <a:latin typeface="Calibri"/>
              <a:ea typeface="+mn-ea"/>
              <a:cs typeface="+mn-cs"/>
            </a:rPr>
            <a:t>Несреддин</a:t>
          </a:r>
          <a:r>
            <a:rPr lang="ru-RU" sz="2000" dirty="0">
              <a:solidFill>
                <a:srgbClr val="0070C0"/>
              </a:solidFill>
              <a:latin typeface="Calibri"/>
              <a:ea typeface="+mn-ea"/>
              <a:cs typeface="+mn-cs"/>
            </a:rPr>
            <a:t> </a:t>
          </a:r>
          <a:r>
            <a:rPr lang="ru-RU" sz="2000" dirty="0" err="1">
              <a:solidFill>
                <a:srgbClr val="0070C0"/>
              </a:solidFill>
              <a:latin typeface="Calibri"/>
              <a:ea typeface="+mn-ea"/>
              <a:cs typeface="+mn-cs"/>
            </a:rPr>
            <a:t>Ханмагомедович</a:t>
          </a:r>
          <a:endParaRPr lang="ru-RU" sz="2000" dirty="0">
            <a:solidFill>
              <a:srgbClr val="0070C0"/>
            </a:solidFill>
            <a:latin typeface="Calibri"/>
            <a:ea typeface="+mn-ea"/>
            <a:cs typeface="+mn-cs"/>
          </a:endParaRPr>
        </a:p>
        <a:p>
          <a:r>
            <a:rPr lang="ru-RU" sz="1600" b="1" dirty="0">
              <a:solidFill>
                <a:srgbClr val="7030A0"/>
              </a:solidFill>
              <a:latin typeface="Calibri"/>
              <a:ea typeface="+mn-ea"/>
              <a:cs typeface="+mn-cs"/>
            </a:rPr>
            <a:t>(</a:t>
          </a:r>
          <a:r>
            <a:rPr lang="ru-RU" sz="1600" b="1" dirty="0" smtClean="0">
              <a:solidFill>
                <a:srgbClr val="7030A0"/>
              </a:solidFill>
              <a:latin typeface="Calibri"/>
              <a:ea typeface="+mn-ea"/>
              <a:cs typeface="+mn-cs"/>
            </a:rPr>
            <a:t>аспирант МЭИ ) </a:t>
          </a:r>
          <a:endParaRPr lang="ru-RU" sz="1600" b="1" dirty="0">
            <a:solidFill>
              <a:srgbClr val="7030A0"/>
            </a:solidFill>
            <a:latin typeface="Calibri"/>
            <a:ea typeface="+mn-ea"/>
            <a:cs typeface="+mn-cs"/>
          </a:endParaRPr>
        </a:p>
      </dgm:t>
    </dgm:pt>
    <dgm:pt modelId="{77906FD8-2256-4408-97CE-38D4C760EE7E}" type="parTrans" cxnId="{EE19B06F-AF9D-4188-B3CD-A3C75A44E0D3}">
      <dgm:prSet/>
      <dgm:spPr/>
      <dgm:t>
        <a:bodyPr/>
        <a:lstStyle/>
        <a:p>
          <a:endParaRPr lang="ru-RU"/>
        </a:p>
      </dgm:t>
    </dgm:pt>
    <dgm:pt modelId="{E7C76D9B-E111-4D04-B939-E8AC4C1B450E}" type="sibTrans" cxnId="{EE19B06F-AF9D-4188-B3CD-A3C75A44E0D3}">
      <dgm:prSet/>
      <dgm:spPr/>
      <dgm:t>
        <a:bodyPr/>
        <a:lstStyle/>
        <a:p>
          <a:endParaRPr lang="ru-RU"/>
        </a:p>
      </dgm:t>
    </dgm:pt>
    <dgm:pt modelId="{F30AEEE7-1124-43BD-B56D-C8F5A0C30257}">
      <dgm:prSet phldrT="[Текст]" custT="1"/>
      <dgm:spPr>
        <a:xfrm>
          <a:off x="3353990" y="3800488"/>
          <a:ext cx="2520255" cy="1975585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endParaRPr lang="ru-RU" sz="20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r>
            <a:rPr lang="ru-RU" sz="2000">
              <a:solidFill>
                <a:srgbClr val="0070C0"/>
              </a:solidFill>
              <a:latin typeface="Calibri"/>
              <a:ea typeface="+mn-ea"/>
              <a:cs typeface="+mn-cs"/>
            </a:rPr>
            <a:t>Гюльмагомедов Теймур Ханмагомедович</a:t>
          </a:r>
        </a:p>
        <a:p>
          <a:r>
            <a:rPr lang="ru-RU" sz="1600" b="1">
              <a:solidFill>
                <a:srgbClr val="4BACC6">
                  <a:lumMod val="50000"/>
                </a:srgbClr>
              </a:solidFill>
              <a:latin typeface="Calibri"/>
              <a:ea typeface="+mn-ea"/>
              <a:cs typeface="+mn-cs"/>
            </a:rPr>
            <a:t>(учитель математики,информатикикандидат  педагогических  наук РФ.)</a:t>
          </a:r>
        </a:p>
        <a:p>
          <a:endParaRPr lang="ru-RU" sz="20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gm:t>
    </dgm:pt>
    <dgm:pt modelId="{4CA0C4BF-6D63-42E6-917B-8DE6902E1A58}" type="parTrans" cxnId="{72FD8056-95CE-4798-9A0E-9A89C745A190}">
      <dgm:prSet/>
      <dgm:spPr/>
      <dgm:t>
        <a:bodyPr/>
        <a:lstStyle/>
        <a:p>
          <a:endParaRPr lang="ru-RU"/>
        </a:p>
      </dgm:t>
    </dgm:pt>
    <dgm:pt modelId="{C2860067-5029-4221-94BF-30A42CF211D2}" type="sibTrans" cxnId="{72FD8056-95CE-4798-9A0E-9A89C745A190}">
      <dgm:prSet/>
      <dgm:spPr/>
      <dgm:t>
        <a:bodyPr/>
        <a:lstStyle/>
        <a:p>
          <a:endParaRPr lang="ru-RU"/>
        </a:p>
      </dgm:t>
    </dgm:pt>
    <dgm:pt modelId="{9FCCB78D-8E38-4C7B-9F3B-61E66B440053}">
      <dgm:prSet phldrT="[Текст]" custT="1"/>
      <dgm:spPr>
        <a:xfrm>
          <a:off x="6316040" y="3958523"/>
          <a:ext cx="2351152" cy="1594075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2000" dirty="0" err="1">
              <a:solidFill>
                <a:srgbClr val="0070C0"/>
              </a:solidFill>
              <a:latin typeface="Calibri"/>
              <a:ea typeface="+mn-ea"/>
              <a:cs typeface="+mn-cs"/>
            </a:rPr>
            <a:t>Гюльмагомедов</a:t>
          </a:r>
          <a:r>
            <a:rPr lang="ru-RU" sz="2000" dirty="0">
              <a:solidFill>
                <a:srgbClr val="0070C0"/>
              </a:solidFill>
              <a:latin typeface="Calibri"/>
              <a:ea typeface="+mn-ea"/>
              <a:cs typeface="+mn-cs"/>
            </a:rPr>
            <a:t> Расул </a:t>
          </a:r>
          <a:r>
            <a:rPr lang="ru-RU" sz="2000" dirty="0" err="1">
              <a:solidFill>
                <a:srgbClr val="0070C0"/>
              </a:solidFill>
              <a:latin typeface="Calibri"/>
              <a:ea typeface="+mn-ea"/>
              <a:cs typeface="+mn-cs"/>
            </a:rPr>
            <a:t>Ханмагомедович</a:t>
          </a:r>
          <a:endParaRPr lang="ru-RU" sz="2000" dirty="0">
            <a:solidFill>
              <a:srgbClr val="0070C0"/>
            </a:solidFill>
            <a:latin typeface="Calibri"/>
            <a:ea typeface="+mn-ea"/>
            <a:cs typeface="+mn-cs"/>
          </a:endParaRPr>
        </a:p>
        <a:p>
          <a:r>
            <a:rPr lang="ru-RU" sz="1600" b="1" dirty="0">
              <a:solidFill>
                <a:srgbClr val="7030A0"/>
              </a:solidFill>
              <a:latin typeface="Calibri"/>
              <a:ea typeface="+mn-ea"/>
              <a:cs typeface="+mn-cs"/>
            </a:rPr>
            <a:t>(учитель  информатики)</a:t>
          </a:r>
        </a:p>
      </dgm:t>
    </dgm:pt>
    <dgm:pt modelId="{5779DB71-FD0C-45ED-B30E-A9FC93592E92}" type="parTrans" cxnId="{948ED787-C682-4817-B909-8E37AB53F15D}">
      <dgm:prSet/>
      <dgm:spPr/>
      <dgm:t>
        <a:bodyPr/>
        <a:lstStyle/>
        <a:p>
          <a:endParaRPr lang="ru-RU"/>
        </a:p>
      </dgm:t>
    </dgm:pt>
    <dgm:pt modelId="{DECF6153-8B3E-44F6-A3F8-C1CE1D52FA32}" type="sibTrans" cxnId="{948ED787-C682-4817-B909-8E37AB53F15D}">
      <dgm:prSet/>
      <dgm:spPr/>
      <dgm:t>
        <a:bodyPr/>
        <a:lstStyle/>
        <a:p>
          <a:endParaRPr lang="ru-RU"/>
        </a:p>
      </dgm:t>
    </dgm:pt>
    <dgm:pt modelId="{6C492C72-71B0-43D4-AF81-5845B6984A8D}">
      <dgm:prSet phldrT="[Текст]" custT="1"/>
      <dgm:spPr>
        <a:xfrm>
          <a:off x="98843" y="2450883"/>
          <a:ext cx="2738962" cy="1226485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2000">
              <a:solidFill>
                <a:srgbClr val="8064A2">
                  <a:lumMod val="50000"/>
                </a:srgbClr>
              </a:solidFill>
              <a:latin typeface="Calibri"/>
              <a:ea typeface="+mn-ea"/>
              <a:cs typeface="+mn-cs"/>
            </a:rPr>
            <a:t>Раджабова Валида Ханмагомедовна</a:t>
          </a:r>
        </a:p>
        <a:p>
          <a:r>
            <a:rPr lang="ru-RU" sz="1600" b="1">
              <a:solidFill>
                <a:srgbClr val="F79646">
                  <a:lumMod val="50000"/>
                </a:srgbClr>
              </a:solidFill>
              <a:latin typeface="Calibri"/>
              <a:ea typeface="+mn-ea"/>
              <a:cs typeface="+mn-cs"/>
            </a:rPr>
            <a:t>(учитель русского языка и литературы)</a:t>
          </a:r>
        </a:p>
      </dgm:t>
    </dgm:pt>
    <dgm:pt modelId="{B49FBFF1-A01E-425F-A792-5AC85D9851C0}" type="parTrans" cxnId="{6D15E192-D09B-463F-82AF-B935AAC3A17D}">
      <dgm:prSet/>
      <dgm:spPr/>
      <dgm:t>
        <a:bodyPr/>
        <a:lstStyle/>
        <a:p>
          <a:endParaRPr lang="ru-RU"/>
        </a:p>
      </dgm:t>
    </dgm:pt>
    <dgm:pt modelId="{B6CCED9E-DA63-4B55-A67E-3B70837DA16D}" type="sibTrans" cxnId="{6D15E192-D09B-463F-82AF-B935AAC3A17D}">
      <dgm:prSet/>
      <dgm:spPr/>
      <dgm:t>
        <a:bodyPr/>
        <a:lstStyle/>
        <a:p>
          <a:endParaRPr lang="ru-RU"/>
        </a:p>
      </dgm:t>
    </dgm:pt>
    <dgm:pt modelId="{C028676F-6177-40A8-B127-19C76B9BDA27}">
      <dgm:prSet phldrT="[Текст]" custT="1"/>
      <dgm:spPr>
        <a:xfrm>
          <a:off x="3116303" y="2000688"/>
          <a:ext cx="2738962" cy="1355539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2000" b="1" dirty="0" err="1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Гюльмагомедов</a:t>
          </a:r>
          <a:r>
            <a:rPr lang="ru-RU" sz="2000" b="1" dirty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Ханмагомед</a:t>
          </a:r>
          <a:r>
            <a:rPr lang="ru-RU" sz="2000" b="1" dirty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 </a:t>
          </a:r>
          <a:r>
            <a:rPr lang="ru-RU" sz="2000" b="1" dirty="0" err="1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Габибуллаевич</a:t>
          </a:r>
          <a:endParaRPr lang="ru-RU" sz="2000" b="1" dirty="0">
            <a:solidFill>
              <a:sysClr val="windowText" lastClr="000000"/>
            </a:solidFill>
            <a:latin typeface="Calibri"/>
            <a:ea typeface="+mn-ea"/>
            <a:cs typeface="+mn-cs"/>
          </a:endParaRPr>
        </a:p>
        <a:p>
          <a:r>
            <a:rPr lang="ru-RU" sz="1600" b="1" dirty="0">
              <a:solidFill>
                <a:srgbClr val="C0504D"/>
              </a:solidFill>
              <a:latin typeface="Calibri"/>
              <a:ea typeface="+mn-ea"/>
              <a:cs typeface="+mn-cs"/>
            </a:rPr>
            <a:t>(учитель математики физики)</a:t>
          </a:r>
        </a:p>
      </dgm:t>
    </dgm:pt>
    <dgm:pt modelId="{0C72A89A-9F14-4C7E-BEEB-F255787CF658}" type="parTrans" cxnId="{FD07EBDB-B8A7-47C6-AD27-701417A73D62}">
      <dgm:prSet/>
      <dgm:spPr/>
      <dgm:t>
        <a:bodyPr/>
        <a:lstStyle/>
        <a:p>
          <a:endParaRPr lang="ru-RU"/>
        </a:p>
      </dgm:t>
    </dgm:pt>
    <dgm:pt modelId="{E9936E15-2CBB-42BB-8943-9CE97050BBBC}" type="sibTrans" cxnId="{FD07EBDB-B8A7-47C6-AD27-701417A73D62}">
      <dgm:prSet/>
      <dgm:spPr/>
      <dgm:t>
        <a:bodyPr/>
        <a:lstStyle/>
        <a:p>
          <a:endParaRPr lang="ru-RU"/>
        </a:p>
      </dgm:t>
    </dgm:pt>
    <dgm:pt modelId="{08CEF007-29BA-4E9A-A449-7D52510279C9}">
      <dgm:prSet custT="1"/>
      <dgm:spPr>
        <a:xfrm>
          <a:off x="2865414" y="146559"/>
          <a:ext cx="3358460" cy="1390708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r>
            <a:rPr lang="ru-RU" sz="2000" b="1">
              <a:solidFill>
                <a:srgbClr val="9BBB59">
                  <a:lumMod val="50000"/>
                </a:srgbClr>
              </a:solidFill>
              <a:latin typeface="Calibri"/>
              <a:ea typeface="+mn-ea"/>
              <a:cs typeface="+mn-cs"/>
            </a:rPr>
            <a:t>Гюльмагомедов Габибулла Гюльмагомедович</a:t>
          </a:r>
        </a:p>
        <a:p>
          <a:r>
            <a:rPr lang="ru-RU" sz="1600" b="1">
              <a:solidFill>
                <a:srgbClr val="FF0000"/>
              </a:solidFill>
              <a:latin typeface="Calibri"/>
              <a:ea typeface="+mn-ea"/>
              <a:cs typeface="+mn-cs"/>
            </a:rPr>
            <a:t>(Заслуженный учитель </a:t>
          </a:r>
          <a:r>
            <a:rPr lang="ru-RU" sz="1600" b="1">
              <a:solidFill>
                <a:srgbClr val="00B050"/>
              </a:solidFill>
              <a:latin typeface="Calibri"/>
              <a:ea typeface="+mn-ea"/>
              <a:cs typeface="+mn-cs"/>
            </a:rPr>
            <a:t>ДАССР</a:t>
          </a:r>
        </a:p>
        <a:p>
          <a:r>
            <a:rPr lang="ru-RU" sz="1600" b="1">
              <a:solidFill>
                <a:srgbClr val="00B050"/>
              </a:solidFill>
              <a:latin typeface="Calibri"/>
              <a:ea typeface="+mn-ea"/>
              <a:cs typeface="+mn-cs"/>
            </a:rPr>
            <a:t>учитель истории) </a:t>
          </a:r>
        </a:p>
      </dgm:t>
    </dgm:pt>
    <dgm:pt modelId="{F882458C-F095-426C-87FA-154154EE0C88}" type="parTrans" cxnId="{6B3AD948-E48A-4BEE-A683-8A88E522D865}">
      <dgm:prSet/>
      <dgm:spPr/>
      <dgm:t>
        <a:bodyPr/>
        <a:lstStyle/>
        <a:p>
          <a:endParaRPr lang="ru-RU"/>
        </a:p>
      </dgm:t>
    </dgm:pt>
    <dgm:pt modelId="{261A25E5-D98A-46C0-A1FE-B7BAAA440D05}" type="sibTrans" cxnId="{6B3AD948-E48A-4BEE-A683-8A88E522D865}">
      <dgm:prSet/>
      <dgm:spPr/>
      <dgm:t>
        <a:bodyPr/>
        <a:lstStyle/>
        <a:p>
          <a:endParaRPr lang="ru-RU"/>
        </a:p>
      </dgm:t>
    </dgm:pt>
    <dgm:pt modelId="{F241B336-7280-4172-ABFF-7246E6D03F5D}">
      <dgm:prSet custT="1"/>
      <dgm:spPr>
        <a:xfrm>
          <a:off x="6238884" y="2409675"/>
          <a:ext cx="2738962" cy="1356065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endParaRPr lang="ru-RU" sz="20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2000" dirty="0">
              <a:solidFill>
                <a:srgbClr val="002060"/>
              </a:solidFill>
              <a:latin typeface="Calibri"/>
              <a:ea typeface="+mn-ea"/>
              <a:cs typeface="+mn-cs"/>
            </a:rPr>
            <a:t>Гаджикурбанова </a:t>
          </a:r>
          <a:r>
            <a:rPr lang="ru-RU" sz="2000" dirty="0" err="1">
              <a:solidFill>
                <a:srgbClr val="002060"/>
              </a:solidFill>
              <a:latin typeface="Calibri"/>
              <a:ea typeface="+mn-ea"/>
              <a:cs typeface="+mn-cs"/>
            </a:rPr>
            <a:t>Халида</a:t>
          </a:r>
          <a:r>
            <a:rPr lang="ru-RU" sz="2000" dirty="0">
              <a:solidFill>
                <a:srgbClr val="002060"/>
              </a:solidFill>
              <a:latin typeface="Calibri"/>
              <a:ea typeface="+mn-ea"/>
              <a:cs typeface="+mn-cs"/>
            </a:rPr>
            <a:t> </a:t>
          </a:r>
          <a:r>
            <a:rPr lang="ru-RU" sz="2000" dirty="0" err="1">
              <a:solidFill>
                <a:srgbClr val="002060"/>
              </a:solidFill>
              <a:latin typeface="Calibri"/>
              <a:ea typeface="+mn-ea"/>
              <a:cs typeface="+mn-cs"/>
            </a:rPr>
            <a:t>Ханмагомедовна</a:t>
          </a:r>
          <a:endParaRPr lang="ru-RU" sz="2000" dirty="0">
            <a:solidFill>
              <a:srgbClr val="002060"/>
            </a:solidFill>
            <a:latin typeface="Calibri"/>
            <a:ea typeface="+mn-ea"/>
            <a:cs typeface="+mn-cs"/>
          </a:endParaRP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sz="1600" b="1" dirty="0">
              <a:solidFill>
                <a:srgbClr val="F79646">
                  <a:lumMod val="50000"/>
                </a:srgbClr>
              </a:solidFill>
              <a:latin typeface="Calibri"/>
              <a:ea typeface="+mn-ea"/>
              <a:cs typeface="+mn-cs"/>
            </a:rPr>
            <a:t>(учитель биологии)</a:t>
          </a:r>
        </a:p>
        <a:p>
          <a:pPr>
            <a:lnSpc>
              <a:spcPct val="100000"/>
            </a:lnSpc>
            <a:spcAft>
              <a:spcPts val="0"/>
            </a:spcAft>
          </a:pPr>
          <a:endParaRPr lang="ru-RU" sz="1400" b="1" dirty="0">
            <a:solidFill>
              <a:srgbClr val="F79646">
                <a:lumMod val="50000"/>
              </a:srgbClr>
            </a:solidFill>
            <a:latin typeface="Calibri"/>
            <a:ea typeface="+mn-ea"/>
            <a:cs typeface="+mn-cs"/>
          </a:endParaRPr>
        </a:p>
      </dgm:t>
    </dgm:pt>
    <dgm:pt modelId="{30E75BFA-0C6F-486A-BB7D-CD86D1898C92}" type="parTrans" cxnId="{9BB5BFBE-9CF0-4DAA-8922-76D80FFC7672}">
      <dgm:prSet/>
      <dgm:spPr/>
      <dgm:t>
        <a:bodyPr/>
        <a:lstStyle/>
        <a:p>
          <a:endParaRPr lang="ru-RU"/>
        </a:p>
      </dgm:t>
    </dgm:pt>
    <dgm:pt modelId="{0D21C74F-2A7E-453F-85FB-909ACD5852E7}" type="sibTrans" cxnId="{9BB5BFBE-9CF0-4DAA-8922-76D80FFC7672}">
      <dgm:prSet/>
      <dgm:spPr/>
      <dgm:t>
        <a:bodyPr/>
        <a:lstStyle/>
        <a:p>
          <a:endParaRPr lang="ru-RU"/>
        </a:p>
      </dgm:t>
    </dgm:pt>
    <dgm:pt modelId="{D2E2CF21-883A-4A39-9CDC-558377C59152}" type="pres">
      <dgm:prSet presAssocID="{37E3DF63-B5CB-45DF-9714-3EFF8FC1AB89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F7245F4-5CD8-4133-8B2F-7F92284E2AA9}" type="pres">
      <dgm:prSet presAssocID="{86959802-9699-4E32-A4B5-FDECFE03C09A}" presName="node" presStyleLbl="node1" presStyleIdx="0" presStyleCnt="7" custLinFactY="100000" custLinFactNeighborX="-8687" custLinFactNeighborY="1243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E402245-5726-494C-8BE6-3E804D6DFE7F}" type="pres">
      <dgm:prSet presAssocID="{E7C76D9B-E111-4D04-B939-E8AC4C1B450E}" presName="sibTrans" presStyleCnt="0"/>
      <dgm:spPr/>
      <dgm:t>
        <a:bodyPr/>
        <a:lstStyle/>
        <a:p>
          <a:endParaRPr lang="ru-RU"/>
        </a:p>
      </dgm:t>
    </dgm:pt>
    <dgm:pt modelId="{03EA6B97-32DC-42A7-9D3F-53F950567241}" type="pres">
      <dgm:prSet presAssocID="{F30AEEE7-1124-43BD-B56D-C8F5A0C30257}" presName="node" presStyleLbl="node1" presStyleIdx="1" presStyleCnt="7" custScaleX="92015" custScaleY="120215" custLinFactY="100000" custLinFactNeighborX="-4313" custLinFactNeighborY="1137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438F796-982B-4DD2-9F49-8133AF770269}" type="pres">
      <dgm:prSet presAssocID="{C2860067-5029-4221-94BF-30A42CF211D2}" presName="sibTrans" presStyleCnt="0"/>
      <dgm:spPr/>
      <dgm:t>
        <a:bodyPr/>
        <a:lstStyle/>
        <a:p>
          <a:endParaRPr lang="ru-RU"/>
        </a:p>
      </dgm:t>
    </dgm:pt>
    <dgm:pt modelId="{01397207-A457-44BD-8138-2CDE84D05748}" type="pres">
      <dgm:prSet presAssocID="{9FCCB78D-8E38-4C7B-9F3B-61E66B440053}" presName="node" presStyleLbl="node1" presStyleIdx="2" presStyleCnt="7" custScaleX="85841" custScaleY="97000" custLinFactY="100000" custLinFactNeighborX="924" custLinFactNeighborY="12283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F2D19CA-82EC-41AC-8BB3-42F7D9436C13}" type="pres">
      <dgm:prSet presAssocID="{DECF6153-8B3E-44F6-A3F8-C1CE1D52FA32}" presName="sibTrans" presStyleCnt="0"/>
      <dgm:spPr/>
      <dgm:t>
        <a:bodyPr/>
        <a:lstStyle/>
        <a:p>
          <a:endParaRPr lang="ru-RU"/>
        </a:p>
      </dgm:t>
    </dgm:pt>
    <dgm:pt modelId="{4E88D0AC-6EB5-4CF9-BA3E-9966D5D8A5F3}" type="pres">
      <dgm:prSet presAssocID="{6C492C72-71B0-43D4-AF81-5845B6984A8D}" presName="node" presStyleLbl="node1" presStyleIdx="3" presStyleCnt="7" custScaleY="92589" custLinFactNeighborX="-308" custLinFactNeighborY="-7416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  <dgm:pt modelId="{DB22F59A-439A-4D5E-A498-8BAF4043196D}" type="pres">
      <dgm:prSet presAssocID="{B6CCED9E-DA63-4B55-A67E-3B70837DA16D}" presName="sibTrans" presStyleCnt="0"/>
      <dgm:spPr/>
      <dgm:t>
        <a:bodyPr/>
        <a:lstStyle/>
        <a:p>
          <a:endParaRPr lang="ru-RU"/>
        </a:p>
      </dgm:t>
    </dgm:pt>
    <dgm:pt modelId="{8747AD2C-ADE3-47D0-A74A-307C998E12D2}" type="pres">
      <dgm:prSet presAssocID="{C028676F-6177-40A8-B127-19C76B9BDA27}" presName="node" presStyleLbl="node1" presStyleIdx="4" presStyleCnt="7" custAng="0" custScaleY="96033" custLinFactNeighborX="-1919" custLinFactNeighborY="-326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D72CE2F-78F9-4222-937F-DF535105E870}" type="pres">
      <dgm:prSet presAssocID="{E9936E15-2CBB-42BB-8943-9CE97050BBBC}" presName="sibTrans" presStyleCnt="0"/>
      <dgm:spPr/>
      <dgm:t>
        <a:bodyPr/>
        <a:lstStyle/>
        <a:p>
          <a:endParaRPr lang="ru-RU"/>
        </a:p>
      </dgm:t>
    </dgm:pt>
    <dgm:pt modelId="{5CCDB522-0991-4265-9365-C83D56ECE9C1}" type="pres">
      <dgm:prSet presAssocID="{F241B336-7280-4172-ABFF-7246E6D03F5D}" presName="node" presStyleLbl="node1" presStyleIdx="5" presStyleCnt="7" custScaleY="91965" custLinFactNeighborX="2087" custLinFactNeighborY="-77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6DF066-0EF8-4160-BD08-A160880505CA}" type="pres">
      <dgm:prSet presAssocID="{0D21C74F-2A7E-453F-85FB-909ACD5852E7}" presName="sibTrans" presStyleCnt="0"/>
      <dgm:spPr/>
      <dgm:t>
        <a:bodyPr/>
        <a:lstStyle/>
        <a:p>
          <a:endParaRPr lang="ru-RU"/>
        </a:p>
      </dgm:t>
    </dgm:pt>
    <dgm:pt modelId="{DA0053D7-53A8-46C2-ACE6-95EEEB2319DE}" type="pres">
      <dgm:prSet presAssocID="{08CEF007-29BA-4E9A-A449-7D52510279C9}" presName="node" presStyleLbl="node1" presStyleIdx="6" presStyleCnt="7" custAng="0" custScaleX="122618" custScaleY="84625" custLinFactY="-100000" custLinFactNeighborX="230" custLinFactNeighborY="-144623">
        <dgm:presLayoutVars>
          <dgm:bulletEnabled val="1"/>
        </dgm:presLayoutVars>
      </dgm:prSet>
      <dgm:spPr>
        <a:prstGeom prst="rect">
          <a:avLst/>
        </a:prstGeom>
      </dgm:spPr>
      <dgm:t>
        <a:bodyPr/>
        <a:lstStyle/>
        <a:p>
          <a:endParaRPr lang="ru-RU"/>
        </a:p>
      </dgm:t>
    </dgm:pt>
  </dgm:ptLst>
  <dgm:cxnLst>
    <dgm:cxn modelId="{E9C6A69D-58E4-4AE5-80EF-94450A81CDEF}" type="presOf" srcId="{6C492C72-71B0-43D4-AF81-5845B6984A8D}" destId="{4E88D0AC-6EB5-4CF9-BA3E-9966D5D8A5F3}" srcOrd="0" destOrd="0" presId="urn:microsoft.com/office/officeart/2005/8/layout/default#1"/>
    <dgm:cxn modelId="{6B3AD948-E48A-4BEE-A683-8A88E522D865}" srcId="{37E3DF63-B5CB-45DF-9714-3EFF8FC1AB89}" destId="{08CEF007-29BA-4E9A-A449-7D52510279C9}" srcOrd="6" destOrd="0" parTransId="{F882458C-F095-426C-87FA-154154EE0C88}" sibTransId="{261A25E5-D98A-46C0-A1FE-B7BAAA440D05}"/>
    <dgm:cxn modelId="{8A713D85-D329-4D6A-BE3E-6B833F3E286E}" type="presOf" srcId="{F30AEEE7-1124-43BD-B56D-C8F5A0C30257}" destId="{03EA6B97-32DC-42A7-9D3F-53F950567241}" srcOrd="0" destOrd="0" presId="urn:microsoft.com/office/officeart/2005/8/layout/default#1"/>
    <dgm:cxn modelId="{DBB2C4F1-DBC6-4CEC-B475-F821907EF7C5}" type="presOf" srcId="{C028676F-6177-40A8-B127-19C76B9BDA27}" destId="{8747AD2C-ADE3-47D0-A74A-307C998E12D2}" srcOrd="0" destOrd="0" presId="urn:microsoft.com/office/officeart/2005/8/layout/default#1"/>
    <dgm:cxn modelId="{970B4FAF-E193-4B7A-A858-ABA42CCBFD57}" type="presOf" srcId="{37E3DF63-B5CB-45DF-9714-3EFF8FC1AB89}" destId="{D2E2CF21-883A-4A39-9CDC-558377C59152}" srcOrd="0" destOrd="0" presId="urn:microsoft.com/office/officeart/2005/8/layout/default#1"/>
    <dgm:cxn modelId="{72FD8056-95CE-4798-9A0E-9A89C745A190}" srcId="{37E3DF63-B5CB-45DF-9714-3EFF8FC1AB89}" destId="{F30AEEE7-1124-43BD-B56D-C8F5A0C30257}" srcOrd="1" destOrd="0" parTransId="{4CA0C4BF-6D63-42E6-917B-8DE6902E1A58}" sibTransId="{C2860067-5029-4221-94BF-30A42CF211D2}"/>
    <dgm:cxn modelId="{EE19B06F-AF9D-4188-B3CD-A3C75A44E0D3}" srcId="{37E3DF63-B5CB-45DF-9714-3EFF8FC1AB89}" destId="{86959802-9699-4E32-A4B5-FDECFE03C09A}" srcOrd="0" destOrd="0" parTransId="{77906FD8-2256-4408-97CE-38D4C760EE7E}" sibTransId="{E7C76D9B-E111-4D04-B939-E8AC4C1B450E}"/>
    <dgm:cxn modelId="{2ACCE1A4-E871-4A76-97D1-8A8E85AA7EF4}" type="presOf" srcId="{9FCCB78D-8E38-4C7B-9F3B-61E66B440053}" destId="{01397207-A457-44BD-8138-2CDE84D05748}" srcOrd="0" destOrd="0" presId="urn:microsoft.com/office/officeart/2005/8/layout/default#1"/>
    <dgm:cxn modelId="{11ABAFA8-B1F1-4D05-B2D9-2A2ECC3DEC79}" type="presOf" srcId="{08CEF007-29BA-4E9A-A449-7D52510279C9}" destId="{DA0053D7-53A8-46C2-ACE6-95EEEB2319DE}" srcOrd="0" destOrd="0" presId="urn:microsoft.com/office/officeart/2005/8/layout/default#1"/>
    <dgm:cxn modelId="{9BB5BFBE-9CF0-4DAA-8922-76D80FFC7672}" srcId="{37E3DF63-B5CB-45DF-9714-3EFF8FC1AB89}" destId="{F241B336-7280-4172-ABFF-7246E6D03F5D}" srcOrd="5" destOrd="0" parTransId="{30E75BFA-0C6F-486A-BB7D-CD86D1898C92}" sibTransId="{0D21C74F-2A7E-453F-85FB-909ACD5852E7}"/>
    <dgm:cxn modelId="{6D15E192-D09B-463F-82AF-B935AAC3A17D}" srcId="{37E3DF63-B5CB-45DF-9714-3EFF8FC1AB89}" destId="{6C492C72-71B0-43D4-AF81-5845B6984A8D}" srcOrd="3" destOrd="0" parTransId="{B49FBFF1-A01E-425F-A792-5AC85D9851C0}" sibTransId="{B6CCED9E-DA63-4B55-A67E-3B70837DA16D}"/>
    <dgm:cxn modelId="{8E348492-9F96-4A60-BCF6-01EA7CBFD8C2}" type="presOf" srcId="{F241B336-7280-4172-ABFF-7246E6D03F5D}" destId="{5CCDB522-0991-4265-9365-C83D56ECE9C1}" srcOrd="0" destOrd="0" presId="urn:microsoft.com/office/officeart/2005/8/layout/default#1"/>
    <dgm:cxn modelId="{FD07EBDB-B8A7-47C6-AD27-701417A73D62}" srcId="{37E3DF63-B5CB-45DF-9714-3EFF8FC1AB89}" destId="{C028676F-6177-40A8-B127-19C76B9BDA27}" srcOrd="4" destOrd="0" parTransId="{0C72A89A-9F14-4C7E-BEEB-F255787CF658}" sibTransId="{E9936E15-2CBB-42BB-8943-9CE97050BBBC}"/>
    <dgm:cxn modelId="{948ED787-C682-4817-B909-8E37AB53F15D}" srcId="{37E3DF63-B5CB-45DF-9714-3EFF8FC1AB89}" destId="{9FCCB78D-8E38-4C7B-9F3B-61E66B440053}" srcOrd="2" destOrd="0" parTransId="{5779DB71-FD0C-45ED-B30E-A9FC93592E92}" sibTransId="{DECF6153-8B3E-44F6-A3F8-C1CE1D52FA32}"/>
    <dgm:cxn modelId="{0BDEE6D4-618F-45FC-944F-D3BC6E7368F4}" type="presOf" srcId="{86959802-9699-4E32-A4B5-FDECFE03C09A}" destId="{9F7245F4-5CD8-4133-8B2F-7F92284E2AA9}" srcOrd="0" destOrd="0" presId="urn:microsoft.com/office/officeart/2005/8/layout/default#1"/>
    <dgm:cxn modelId="{50E99BDB-BFC6-41F0-9BD6-0FC4E7140481}" type="presParOf" srcId="{D2E2CF21-883A-4A39-9CDC-558377C59152}" destId="{9F7245F4-5CD8-4133-8B2F-7F92284E2AA9}" srcOrd="0" destOrd="0" presId="urn:microsoft.com/office/officeart/2005/8/layout/default#1"/>
    <dgm:cxn modelId="{ABF8B9B6-16C2-43BE-A6AB-60E1F6D42120}" type="presParOf" srcId="{D2E2CF21-883A-4A39-9CDC-558377C59152}" destId="{AE402245-5726-494C-8BE6-3E804D6DFE7F}" srcOrd="1" destOrd="0" presId="urn:microsoft.com/office/officeart/2005/8/layout/default#1"/>
    <dgm:cxn modelId="{A277DD97-1C3A-450D-8DBD-C27360B868F3}" type="presParOf" srcId="{D2E2CF21-883A-4A39-9CDC-558377C59152}" destId="{03EA6B97-32DC-42A7-9D3F-53F950567241}" srcOrd="2" destOrd="0" presId="urn:microsoft.com/office/officeart/2005/8/layout/default#1"/>
    <dgm:cxn modelId="{D91101AE-ED4B-4327-BC4F-882525BC0AF4}" type="presParOf" srcId="{D2E2CF21-883A-4A39-9CDC-558377C59152}" destId="{E438F796-982B-4DD2-9F49-8133AF770269}" srcOrd="3" destOrd="0" presId="urn:microsoft.com/office/officeart/2005/8/layout/default#1"/>
    <dgm:cxn modelId="{4E4CDC85-A20C-4145-90E3-266A3AD19569}" type="presParOf" srcId="{D2E2CF21-883A-4A39-9CDC-558377C59152}" destId="{01397207-A457-44BD-8138-2CDE84D05748}" srcOrd="4" destOrd="0" presId="urn:microsoft.com/office/officeart/2005/8/layout/default#1"/>
    <dgm:cxn modelId="{15E0B123-CA1C-430D-8E67-592A9D8E2240}" type="presParOf" srcId="{D2E2CF21-883A-4A39-9CDC-558377C59152}" destId="{4F2D19CA-82EC-41AC-8BB3-42F7D9436C13}" srcOrd="5" destOrd="0" presId="urn:microsoft.com/office/officeart/2005/8/layout/default#1"/>
    <dgm:cxn modelId="{B1450F74-5DCE-4D36-BFEE-8451C521F5C4}" type="presParOf" srcId="{D2E2CF21-883A-4A39-9CDC-558377C59152}" destId="{4E88D0AC-6EB5-4CF9-BA3E-9966D5D8A5F3}" srcOrd="6" destOrd="0" presId="urn:microsoft.com/office/officeart/2005/8/layout/default#1"/>
    <dgm:cxn modelId="{5A34FBB1-BF55-41DF-8C6C-8E483DE41BD3}" type="presParOf" srcId="{D2E2CF21-883A-4A39-9CDC-558377C59152}" destId="{DB22F59A-439A-4D5E-A498-8BAF4043196D}" srcOrd="7" destOrd="0" presId="urn:microsoft.com/office/officeart/2005/8/layout/default#1"/>
    <dgm:cxn modelId="{08258203-3861-46F9-9C91-388B98AF474E}" type="presParOf" srcId="{D2E2CF21-883A-4A39-9CDC-558377C59152}" destId="{8747AD2C-ADE3-47D0-A74A-307C998E12D2}" srcOrd="8" destOrd="0" presId="urn:microsoft.com/office/officeart/2005/8/layout/default#1"/>
    <dgm:cxn modelId="{BCF9550A-68D0-4B26-8667-E21AA5072D3D}" type="presParOf" srcId="{D2E2CF21-883A-4A39-9CDC-558377C59152}" destId="{DD72CE2F-78F9-4222-937F-DF535105E870}" srcOrd="9" destOrd="0" presId="urn:microsoft.com/office/officeart/2005/8/layout/default#1"/>
    <dgm:cxn modelId="{251549CF-C83F-49E5-9802-F75762569E0B}" type="presParOf" srcId="{D2E2CF21-883A-4A39-9CDC-558377C59152}" destId="{5CCDB522-0991-4265-9365-C83D56ECE9C1}" srcOrd="10" destOrd="0" presId="urn:microsoft.com/office/officeart/2005/8/layout/default#1"/>
    <dgm:cxn modelId="{C3D9702E-C402-4BF1-AECE-A018596C5FDB}" type="presParOf" srcId="{D2E2CF21-883A-4A39-9CDC-558377C59152}" destId="{136DF066-0EF8-4160-BD08-A160880505CA}" srcOrd="11" destOrd="0" presId="urn:microsoft.com/office/officeart/2005/8/layout/default#1"/>
    <dgm:cxn modelId="{8A494616-7A06-42D7-99CD-951979D228E5}" type="presParOf" srcId="{D2E2CF21-883A-4A39-9CDC-558377C59152}" destId="{DA0053D7-53A8-46C2-ACE6-95EEEB2319DE}" srcOrd="12" destOrd="0" presId="urn:microsoft.com/office/officeart/2005/8/layout/default#1"/>
  </dgm:cxnLst>
  <dgm:bg>
    <a:effectLst>
      <a:glow rad="63500">
        <a:schemeClr val="accent2">
          <a:satMod val="175000"/>
          <a:alpha val="40000"/>
        </a:schemeClr>
      </a:glow>
    </a:effectLst>
  </dgm:bg>
  <dgm:whole>
    <a:ln>
      <a:prstDash val="solid"/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7245F4-5CD8-4133-8B2F-7F92284E2AA9}">
      <dsp:nvSpPr>
        <dsp:cNvPr id="0" name=""/>
        <dsp:cNvSpPr/>
      </dsp:nvSpPr>
      <dsp:spPr>
        <a:xfrm>
          <a:off x="216017" y="4002395"/>
          <a:ext cx="2673219" cy="1603931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>
              <a:solidFill>
                <a:srgbClr val="0070C0"/>
              </a:solidFill>
              <a:latin typeface="Calibri"/>
              <a:ea typeface="+mn-ea"/>
              <a:cs typeface="+mn-cs"/>
            </a:rPr>
            <a:t>Гюльмагомедов</a:t>
          </a:r>
          <a:r>
            <a:rPr lang="ru-RU" sz="2000" kern="1200" dirty="0">
              <a:solidFill>
                <a:srgbClr val="0070C0"/>
              </a:solidFill>
              <a:latin typeface="Calibri"/>
              <a:ea typeface="+mn-ea"/>
              <a:cs typeface="+mn-cs"/>
            </a:rPr>
            <a:t> </a:t>
          </a:r>
          <a:r>
            <a:rPr lang="ru-RU" sz="2000" kern="1200" dirty="0" err="1">
              <a:solidFill>
                <a:srgbClr val="0070C0"/>
              </a:solidFill>
              <a:latin typeface="Calibri"/>
              <a:ea typeface="+mn-ea"/>
              <a:cs typeface="+mn-cs"/>
            </a:rPr>
            <a:t>Несреддин</a:t>
          </a:r>
          <a:r>
            <a:rPr lang="ru-RU" sz="2000" kern="1200" dirty="0">
              <a:solidFill>
                <a:srgbClr val="0070C0"/>
              </a:solidFill>
              <a:latin typeface="Calibri"/>
              <a:ea typeface="+mn-ea"/>
              <a:cs typeface="+mn-cs"/>
            </a:rPr>
            <a:t> </a:t>
          </a:r>
          <a:r>
            <a:rPr lang="ru-RU" sz="2000" kern="1200" dirty="0" err="1">
              <a:solidFill>
                <a:srgbClr val="0070C0"/>
              </a:solidFill>
              <a:latin typeface="Calibri"/>
              <a:ea typeface="+mn-ea"/>
              <a:cs typeface="+mn-cs"/>
            </a:rPr>
            <a:t>Ханмагомедович</a:t>
          </a:r>
          <a:endParaRPr lang="ru-RU" sz="2000" kern="1200" dirty="0">
            <a:solidFill>
              <a:srgbClr val="0070C0"/>
            </a:solidFill>
            <a:latin typeface="Calibri"/>
            <a:ea typeface="+mn-ea"/>
            <a:cs typeface="+mn-cs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rgbClr val="7030A0"/>
              </a:solidFill>
              <a:latin typeface="Calibri"/>
              <a:ea typeface="+mn-ea"/>
              <a:cs typeface="+mn-cs"/>
            </a:rPr>
            <a:t>(</a:t>
          </a:r>
          <a:r>
            <a:rPr lang="ru-RU" sz="1600" b="1" kern="1200" dirty="0" smtClean="0">
              <a:solidFill>
                <a:srgbClr val="7030A0"/>
              </a:solidFill>
              <a:latin typeface="Calibri"/>
              <a:ea typeface="+mn-ea"/>
              <a:cs typeface="+mn-cs"/>
            </a:rPr>
            <a:t>аспирант МЭИ ) </a:t>
          </a:r>
          <a:endParaRPr lang="ru-RU" sz="1600" b="1" kern="1200" dirty="0">
            <a:solidFill>
              <a:srgbClr val="7030A0"/>
            </a:solidFill>
            <a:latin typeface="Calibri"/>
            <a:ea typeface="+mn-ea"/>
            <a:cs typeface="+mn-cs"/>
          </a:endParaRPr>
        </a:p>
      </dsp:txBody>
      <dsp:txXfrm>
        <a:off x="216017" y="4002395"/>
        <a:ext cx="2673219" cy="1603931"/>
      </dsp:txXfrm>
    </dsp:sp>
    <dsp:sp modelId="{03EA6B97-32DC-42A7-9D3F-53F950567241}">
      <dsp:nvSpPr>
        <dsp:cNvPr id="0" name=""/>
        <dsp:cNvSpPr/>
      </dsp:nvSpPr>
      <dsp:spPr>
        <a:xfrm>
          <a:off x="3273485" y="3671014"/>
          <a:ext cx="2459763" cy="1928166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>
              <a:solidFill>
                <a:srgbClr val="0070C0"/>
              </a:solidFill>
              <a:latin typeface="Calibri"/>
              <a:ea typeface="+mn-ea"/>
              <a:cs typeface="+mn-cs"/>
            </a:rPr>
            <a:t>Гюльмагомедов Теймур Ханмагомедович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>
              <a:solidFill>
                <a:srgbClr val="4BACC6">
                  <a:lumMod val="50000"/>
                </a:srgbClr>
              </a:solidFill>
              <a:latin typeface="Calibri"/>
              <a:ea typeface="+mn-ea"/>
              <a:cs typeface="+mn-cs"/>
            </a:rPr>
            <a:t>(учитель математики,информатикикандидат  педагогических  наук РФ.)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000" kern="120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</dsp:txBody>
      <dsp:txXfrm>
        <a:off x="3273485" y="3671014"/>
        <a:ext cx="2459763" cy="1928166"/>
      </dsp:txXfrm>
    </dsp:sp>
    <dsp:sp modelId="{01397207-A457-44BD-8138-2CDE84D05748}">
      <dsp:nvSpPr>
        <dsp:cNvPr id="0" name=""/>
        <dsp:cNvSpPr/>
      </dsp:nvSpPr>
      <dsp:spPr>
        <a:xfrm>
          <a:off x="6140567" y="4002395"/>
          <a:ext cx="2294718" cy="1555813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err="1">
              <a:solidFill>
                <a:srgbClr val="0070C0"/>
              </a:solidFill>
              <a:latin typeface="Calibri"/>
              <a:ea typeface="+mn-ea"/>
              <a:cs typeface="+mn-cs"/>
            </a:rPr>
            <a:t>Гюльмагомедов</a:t>
          </a:r>
          <a:r>
            <a:rPr lang="ru-RU" sz="2000" kern="1200" dirty="0">
              <a:solidFill>
                <a:srgbClr val="0070C0"/>
              </a:solidFill>
              <a:latin typeface="Calibri"/>
              <a:ea typeface="+mn-ea"/>
              <a:cs typeface="+mn-cs"/>
            </a:rPr>
            <a:t> Расул </a:t>
          </a:r>
          <a:r>
            <a:rPr lang="ru-RU" sz="2000" kern="1200" dirty="0" err="1">
              <a:solidFill>
                <a:srgbClr val="0070C0"/>
              </a:solidFill>
              <a:latin typeface="Calibri"/>
              <a:ea typeface="+mn-ea"/>
              <a:cs typeface="+mn-cs"/>
            </a:rPr>
            <a:t>Ханмагомедович</a:t>
          </a:r>
          <a:endParaRPr lang="ru-RU" sz="2000" kern="1200" dirty="0">
            <a:solidFill>
              <a:srgbClr val="0070C0"/>
            </a:solidFill>
            <a:latin typeface="Calibri"/>
            <a:ea typeface="+mn-ea"/>
            <a:cs typeface="+mn-cs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rgbClr val="7030A0"/>
              </a:solidFill>
              <a:latin typeface="Calibri"/>
              <a:ea typeface="+mn-ea"/>
              <a:cs typeface="+mn-cs"/>
            </a:rPr>
            <a:t>(учитель  информатики)</a:t>
          </a:r>
        </a:p>
      </dsp:txBody>
      <dsp:txXfrm>
        <a:off x="6140567" y="4002395"/>
        <a:ext cx="2294718" cy="1555813"/>
      </dsp:txXfrm>
    </dsp:sp>
    <dsp:sp modelId="{4E88D0AC-6EB5-4CF9-BA3E-9966D5D8A5F3}">
      <dsp:nvSpPr>
        <dsp:cNvPr id="0" name=""/>
        <dsp:cNvSpPr/>
      </dsp:nvSpPr>
      <dsp:spPr>
        <a:xfrm>
          <a:off x="144027" y="2346209"/>
          <a:ext cx="2673219" cy="1485064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>
              <a:solidFill>
                <a:srgbClr val="8064A2">
                  <a:lumMod val="50000"/>
                </a:srgbClr>
              </a:solidFill>
              <a:latin typeface="Calibri"/>
              <a:ea typeface="+mn-ea"/>
              <a:cs typeface="+mn-cs"/>
            </a:rPr>
            <a:t>Раджабова Валида Ханмагомедовна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>
              <a:solidFill>
                <a:srgbClr val="F79646">
                  <a:lumMod val="50000"/>
                </a:srgbClr>
              </a:solidFill>
              <a:latin typeface="Calibri"/>
              <a:ea typeface="+mn-ea"/>
              <a:cs typeface="+mn-cs"/>
            </a:rPr>
            <a:t>(учитель русского языка и литературы)</a:t>
          </a:r>
        </a:p>
      </dsp:txBody>
      <dsp:txXfrm>
        <a:off x="144027" y="2346209"/>
        <a:ext cx="2673219" cy="1485064"/>
      </dsp:txXfrm>
    </dsp:sp>
    <dsp:sp modelId="{8747AD2C-ADE3-47D0-A74A-307C998E12D2}">
      <dsp:nvSpPr>
        <dsp:cNvPr id="0" name=""/>
        <dsp:cNvSpPr/>
      </dsp:nvSpPr>
      <dsp:spPr>
        <a:xfrm>
          <a:off x="3041503" y="1914158"/>
          <a:ext cx="2673219" cy="1540303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err="1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Гюльмагомедов</a:t>
          </a:r>
          <a:r>
            <a:rPr lang="ru-RU" sz="2000" b="1" kern="1200" dirty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 </a:t>
          </a:r>
          <a:r>
            <a:rPr lang="ru-RU" sz="2000" b="1" kern="1200" dirty="0" err="1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Ханмагомед</a:t>
          </a:r>
          <a:r>
            <a:rPr lang="ru-RU" sz="2000" b="1" kern="1200" dirty="0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 </a:t>
          </a:r>
          <a:r>
            <a:rPr lang="ru-RU" sz="2000" b="1" kern="1200" dirty="0" err="1">
              <a:solidFill>
                <a:sysClr val="windowText" lastClr="000000"/>
              </a:solidFill>
              <a:latin typeface="Calibri"/>
              <a:ea typeface="+mn-ea"/>
              <a:cs typeface="+mn-cs"/>
            </a:rPr>
            <a:t>Габибуллаевич</a:t>
          </a:r>
          <a:endParaRPr lang="ru-RU" sz="2000" b="1" kern="1200" dirty="0">
            <a:solidFill>
              <a:sysClr val="windowText" lastClr="000000"/>
            </a:solidFill>
            <a:latin typeface="Calibri"/>
            <a:ea typeface="+mn-ea"/>
            <a:cs typeface="+mn-cs"/>
          </a:endParaRP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>
              <a:solidFill>
                <a:srgbClr val="C0504D"/>
              </a:solidFill>
              <a:latin typeface="Calibri"/>
              <a:ea typeface="+mn-ea"/>
              <a:cs typeface="+mn-cs"/>
            </a:rPr>
            <a:t>(учитель математики физики)</a:t>
          </a:r>
        </a:p>
      </dsp:txBody>
      <dsp:txXfrm>
        <a:off x="3041503" y="1914158"/>
        <a:ext cx="2673219" cy="1540303"/>
      </dsp:txXfrm>
    </dsp:sp>
    <dsp:sp modelId="{5CCDB522-0991-4265-9365-C83D56ECE9C1}">
      <dsp:nvSpPr>
        <dsp:cNvPr id="0" name=""/>
        <dsp:cNvSpPr/>
      </dsp:nvSpPr>
      <dsp:spPr>
        <a:xfrm>
          <a:off x="6089134" y="2346209"/>
          <a:ext cx="2673219" cy="1475055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2000" kern="1200" dirty="0">
            <a:solidFill>
              <a:sysClr val="windowText" lastClr="000000">
                <a:hueOff val="0"/>
                <a:satOff val="0"/>
                <a:lumOff val="0"/>
                <a:alphaOff val="0"/>
              </a:sysClr>
            </a:solidFill>
            <a:latin typeface="Calibri"/>
            <a:ea typeface="+mn-ea"/>
            <a:cs typeface="+mn-cs"/>
          </a:endParaRP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000" kern="1200" dirty="0">
              <a:solidFill>
                <a:srgbClr val="002060"/>
              </a:solidFill>
              <a:latin typeface="Calibri"/>
              <a:ea typeface="+mn-ea"/>
              <a:cs typeface="+mn-cs"/>
            </a:rPr>
            <a:t>Гаджикурбанова </a:t>
          </a:r>
          <a:r>
            <a:rPr lang="ru-RU" sz="2000" kern="1200" dirty="0" err="1">
              <a:solidFill>
                <a:srgbClr val="002060"/>
              </a:solidFill>
              <a:latin typeface="Calibri"/>
              <a:ea typeface="+mn-ea"/>
              <a:cs typeface="+mn-cs"/>
            </a:rPr>
            <a:t>Халида</a:t>
          </a:r>
          <a:r>
            <a:rPr lang="ru-RU" sz="2000" kern="1200" dirty="0">
              <a:solidFill>
                <a:srgbClr val="002060"/>
              </a:solidFill>
              <a:latin typeface="Calibri"/>
              <a:ea typeface="+mn-ea"/>
              <a:cs typeface="+mn-cs"/>
            </a:rPr>
            <a:t> </a:t>
          </a:r>
          <a:r>
            <a:rPr lang="ru-RU" sz="2000" kern="1200" dirty="0" err="1">
              <a:solidFill>
                <a:srgbClr val="002060"/>
              </a:solidFill>
              <a:latin typeface="Calibri"/>
              <a:ea typeface="+mn-ea"/>
              <a:cs typeface="+mn-cs"/>
            </a:rPr>
            <a:t>Ханмагомедовна</a:t>
          </a:r>
          <a:endParaRPr lang="ru-RU" sz="2000" kern="1200" dirty="0">
            <a:solidFill>
              <a:srgbClr val="002060"/>
            </a:solidFill>
            <a:latin typeface="Calibri"/>
            <a:ea typeface="+mn-ea"/>
            <a:cs typeface="+mn-cs"/>
          </a:endParaRP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600" b="1" kern="1200" dirty="0">
              <a:solidFill>
                <a:srgbClr val="F79646">
                  <a:lumMod val="50000"/>
                </a:srgbClr>
              </a:solidFill>
              <a:latin typeface="Calibri"/>
              <a:ea typeface="+mn-ea"/>
              <a:cs typeface="+mn-cs"/>
            </a:rPr>
            <a:t>(учитель биологии)</a:t>
          </a:r>
        </a:p>
        <a:p>
          <a:pPr lvl="0" algn="ctr" defTabSz="8890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endParaRPr lang="ru-RU" sz="1400" b="1" kern="1200" dirty="0">
            <a:solidFill>
              <a:srgbClr val="F79646">
                <a:lumMod val="50000"/>
              </a:srgbClr>
            </a:solidFill>
            <a:latin typeface="Calibri"/>
            <a:ea typeface="+mn-ea"/>
            <a:cs typeface="+mn-cs"/>
          </a:endParaRPr>
        </a:p>
      </dsp:txBody>
      <dsp:txXfrm>
        <a:off x="6089134" y="2346209"/>
        <a:ext cx="2673219" cy="1475055"/>
      </dsp:txXfrm>
    </dsp:sp>
    <dsp:sp modelId="{DA0053D7-53A8-46C2-ACE6-95EEEB2319DE}">
      <dsp:nvSpPr>
        <dsp:cNvPr id="0" name=""/>
        <dsp:cNvSpPr/>
      </dsp:nvSpPr>
      <dsp:spPr>
        <a:xfrm>
          <a:off x="2796636" y="321577"/>
          <a:ext cx="3277848" cy="1357327"/>
        </a:xfrm>
        <a:prstGeom prst="rect">
          <a:avLst/>
        </a:prstGeom>
        <a:solidFill>
          <a:sysClr val="window" lastClr="FFFFFF">
            <a:hueOff val="0"/>
            <a:satOff val="0"/>
            <a:lumOff val="0"/>
            <a:alphaOff val="0"/>
          </a:sysClr>
        </a:solidFill>
        <a:ln w="25400" cap="flat" cmpd="sng" algn="ctr">
          <a:solidFill>
            <a:srgbClr val="4F81BD">
              <a:shade val="80000"/>
              <a:hueOff val="0"/>
              <a:satOff val="0"/>
              <a:lumOff val="0"/>
              <a:alphaOff val="0"/>
            </a:srgb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>
              <a:solidFill>
                <a:srgbClr val="9BBB59">
                  <a:lumMod val="50000"/>
                </a:srgbClr>
              </a:solidFill>
              <a:latin typeface="Calibri"/>
              <a:ea typeface="+mn-ea"/>
              <a:cs typeface="+mn-cs"/>
            </a:rPr>
            <a:t>Гюльмагомедов Габибулла Гюльмагомедович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>
              <a:solidFill>
                <a:srgbClr val="FF0000"/>
              </a:solidFill>
              <a:latin typeface="Calibri"/>
              <a:ea typeface="+mn-ea"/>
              <a:cs typeface="+mn-cs"/>
            </a:rPr>
            <a:t>(Заслуженный учитель </a:t>
          </a:r>
          <a:r>
            <a:rPr lang="ru-RU" sz="1600" b="1" kern="1200">
              <a:solidFill>
                <a:srgbClr val="00B050"/>
              </a:solidFill>
              <a:latin typeface="Calibri"/>
              <a:ea typeface="+mn-ea"/>
              <a:cs typeface="+mn-cs"/>
            </a:rPr>
            <a:t>ДАССР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>
              <a:solidFill>
                <a:srgbClr val="00B050"/>
              </a:solidFill>
              <a:latin typeface="Calibri"/>
              <a:ea typeface="+mn-ea"/>
              <a:cs typeface="+mn-cs"/>
            </a:rPr>
            <a:t>учитель истории) </a:t>
          </a:r>
        </a:p>
      </dsp:txBody>
      <dsp:txXfrm>
        <a:off x="2796636" y="321577"/>
        <a:ext cx="3277848" cy="135732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default#1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05.11.2025</a:t>
            </a:fld>
            <a:endParaRPr lang="ru-RU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05.11.2025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05.11.2025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05.11.2025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05.11.2025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05.11.2025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05.11.2025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4C71EC6-210F-42DE-9C53-41977AD35B3D}" type="datetimeFigureOut">
              <a:rPr lang="ru-RU" smtClean="0"/>
              <a:pPr/>
              <a:t>05.11.2025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4C71EC6-210F-42DE-9C53-41977AD35B3D}" type="datetimeFigureOut">
              <a:rPr lang="ru-RU" smtClean="0"/>
              <a:pPr/>
              <a:t>05.11.2025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642918"/>
            <a:ext cx="7772400" cy="1000132"/>
          </a:xfrm>
        </p:spPr>
        <p:txBody>
          <a:bodyPr/>
          <a:lstStyle/>
          <a:p>
            <a:pPr algn="ctr"/>
            <a:r>
              <a:rPr lang="ru-RU" sz="18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 общеобразовательное учреждение</a:t>
            </a:r>
            <a:br>
              <a:rPr lang="ru-RU" sz="18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«Средняя общеобразовательная школа №8»</a:t>
            </a:r>
            <a:endParaRPr lang="ru-RU" sz="1800" dirty="0"/>
          </a:p>
        </p:txBody>
      </p:sp>
      <p:pic>
        <p:nvPicPr>
          <p:cNvPr id="1026" name="Picture 2" descr="C:\Users\1234\загрузки\Desktop\IMG_20200901_082325_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076056" y="3140968"/>
            <a:ext cx="3925100" cy="350272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95536" y="2060848"/>
            <a:ext cx="4929222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600"/>
              </a:spcAft>
            </a:pPr>
            <a:r>
              <a:rPr lang="ru-RU" sz="2400" b="1" u="sng" dirty="0" smtClean="0"/>
              <a:t> </a:t>
            </a:r>
            <a:r>
              <a:rPr lang="ru-RU" sz="2800" b="1" u="sng" dirty="0" smtClean="0"/>
              <a:t>Династия:</a:t>
            </a:r>
            <a:endParaRPr lang="ru-RU" sz="2400" b="1" u="sng" dirty="0" smtClean="0"/>
          </a:p>
          <a:p>
            <a:pPr algn="ctr">
              <a:spcAft>
                <a:spcPts val="600"/>
              </a:spcAft>
            </a:pPr>
            <a:r>
              <a:rPr lang="ru-RU" sz="3600" dirty="0" err="1" smtClean="0">
                <a:solidFill>
                  <a:schemeClr val="accent1">
                    <a:lumMod val="75000"/>
                  </a:schemeClr>
                </a:solidFill>
              </a:rPr>
              <a:t>Гюльмагомедовых</a:t>
            </a:r>
            <a:r>
              <a:rPr lang="ru-RU" sz="2400" dirty="0" smtClean="0">
                <a:solidFill>
                  <a:srgbClr val="FFFF00"/>
                </a:solidFill>
              </a:rPr>
              <a:t/>
            </a:r>
            <a:br>
              <a:rPr lang="ru-RU" sz="2400" dirty="0" smtClean="0">
                <a:solidFill>
                  <a:srgbClr val="FFFF00"/>
                </a:solidFill>
              </a:rPr>
            </a:br>
            <a:r>
              <a:rPr lang="ru-RU" sz="2000" b="1" i="1" dirty="0" smtClean="0">
                <a:solidFill>
                  <a:srgbClr val="7030A0"/>
                </a:solidFill>
              </a:rPr>
              <a:t>ТЕМА:</a:t>
            </a:r>
            <a:r>
              <a:rPr lang="ru-RU" sz="2400" b="1" i="1" dirty="0" smtClean="0">
                <a:solidFill>
                  <a:srgbClr val="7030A0"/>
                </a:solidFill>
              </a:rPr>
              <a:t> </a:t>
            </a:r>
            <a:r>
              <a:rPr lang="ru-RU" sz="24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«Учительская династия</a:t>
            </a:r>
          </a:p>
          <a:p>
            <a:pPr algn="ctr">
              <a:spcAft>
                <a:spcPts val="600"/>
              </a:spcAft>
            </a:pPr>
            <a:r>
              <a:rPr lang="ru-RU" sz="24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в моей семье»</a:t>
            </a:r>
            <a:br>
              <a:rPr lang="ru-RU" sz="24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ru-RU" sz="2400" b="1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Автор:</a:t>
            </a:r>
            <a:r>
              <a:rPr lang="ru-RU" sz="24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> </a:t>
            </a:r>
            <a: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accent2">
                    <a:lumMod val="60000"/>
                    <a:lumOff val="40000"/>
                  </a:schemeClr>
                </a:solidFill>
              </a:rPr>
            </a:br>
            <a:r>
              <a:rPr lang="ru-RU" sz="2400" b="1" dirty="0" smtClean="0">
                <a:solidFill>
                  <a:schemeClr val="accent3">
                    <a:lumMod val="60000"/>
                    <a:lumOff val="40000"/>
                  </a:schemeClr>
                </a:solidFill>
              </a:rPr>
              <a:t>Гаджикурбанова    Халида Ханмагомедовна,  учитель биологии МБОУ «СОШ№8». </a:t>
            </a:r>
            <a:r>
              <a:rPr lang="ru-RU" sz="20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 Дагестанские Огни -2025 г.</a:t>
            </a:r>
            <a:endParaRPr lang="ru-RU" dirty="0"/>
          </a:p>
        </p:txBody>
      </p:sp>
      <p:pic>
        <p:nvPicPr>
          <p:cNvPr id="3" name="песня про учителей - учитель не профессия - призвание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>
                  <p14:fade in="1000" out="100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280400" y="332656"/>
            <a:ext cx="406400" cy="40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188640"/>
            <a:ext cx="7772400" cy="576064"/>
          </a:xfrm>
        </p:spPr>
        <p:txBody>
          <a:bodyPr/>
          <a:lstStyle/>
          <a:p>
            <a:r>
              <a:rPr lang="ru-RU" dirty="0" smtClean="0"/>
              <a:t>   ГЕНЕАЛОГИЧЕСКОЕ ДРЕВО</a:t>
            </a:r>
            <a:endParaRPr lang="ru-RU" dirty="0"/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2496407739"/>
              </p:ext>
            </p:extLst>
          </p:nvPr>
        </p:nvGraphicFramePr>
        <p:xfrm>
          <a:off x="251519" y="506730"/>
          <a:ext cx="8858825" cy="58445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0938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8424936" cy="532859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571472" y="6021288"/>
            <a:ext cx="8572528" cy="600472"/>
          </a:xfrm>
        </p:spPr>
        <p:txBody>
          <a:bodyPr>
            <a:noAutofit/>
          </a:bodyPr>
          <a:lstStyle/>
          <a:p>
            <a:pPr>
              <a:spcBef>
                <a:spcPts val="0"/>
              </a:spcBef>
            </a:pPr>
            <a:r>
              <a:rPr lang="ru-RU" sz="24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Габибулла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Гюльмагомедов со старшими внуками</a:t>
            </a:r>
            <a:r>
              <a:rPr lang="ru-RU" sz="2400" b="1" dirty="0" smtClean="0">
                <a:solidFill>
                  <a:schemeClr val="bg1">
                    <a:lumMod val="95000"/>
                    <a:lumOff val="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1981г.</a:t>
            </a:r>
            <a:endParaRPr lang="ru-RU" sz="2400" b="1" dirty="0">
              <a:solidFill>
                <a:schemeClr val="accent3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C:\Users\1234\загрузки\Desktop\Династия\Новая папка\Внуки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282" y="0"/>
            <a:ext cx="8562304" cy="58326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8461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5964124" cy="652707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6286512" y="714356"/>
            <a:ext cx="2643206" cy="264320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</a:pPr>
            <a:endParaRPr lang="ru-RU" sz="2800" b="1" dirty="0" smtClean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Габибулла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Гюльмагомедов</a:t>
            </a:r>
          </a:p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1937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год. Завуч в </a:t>
            </a:r>
            <a:r>
              <a:rPr lang="ru-RU" sz="2400" b="1" dirty="0" err="1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Тинитской</a:t>
            </a:r>
            <a:r>
              <a:rPr lang="ru-RU" sz="2400" b="1" dirty="0" smtClean="0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средней школе</a:t>
            </a:r>
            <a:endParaRPr lang="ru-RU" sz="24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 descr="E:\Док. Деда и его братьев\Для Низакет биби\Габибулла - 1937 год..JPG"/>
          <p:cNvPicPr/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395536" y="116632"/>
            <a:ext cx="5328592" cy="638420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8461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5184576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43570" y="928670"/>
            <a:ext cx="3248910" cy="3071834"/>
          </a:xfrm>
        </p:spPr>
        <p:txBody>
          <a:bodyPr>
            <a:normAutofit fontScale="85000" lnSpcReduction="10000"/>
          </a:bodyPr>
          <a:lstStyle/>
          <a:p>
            <a:endParaRPr lang="ru-RU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40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Габибулла</a:t>
            </a: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Гюльмагомедов октябрь </a:t>
            </a:r>
            <a:r>
              <a:rPr lang="ru-RU" sz="4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1940 г. </a:t>
            </a:r>
            <a:r>
              <a:rPr lang="ru-RU" sz="4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в рядах РККА. </a:t>
            </a:r>
            <a:endParaRPr lang="ru-RU" sz="4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Рисунок 7" descr="D:\PAБOЧАЯ ПАПКА\MOИ ДOKУMEHTЫ\Фото\РОДИТЕЛИ\Фото-Дед\ДЕД -1940 г.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16632"/>
            <a:ext cx="5184576" cy="6572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18988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5184576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643570" y="1428736"/>
            <a:ext cx="3248910" cy="2857520"/>
          </a:xfrm>
        </p:spPr>
        <p:txBody>
          <a:bodyPr>
            <a:normAutofit lnSpcReduction="10000"/>
          </a:bodyPr>
          <a:lstStyle/>
          <a:p>
            <a:endParaRPr lang="ru-RU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3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Габибулла</a:t>
            </a:r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Гюльмагомедов – курсант военного училища.</a:t>
            </a:r>
          </a:p>
          <a:p>
            <a:r>
              <a:rPr lang="ru-RU" sz="3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Март </a:t>
            </a:r>
            <a:r>
              <a:rPr lang="ru-RU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1941 г.  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E:\Док. Деда и его братьев\Для Низакет биби\Габибулла-18.11.1940 г. г.Батуми.jpg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285720" y="214290"/>
            <a:ext cx="5039105" cy="642942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18988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5184576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72132" y="857232"/>
            <a:ext cx="3320348" cy="2857520"/>
          </a:xfrm>
        </p:spPr>
        <p:txBody>
          <a:bodyPr>
            <a:normAutofit fontScale="92500" lnSpcReduction="20000"/>
          </a:bodyPr>
          <a:lstStyle/>
          <a:p>
            <a:pPr>
              <a:lnSpc>
                <a:spcPct val="150000"/>
              </a:lnSpc>
            </a:pPr>
            <a:r>
              <a:rPr lang="ru-RU" sz="24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Габибулла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Гюльмагомедов – лейтенант, командир взвода в период Великой Отечественной Войны – </a:t>
            </a:r>
            <a:r>
              <a:rPr 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1942</a:t>
            </a:r>
            <a:r>
              <a:rPr lang="ru-RU" sz="24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год</a:t>
            </a:r>
          </a:p>
          <a:p>
            <a:endParaRPr lang="ru-RU" dirty="0"/>
          </a:p>
        </p:txBody>
      </p:sp>
      <p:pic>
        <p:nvPicPr>
          <p:cNvPr id="5" name="Рисунок 4" descr="C:\Users\1234\загрузки\Гюльмагомедов Габибулла -Апрель 1941 г. Бесм. полк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0"/>
            <a:ext cx="5040560" cy="68133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18988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8393016" cy="495544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643042" y="5929330"/>
            <a:ext cx="7500958" cy="928670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Ордена и медали </a:t>
            </a:r>
            <a:r>
              <a:rPr lang="ru-RU" sz="24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Габибуллы</a:t>
            </a:r>
            <a:r>
              <a:rPr lang="ru-RU" sz="2400" b="1" dirty="0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err="1" smtClean="0">
                <a:solidFill>
                  <a:schemeClr val="accent6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Гюльмагомедова</a:t>
            </a:r>
            <a:endParaRPr lang="ru-RU" sz="2400" b="1" dirty="0" smtClean="0">
              <a:solidFill>
                <a:schemeClr val="accent6">
                  <a:lumMod val="60000"/>
                  <a:lumOff val="4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6" name="Рисунок 5" descr="E:\Док. Деда и его братьев\Для Низакет биби\Формы орденов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214290"/>
            <a:ext cx="8572560" cy="550072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218988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48965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15008" y="1857364"/>
            <a:ext cx="3177472" cy="2143140"/>
          </a:xfrm>
        </p:spPr>
        <p:txBody>
          <a:bodyPr>
            <a:normAutofit fontScale="77500" lnSpcReduction="20000"/>
          </a:bodyPr>
          <a:lstStyle/>
          <a:p>
            <a:endPara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Габибулла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Гюльмагомедов –  </a:t>
            </a:r>
          </a:p>
          <a:p>
            <a:pPr>
              <a:lnSpc>
                <a:spcPct val="150000"/>
              </a:lnSpc>
            </a:pPr>
            <a:r>
              <a:rPr lang="ru-RU" sz="2900" b="1" dirty="0" smtClean="0">
                <a:solidFill>
                  <a:srgbClr val="FFC000"/>
                </a:solidFill>
                <a:latin typeface="Times New Roman" pitchFamily="18" charset="0"/>
                <a:cs typeface="Times New Roman" pitchFamily="18" charset="0"/>
              </a:rPr>
              <a:t>1952 год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. Директор </a:t>
            </a:r>
            <a:r>
              <a:rPr lang="ru-RU" sz="29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Аракской</a:t>
            </a:r>
            <a:r>
              <a:rPr lang="ru-RU" sz="29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школы</a:t>
            </a:r>
            <a:endParaRPr lang="ru-RU" sz="2900" dirty="0"/>
          </a:p>
        </p:txBody>
      </p:sp>
      <p:pic>
        <p:nvPicPr>
          <p:cNvPr id="4" name="Picture 2" descr="D:\PAБOЧАЯ ПАПКА\MOИ ДOKУMEHTЫ\Фото\РОДИТЕЛИ\ГАБИБУЛЛА-портрет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19" y="0"/>
            <a:ext cx="5144633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71029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48965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57818" y="1357298"/>
            <a:ext cx="3600400" cy="3000396"/>
          </a:xfrm>
        </p:spPr>
        <p:txBody>
          <a:bodyPr>
            <a:normAutofit fontScale="77500" lnSpcReduction="20000"/>
          </a:bodyPr>
          <a:lstStyle/>
          <a:p>
            <a:endParaRPr lang="ru-RU" sz="48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4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Почётные грамоты и награды</a:t>
            </a:r>
            <a:endParaRPr lang="ru-RU" sz="4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 descr="D:\С флешки\Док. Деда и его братьев\Презент\Грамота деда-1 (1)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4824536" cy="640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69584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48965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786446" y="714356"/>
            <a:ext cx="2928958" cy="3214710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50000"/>
              </a:lnSpc>
            </a:pP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 о присвоении заслуженного учителя </a:t>
            </a:r>
            <a:r>
              <a:rPr lang="ru-RU" sz="32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ДАССР</a:t>
            </a:r>
          </a:p>
          <a:p>
            <a:pPr>
              <a:lnSpc>
                <a:spcPct val="150000"/>
              </a:lnSpc>
            </a:pPr>
            <a:r>
              <a:rPr lang="ru-RU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1957 г.</a:t>
            </a:r>
            <a:endParaRPr lang="ru-RU" sz="32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D:\С флешки\Док. Деда и его братьев\Презент\e286bbfe1e05583f1f235b1ef2d849b1.jpg"/>
          <p:cNvPicPr>
            <a:picLocks noChangeAspect="1" noChangeArrowheads="1"/>
          </p:cNvPicPr>
          <p:nvPr/>
        </p:nvPicPr>
        <p:blipFill>
          <a:blip r:embed="rId2">
            <a:lum bright="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-1"/>
            <a:ext cx="5112568" cy="6812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9082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8712968" cy="640871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 descr="D:\С флешки\Док. Деда и его братьев\Презент\img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8712968" cy="6264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0162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116632"/>
            <a:ext cx="8821644" cy="6741368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Гюльмагомедов 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Ханмагомед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Габибуллаевич</a:t>
            </a:r>
            <a:r>
              <a:rPr lang="ru-RU" sz="2000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1960 год, 6 класс</a:t>
            </a:r>
            <a:endParaRPr lang="ru-RU" sz="20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D:\С флешки\Док. Деда и его братьев\Презент\Ханмагомед в 6 классе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214290"/>
            <a:ext cx="9001156" cy="535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9967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48965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14942" y="-1785974"/>
            <a:ext cx="3600400" cy="4857784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Сын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Гюльмагомедов 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Ханмагомед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Габибуллаевич</a:t>
            </a:r>
            <a:endParaRPr lang="ru-RU" sz="24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1970 год</a:t>
            </a:r>
          </a:p>
          <a:p>
            <a:pPr>
              <a:lnSpc>
                <a:spcPct val="150000"/>
              </a:lnSpc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194" name="Picture 2" descr="D:\С флешки\Док. Деда и его братьев\Презент\2948190e360d89140d4846d37d22a64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47378"/>
            <a:ext cx="4968552" cy="6539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4434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8712968" cy="561662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14282" y="5805264"/>
            <a:ext cx="8929718" cy="767008"/>
          </a:xfrm>
        </p:spPr>
        <p:txBody>
          <a:bodyPr>
            <a:noAutofit/>
          </a:bodyPr>
          <a:lstStyle/>
          <a:p>
            <a:pPr algn="ctr"/>
            <a:r>
              <a:rPr lang="ru-RU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 об образовании </a:t>
            </a:r>
            <a:r>
              <a:rPr lang="ru-RU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Гюльмагомедова</a:t>
            </a:r>
            <a:r>
              <a:rPr lang="ru-RU" b="1" dirty="0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 err="1" smtClean="0"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Ханмагомеда</a:t>
            </a:r>
            <a:endParaRPr lang="ru-RU" b="1" dirty="0"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D:\С флешки\Док. Деда и его братьев\Презент\Диплом с отл.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16632"/>
            <a:ext cx="8640960" cy="5544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33498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8568952" cy="568863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14348" y="5929330"/>
            <a:ext cx="8429652" cy="576064"/>
          </a:xfrm>
        </p:spPr>
        <p:txBody>
          <a:bodyPr>
            <a:noAutofit/>
          </a:bodyPr>
          <a:lstStyle/>
          <a:p>
            <a:r>
              <a:rPr lang="ru-RU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Сын и внук </a:t>
            </a:r>
            <a:r>
              <a:rPr lang="ru-RU" sz="28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Гюльмагомедова</a:t>
            </a:r>
            <a:r>
              <a:rPr lang="ru-RU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Габибуллы</a:t>
            </a:r>
            <a:r>
              <a:rPr lang="ru-RU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> – 1977 г.</a:t>
            </a:r>
            <a:endParaRPr lang="ru-RU" sz="2800" b="1" dirty="0">
              <a:solidFill>
                <a:schemeClr val="accent2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D:\С флешки\Док. Деда и его братьев\Презент\Родители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39"/>
            <a:ext cx="8678198" cy="5688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08952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48965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92080" y="188640"/>
            <a:ext cx="3600400" cy="2240228"/>
          </a:xfrm>
        </p:spPr>
        <p:txBody>
          <a:bodyPr>
            <a:normAutofit/>
          </a:bodyPr>
          <a:lstStyle/>
          <a:p>
            <a:endPara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Внук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Гюльмагомедов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Теймур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Ханмагомедович</a:t>
            </a:r>
          </a:p>
          <a:p>
            <a:r>
              <a:rPr lang="ru-RU" sz="2400" b="1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 класс 1990 год</a:t>
            </a:r>
            <a:endParaRPr lang="ru-RU" sz="2400" b="1" dirty="0">
              <a:solidFill>
                <a:schemeClr val="accent4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D:\PAБOЧАЯ ПАПКА\MOИ ДOKУMEHTЫ\Фото\ДЛЯ ДОК-ТОВ\10 класс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88640"/>
            <a:ext cx="4643470" cy="63121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06822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48965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92080" y="188640"/>
            <a:ext cx="3600400" cy="1811600"/>
          </a:xfrm>
        </p:spPr>
        <p:txBody>
          <a:bodyPr>
            <a:normAutofit/>
          </a:bodyPr>
          <a:lstStyle/>
          <a:p>
            <a:endPara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Гюльмагомедов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Теймур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Ханмагомедович</a:t>
            </a:r>
          </a:p>
          <a:p>
            <a:r>
              <a:rPr lang="ru-RU" sz="24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курс 1996 год</a:t>
            </a:r>
            <a:endParaRPr lang="ru-RU" sz="2400" b="1" dirty="0">
              <a:solidFill>
                <a:schemeClr val="accent2">
                  <a:lumMod val="40000"/>
                  <a:lumOff val="6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146" name="Picture 2" descr="E:\Док. Деда и его братьев\Тимур 5 курс. студент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88640"/>
            <a:ext cx="4934922" cy="633670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06822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8678768" cy="5741260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5786454"/>
            <a:ext cx="8535322" cy="880626"/>
          </a:xfrm>
        </p:spPr>
        <p:txBody>
          <a:bodyPr>
            <a:normAutofit fontScale="62500" lnSpcReduction="20000"/>
          </a:bodyPr>
          <a:lstStyle/>
          <a:p>
            <a:endPara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Диплом </a:t>
            </a:r>
            <a:r>
              <a:rPr lang="ru-RU" sz="40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Гюльмагомедова</a:t>
            </a:r>
            <a:r>
              <a:rPr lang="ru-RU" sz="4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Теймура</a:t>
            </a:r>
            <a:r>
              <a:rPr lang="ru-RU" sz="4000" b="1" dirty="0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4000" b="1" dirty="0" err="1" smtClean="0">
                <a:solidFill>
                  <a:schemeClr val="accent3">
                    <a:lumMod val="60000"/>
                    <a:lumOff val="4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Ханмагомедовича</a:t>
            </a:r>
            <a:endParaRPr lang="ru-RU" sz="4000" b="1" dirty="0" smtClean="0">
              <a:solidFill>
                <a:schemeClr val="accent3">
                  <a:lumMod val="60000"/>
                  <a:lumOff val="4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170" name="Picture 2" descr="D:\PAБOЧАЯ ПАПКА\MOИ ДOKУMEHTЫ\TИМУР\KOПИИ ДОК-ТОВ\ДИПЛОМЫ-ТИМ\ДИПЛОМ-ТИМ.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214290"/>
            <a:ext cx="8715436" cy="565800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06822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4896544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292080" y="188640"/>
            <a:ext cx="3600400" cy="2668856"/>
          </a:xfrm>
        </p:spPr>
        <p:txBody>
          <a:bodyPr>
            <a:normAutofit/>
          </a:bodyPr>
          <a:lstStyle/>
          <a:p>
            <a:endPara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Гюльмагомедов </a:t>
            </a:r>
            <a:r>
              <a:rPr lang="ru-RU" sz="24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Теймур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Ханмагомедович</a:t>
            </a:r>
          </a:p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Кандидат педагогических наук</a:t>
            </a:r>
          </a:p>
          <a:p>
            <a:r>
              <a:rPr lang="ru-RU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2006 год</a:t>
            </a:r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 descr="C:\Users\1234\загрузки\Тимур-док.-2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6632"/>
            <a:ext cx="4968552" cy="640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06822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8784976" cy="5112568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620688"/>
            <a:ext cx="7920880" cy="2736304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516" y="3284984"/>
            <a:ext cx="8856984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18" y="285728"/>
            <a:ext cx="5616624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85800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8678768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5786454"/>
            <a:ext cx="8535322" cy="857256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Гюльмагомедов </a:t>
            </a:r>
            <a:r>
              <a:rPr lang="ru-RU" sz="36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Теймур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занятиях</a:t>
            </a: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E:\Док. Деда и его братьев\Тимур за работой.jpg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428596" y="214290"/>
            <a:ext cx="8072494" cy="544935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06822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9512" y="116632"/>
            <a:ext cx="8678768" cy="6408712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5786454"/>
            <a:ext cx="8535322" cy="857256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Гюльмагомедов </a:t>
            </a:r>
            <a:r>
              <a:rPr lang="ru-RU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Теймур</a:t>
            </a:r>
            <a:r>
              <a:rPr 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работой</a:t>
            </a: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42" name="Picture 2" descr="E:\Док. Деда и его братьев\Тимур на работе.jpg"/>
          <p:cNvPicPr>
            <a:picLocks noChangeAspect="1" noChangeArrowheads="1"/>
          </p:cNvPicPr>
          <p:nvPr/>
        </p:nvPicPr>
        <p:blipFill>
          <a:blip r:embed="rId2">
            <a:lum bright="10000" contrast="10000"/>
          </a:blip>
          <a:srcRect/>
          <a:stretch>
            <a:fillRect/>
          </a:stretch>
        </p:blipFill>
        <p:spPr bwMode="auto">
          <a:xfrm>
            <a:off x="241300" y="1"/>
            <a:ext cx="8464612" cy="56435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06822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28" y="357166"/>
            <a:ext cx="7358114" cy="157163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/>
              <a:t/>
            </a:r>
            <a:br>
              <a:rPr lang="ru-RU" sz="1600" dirty="0"/>
            </a:br>
            <a:r>
              <a:rPr lang="ru-RU" sz="2000" b="1" dirty="0" smtClean="0">
                <a:solidFill>
                  <a:srgbClr val="92D050"/>
                </a:solidFill>
              </a:rPr>
              <a:t>Указом</a:t>
            </a:r>
            <a:r>
              <a:rPr lang="ru-RU" sz="2000" dirty="0">
                <a:solidFill>
                  <a:srgbClr val="92D050"/>
                </a:solidFill>
              </a:rPr>
              <a:t/>
            </a:r>
            <a:br>
              <a:rPr lang="ru-RU" sz="2000" dirty="0">
                <a:solidFill>
                  <a:srgbClr val="92D050"/>
                </a:solidFill>
              </a:rPr>
            </a:br>
            <a:r>
              <a:rPr lang="ru-RU" sz="2000" dirty="0">
                <a:solidFill>
                  <a:srgbClr val="92D050"/>
                </a:solidFill>
              </a:rPr>
              <a:t>Госсовета Республики Дагестан </a:t>
            </a:r>
            <a:r>
              <a:rPr lang="ru-RU" sz="1800" dirty="0">
                <a:solidFill>
                  <a:schemeClr val="tx1"/>
                </a:solidFill>
              </a:rPr>
              <a:t/>
            </a:r>
            <a:br>
              <a:rPr lang="ru-RU" sz="1800" dirty="0">
                <a:solidFill>
                  <a:schemeClr val="tx1"/>
                </a:solidFill>
              </a:rPr>
            </a:br>
            <a:r>
              <a:rPr lang="ru-RU" sz="1800" dirty="0">
                <a:solidFill>
                  <a:schemeClr val="tx1"/>
                </a:solidFill>
              </a:rPr>
              <a:t>от 26 июня 1997 года школа увековечена именем </a:t>
            </a:r>
            <a:r>
              <a:rPr lang="ru-RU" sz="1800" dirty="0" err="1">
                <a:solidFill>
                  <a:schemeClr val="tx1"/>
                </a:solidFill>
              </a:rPr>
              <a:t>Гюльмагомедова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1800" dirty="0" err="1">
                <a:solidFill>
                  <a:schemeClr val="tx1"/>
                </a:solidFill>
              </a:rPr>
              <a:t>Габибуллы</a:t>
            </a:r>
            <a:r>
              <a:rPr lang="ru-RU" sz="1800" dirty="0">
                <a:solidFill>
                  <a:schemeClr val="tx1"/>
                </a:solidFill>
              </a:rPr>
              <a:t> </a:t>
            </a:r>
            <a:r>
              <a:rPr lang="ru-RU" sz="2000" dirty="0" err="1">
                <a:solidFill>
                  <a:schemeClr val="tx1"/>
                </a:solidFill>
              </a:rPr>
              <a:t>Гюльмагомедовича</a:t>
            </a:r>
            <a:r>
              <a:rPr lang="ru-RU" sz="2000" dirty="0">
                <a:solidFill>
                  <a:schemeClr val="tx1"/>
                </a:solidFill>
              </a:rPr>
              <a:t> – </a:t>
            </a:r>
            <a:r>
              <a:rPr lang="ru-RU" sz="2000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«Заслуженного учителя школ ДАССР</a:t>
            </a:r>
            <a:r>
              <a:rPr lang="ru-RU" sz="2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»</a:t>
            </a:r>
            <a:r>
              <a:rPr lang="ru-RU" sz="1800" dirty="0" smtClean="0">
                <a:solidFill>
                  <a:schemeClr val="tx1"/>
                </a:solidFill>
              </a:rPr>
              <a:t/>
            </a:r>
            <a:br>
              <a:rPr lang="ru-RU" sz="1800" dirty="0" smtClean="0">
                <a:solidFill>
                  <a:schemeClr val="tx1"/>
                </a:solidFill>
              </a:rPr>
            </a:br>
            <a:r>
              <a:rPr lang="ru-RU" dirty="0">
                <a:solidFill>
                  <a:srgbClr val="C00000"/>
                </a:solidFill>
              </a:rPr>
              <a:t/>
            </a:r>
            <a:br>
              <a:rPr lang="ru-RU" dirty="0">
                <a:solidFill>
                  <a:srgbClr val="C00000"/>
                </a:solidFill>
              </a:rPr>
            </a:b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1234\загрузки\Desktop\Династия\презентация\XXX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 bwMode="auto">
          <a:xfrm>
            <a:off x="1214414" y="2089537"/>
            <a:ext cx="7486648" cy="421124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3200" dirty="0" smtClean="0">
                <a:solidFill>
                  <a:srgbClr val="FFFF00"/>
                </a:solidFill>
              </a:rPr>
              <a:t>Вход  в школу </a:t>
            </a:r>
            <a:endParaRPr lang="ru-RU" sz="3200" dirty="0">
              <a:solidFill>
                <a:srgbClr val="FFFF00"/>
              </a:solidFill>
            </a:endParaRPr>
          </a:p>
        </p:txBody>
      </p:sp>
      <p:pic>
        <p:nvPicPr>
          <p:cNvPr id="1026" name="Picture 2" descr="C:\Users\1234\загрузки\Desktop\IMG-20210409-WA000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143108" y="1285860"/>
            <a:ext cx="5572164" cy="5572140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285728"/>
            <a:ext cx="7772400" cy="1140736"/>
          </a:xfrm>
        </p:spPr>
        <p:txBody>
          <a:bodyPr/>
          <a:lstStyle/>
          <a:p>
            <a:pPr algn="ctr"/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Внучка </a:t>
            </a:r>
            <a:r>
              <a:rPr lang="ru-RU" sz="2400" dirty="0" err="1" smtClean="0">
                <a:solidFill>
                  <a:schemeClr val="accent1">
                    <a:lumMod val="75000"/>
                  </a:schemeClr>
                </a:solidFill>
              </a:rPr>
              <a:t>Габибуллы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sz="2400" dirty="0" err="1" smtClean="0">
                <a:solidFill>
                  <a:schemeClr val="accent1">
                    <a:lumMod val="75000"/>
                  </a:schemeClr>
                </a:solidFill>
              </a:rPr>
              <a:t>Гюльмагомедова</a:t>
            </a:r>
            <a:r>
              <a:rPr lang="ru-RU" sz="2000" dirty="0" smtClean="0"/>
              <a:t/>
            </a:r>
            <a:br>
              <a:rPr lang="ru-RU" sz="2000" dirty="0" smtClean="0"/>
            </a:br>
            <a:r>
              <a:rPr lang="ru-RU" sz="2000" dirty="0" smtClean="0"/>
              <a:t>Гаджикурбанова Халида Ханмагомедовна</a:t>
            </a:r>
            <a:br>
              <a:rPr lang="ru-RU" sz="2000" dirty="0" smtClean="0"/>
            </a:br>
            <a:r>
              <a:rPr lang="ru-RU" sz="2000" dirty="0" smtClean="0">
                <a:solidFill>
                  <a:srgbClr val="FFC000"/>
                </a:solidFill>
              </a:rPr>
              <a:t>БЛАГОДАРНОСТЬ</a:t>
            </a:r>
            <a:r>
              <a:rPr lang="ru-RU" sz="2000" dirty="0" smtClean="0"/>
              <a:t> </a:t>
            </a:r>
            <a:br>
              <a:rPr lang="ru-RU" sz="2000" dirty="0" smtClean="0"/>
            </a:br>
            <a:r>
              <a:rPr lang="ru-RU" sz="2000" dirty="0" smtClean="0"/>
              <a:t> учителю биологии  МБОУ «СОШ№8» от главы  городского округа</a:t>
            </a:r>
            <a:br>
              <a:rPr lang="ru-RU" sz="2000" dirty="0" smtClean="0"/>
            </a:br>
            <a:r>
              <a:rPr lang="ru-RU" sz="2000" dirty="0" smtClean="0"/>
              <a:t> города  Дагестанские Огни </a:t>
            </a:r>
            <a:endParaRPr lang="ru-RU" sz="2000" dirty="0"/>
          </a:p>
        </p:txBody>
      </p:sp>
      <p:pic>
        <p:nvPicPr>
          <p:cNvPr id="1026" name="Picture 2" descr="D:\хал тел\IMG_20201006_101351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060848"/>
            <a:ext cx="4586302" cy="479715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1234\загрузки\Desktop\Kartinka_Spasibo_za_vnimanie_dlya_prezentaciy_1-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714356"/>
            <a:ext cx="7215238" cy="5572164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Click="0" advTm="3000">
        <p:circle/>
      </p:transition>
    </mc:Choice>
    <mc:Fallback>
      <p:transition spd="slow" advClick="0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217</TotalTime>
  <Words>213</Words>
  <Application>Microsoft Office PowerPoint</Application>
  <PresentationFormat>Экран (4:3)</PresentationFormat>
  <Paragraphs>63</Paragraphs>
  <Slides>27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Calibri</vt:lpstr>
      <vt:lpstr>Consolas</vt:lpstr>
      <vt:lpstr>Corbel</vt:lpstr>
      <vt:lpstr>Times New Roman</vt:lpstr>
      <vt:lpstr>Wingdings</vt:lpstr>
      <vt:lpstr>Wingdings 2</vt:lpstr>
      <vt:lpstr>Wingdings 3</vt:lpstr>
      <vt:lpstr>Метро</vt:lpstr>
      <vt:lpstr>Муниципальное бюджетное  общеобразовательное учреждение «Средняя общеобразовательная школа №8»</vt:lpstr>
      <vt:lpstr>   ГЕНЕАЛОГИЧЕСКОЕ ДРЕВО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Гюльмагомедов  Ханмагомед     Габибуллаевич 1960 год, 6 класс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Указом Госсовета Республики Дагестан  от 26 июня 1997 года школа увековечена именем Гюльмагомедова Габибуллы Гюльмагомедовича – «Заслуженного учителя школ ДАССР»  </vt:lpstr>
      <vt:lpstr>Вход  в школу </vt:lpstr>
      <vt:lpstr>Внучка Габибуллы Гюльмагомедова Гаджикурбанова Халида Ханмагомедовна БЛАГОДАРНОСТЬ   учителю биологии  МБОУ «СОШ№8» от главы  городского округа  города  Дагестанские Огни 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Айдин</cp:lastModifiedBy>
  <cp:revision>52</cp:revision>
  <dcterms:created xsi:type="dcterms:W3CDTF">2021-04-09T09:27:38Z</dcterms:created>
  <dcterms:modified xsi:type="dcterms:W3CDTF">2025-11-05T18:30:09Z</dcterms:modified>
</cp:coreProperties>
</file>