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629" y="-77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 txBox="1">
            <a:spLocks noGrp="1"/>
          </p:cNvSpPr>
          <p:nvPr>
            <p:ph type="title"/>
          </p:nvPr>
        </p:nvSpPr>
        <p:spPr>
          <a:xfrm>
            <a:off x="914400" y="2125979"/>
            <a:ext cx="10363196" cy="144018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3" name="Holder 3"/>
          <p:cNvSpPr txBox="1">
            <a:spLocks noGrp="1"/>
          </p:cNvSpPr>
          <p:nvPr>
            <p:ph type="subTitle" idx="4294967295"/>
          </p:nvPr>
        </p:nvSpPr>
        <p:spPr>
          <a:xfrm>
            <a:off x="1828800" y="3840480"/>
            <a:ext cx="8534396" cy="17145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4" name="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5" name="Holder 5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0D88F60-5D50-4F72-B829-190262C7D0EF}" type="datetime1">
              <a:rPr lang="en-US"/>
              <a:pPr lvl="0"/>
              <a:t>11/10/2025</a:t>
            </a:fld>
            <a:endParaRPr lang="en-US"/>
          </a:p>
        </p:txBody>
      </p:sp>
      <p:sp>
        <p:nvSpPr>
          <p:cNvPr id="6" name="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6E97B5D-B51F-4FD2-9D56-5A42D1C5D59A}" type="slidenum"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3" name="Holder 3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4" name="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5" name="Holder 5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E569460-F6B5-4571-B214-4C453EDEF939}" type="datetime1">
              <a:rPr lang="en-US"/>
              <a:pPr lvl="0"/>
              <a:t>11/10/2025</a:t>
            </a:fld>
            <a:endParaRPr lang="en-US"/>
          </a:p>
        </p:txBody>
      </p:sp>
      <p:sp>
        <p:nvSpPr>
          <p:cNvPr id="6" name="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AC610BD-8AE5-4BAA-85C5-5C32FF77649C}" type="slidenum">
              <a:t>‹#›</a:t>
            </a:fld>
            <a:endParaRPr lang="ru-RU"/>
          </a:p>
        </p:txBody>
      </p:sp>
    </p:spTree>
  </p:cSld>
  <p:clrMapOvr>
    <a:masterClrMapping/>
  </p:clrMapOvr>
  <p:transition/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3" name="Holder 3"/>
          <p:cNvSpPr txBox="1">
            <a:spLocks noGrp="1"/>
          </p:cNvSpPr>
          <p:nvPr>
            <p:ph idx="1"/>
          </p:nvPr>
        </p:nvSpPr>
        <p:spPr>
          <a:xfrm>
            <a:off x="609603" y="1577340"/>
            <a:ext cx="5303520" cy="452628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4" name="Holder 4"/>
          <p:cNvSpPr txBox="1">
            <a:spLocks noGrp="1"/>
          </p:cNvSpPr>
          <p:nvPr>
            <p:ph idx="4294967295"/>
          </p:nvPr>
        </p:nvSpPr>
        <p:spPr>
          <a:xfrm>
            <a:off x="6278883" y="1577340"/>
            <a:ext cx="5303520" cy="452628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5" name="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2E1C80B-28E6-4EF0-B3D1-35B9F9F23867}" type="datetime1">
              <a:rPr lang="en-US"/>
              <a:pPr lvl="0"/>
              <a:t>11/10/2025</a:t>
            </a:fld>
            <a:endParaRPr lang="en-US"/>
          </a:p>
        </p:txBody>
      </p:sp>
      <p:sp>
        <p:nvSpPr>
          <p:cNvPr id="7" name="Holder 7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CF803ED-E50B-4B08-B430-833FF1D65E0B}" type="slidenum"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3" name="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4" name="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0852A39-3FDE-4194-B258-98E79DFE407A}" type="datetime1">
              <a:rPr lang="en-US"/>
              <a:pPr lvl="0"/>
              <a:t>11/10/2025</a:t>
            </a:fld>
            <a:endParaRPr lang="en-US"/>
          </a:p>
        </p:txBody>
      </p:sp>
      <p:sp>
        <p:nvSpPr>
          <p:cNvPr id="5" name="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6C88D40-8461-4048-8CAC-A5141505F15C}" type="slidenum">
              <a:t>‹#›</a:t>
            </a:fld>
            <a:endParaRPr lang="ru-RU"/>
          </a:p>
        </p:txBody>
      </p:sp>
    </p:spTree>
  </p:cSld>
  <p:clrMapOvr>
    <a:masterClrMapping/>
  </p:clrMapOvr>
  <p:transition/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3" name="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A0339CF-D414-4914-8755-E90F24BBE882}" type="datetime1">
              <a:rPr lang="en-US"/>
              <a:pPr lvl="0"/>
              <a:t>11/10/2025</a:t>
            </a:fld>
            <a:endParaRPr lang="en-US"/>
          </a:p>
        </p:txBody>
      </p:sp>
      <p:sp>
        <p:nvSpPr>
          <p:cNvPr id="4" name="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0DD4188-4A86-4732-8A88-CFB0570E4666}" type="slidenum">
              <a:t>‹#›</a:t>
            </a:fld>
            <a:endParaRPr lang="ru-RU"/>
          </a:p>
        </p:txBody>
      </p:sp>
    </p:spTree>
  </p:cSld>
  <p:clrMapOvr>
    <a:masterClrMapping/>
  </p:clrMapOvr>
  <p:transition/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 txBox="1">
            <a:spLocks noGrp="1"/>
          </p:cNvSpPr>
          <p:nvPr>
            <p:ph type="title"/>
          </p:nvPr>
        </p:nvSpPr>
        <p:spPr>
          <a:xfrm>
            <a:off x="719459" y="387733"/>
            <a:ext cx="10753087" cy="18205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lvl="0"/>
            <a:endParaRPr lang="ru-RU"/>
          </a:p>
        </p:txBody>
      </p:sp>
      <p:sp>
        <p:nvSpPr>
          <p:cNvPr id="3" name="Holder 3"/>
          <p:cNvSpPr txBox="1">
            <a:spLocks noGrp="1"/>
          </p:cNvSpPr>
          <p:nvPr>
            <p:ph type="body" idx="1"/>
          </p:nvPr>
        </p:nvSpPr>
        <p:spPr>
          <a:xfrm>
            <a:off x="609603" y="1577340"/>
            <a:ext cx="10972800" cy="452628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Holder 4"/>
          <p:cNvSpPr txBox="1">
            <a:spLocks noGrp="1"/>
          </p:cNvSpPr>
          <p:nvPr>
            <p:ph type="ftr" sz="quarter" idx="3"/>
          </p:nvPr>
        </p:nvSpPr>
        <p:spPr>
          <a:xfrm>
            <a:off x="4145276" y="6377940"/>
            <a:ext cx="3901443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1" compatLnSpc="1">
            <a:sp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0" cap="none" spc="0" baseline="0">
                <a:solidFill>
                  <a:srgbClr val="898989"/>
                </a:solidFill>
                <a:uFillTx/>
              </a:defRPr>
            </a:lvl1pPr>
          </a:lstStyle>
          <a:p>
            <a:pPr lvl="0"/>
            <a:endParaRPr lang="ru-RU"/>
          </a:p>
        </p:txBody>
      </p:sp>
      <p:sp>
        <p:nvSpPr>
          <p:cNvPr id="5" name="Holder 5"/>
          <p:cNvSpPr txBox="1">
            <a:spLocks noGrp="1"/>
          </p:cNvSpPr>
          <p:nvPr>
            <p:ph type="dt" sz="half" idx="2"/>
          </p:nvPr>
        </p:nvSpPr>
        <p:spPr>
          <a:xfrm>
            <a:off x="609603" y="6377940"/>
            <a:ext cx="2804163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sp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800" b="0" i="0" u="none" strike="noStrike" kern="0" cap="none" spc="0" baseline="0">
                <a:solidFill>
                  <a:srgbClr val="898989"/>
                </a:solidFill>
                <a:uFillTx/>
              </a:defRPr>
            </a:lvl1pPr>
          </a:lstStyle>
          <a:p>
            <a:pPr lvl="0"/>
            <a:fld id="{DD91A183-84E5-4467-8859-27B1F4DE92C5}" type="datetime1">
              <a:rPr lang="en-US"/>
              <a:pPr lvl="0"/>
              <a:t>11/10/2025</a:t>
            </a:fld>
            <a:endParaRPr lang="en-US"/>
          </a:p>
        </p:txBody>
      </p:sp>
      <p:sp>
        <p:nvSpPr>
          <p:cNvPr id="6" name="Holder 6"/>
          <p:cNvSpPr txBox="1">
            <a:spLocks noGrp="1"/>
          </p:cNvSpPr>
          <p:nvPr>
            <p:ph type="sldNum" sz="quarter" idx="4"/>
          </p:nvPr>
        </p:nvSpPr>
        <p:spPr>
          <a:xfrm>
            <a:off x="8778240" y="6377940"/>
            <a:ext cx="2804163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sp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0" cap="none" spc="0" baseline="0">
                <a:solidFill>
                  <a:srgbClr val="898989"/>
                </a:solidFill>
                <a:uFillTx/>
              </a:defRPr>
            </a:lvl1pPr>
          </a:lstStyle>
          <a:p>
            <a:pPr lvl="0"/>
            <a:fld id="{A9708467-8C11-4859-A3DD-468ACE8554CA}" type="slidenum"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ransition/>
  <p:txStyles>
    <p:titleStyle>
      <a:lvl1pPr marL="0" marR="0" lvl="0" indent="0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3600" b="0" i="0" u="none" strike="noStrike" kern="0" cap="none" spc="0" baseline="0">
          <a:solidFill>
            <a:srgbClr val="000000"/>
          </a:solidFill>
          <a:uFillTx/>
          <a:latin typeface="Calibri"/>
          <a:cs typeface="Calibri"/>
        </a:defRPr>
      </a:lvl1pPr>
    </p:titleStyle>
    <p:bodyStyle>
      <a:lvl1pPr marL="0" marR="0" lvl="0" indent="0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0" cap="none" spc="0" baseline="0">
          <a:solidFill>
            <a:srgbClr val="000000"/>
          </a:solidFill>
          <a:uFillTx/>
          <a:latin typeface="Calibri"/>
        </a:defRPr>
      </a:lvl1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6" cy="6858000"/>
            <a:chOff x="0" y="0"/>
            <a:chExt cx="12192006" cy="6858000"/>
          </a:xfrm>
        </p:grpSpPr>
        <p:pic>
          <p:nvPicPr>
            <p:cNvPr id="3" name="object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524253" y="0"/>
              <a:ext cx="8667753" cy="6858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" name="object 4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5519936" cy="6858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57207" y="1723067"/>
            <a:ext cx="3637282" cy="2543175"/>
          </a:xfrm>
        </p:spPr>
        <p:txBody>
          <a:bodyPr tIns="55248"/>
          <a:lstStyle/>
          <a:p>
            <a:pPr marL="12701" marR="1589400" lvl="0" algn="just">
              <a:lnSpc>
                <a:spcPct val="90700"/>
              </a:lnSpc>
              <a:spcBef>
                <a:spcPts val="435"/>
              </a:spcBef>
            </a:pPr>
            <a:r>
              <a:rPr lang="ru-RU" sz="3000" spc="-10">
                <a:solidFill>
                  <a:srgbClr val="FFFFFF"/>
                </a:solidFill>
              </a:rPr>
              <a:t>"ТРУДОВЫЕ </a:t>
            </a:r>
            <a:r>
              <a:rPr lang="ru-RU" sz="3000" spc="70">
                <a:solidFill>
                  <a:srgbClr val="FFFFFF"/>
                </a:solidFill>
              </a:rPr>
              <a:t>СЕМЕЙНЫЕ </a:t>
            </a:r>
            <a:r>
              <a:rPr lang="ru-RU" sz="3000" spc="65">
                <a:solidFill>
                  <a:srgbClr val="FFFFFF"/>
                </a:solidFill>
              </a:rPr>
              <a:t>ДИНАСТИИ:</a:t>
            </a:r>
            <a:endParaRPr lang="ru-RU" sz="3000"/>
          </a:p>
          <a:p>
            <a:pPr marL="12701" marR="5084" lvl="0">
              <a:lnSpc>
                <a:spcPts val="3230"/>
              </a:lnSpc>
              <a:spcBef>
                <a:spcPts val="45"/>
              </a:spcBef>
            </a:pPr>
            <a:r>
              <a:rPr lang="ru-RU" sz="3000" spc="90">
                <a:solidFill>
                  <a:srgbClr val="FFFFFF"/>
                </a:solidFill>
              </a:rPr>
              <a:t>ПРЕЕМСТВЕННОСТЬ </a:t>
            </a:r>
            <a:r>
              <a:rPr lang="ru-RU" sz="3000" spc="160">
                <a:solidFill>
                  <a:srgbClr val="FFFFFF"/>
                </a:solidFill>
              </a:rPr>
              <a:t>ПРОФЕССИИ</a:t>
            </a:r>
            <a:r>
              <a:rPr lang="ru-RU" sz="3000" spc="-105">
                <a:solidFill>
                  <a:srgbClr val="FFFFFF"/>
                </a:solidFill>
              </a:rPr>
              <a:t> </a:t>
            </a:r>
            <a:r>
              <a:rPr lang="ru-RU" sz="3000" spc="95">
                <a:solidFill>
                  <a:srgbClr val="FFFFFF"/>
                </a:solidFill>
              </a:rPr>
              <a:t>В</a:t>
            </a:r>
            <a:r>
              <a:rPr lang="ru-RU" sz="3000" spc="-105">
                <a:solidFill>
                  <a:srgbClr val="FFFFFF"/>
                </a:solidFill>
              </a:rPr>
              <a:t> </a:t>
            </a:r>
            <a:r>
              <a:rPr lang="ru-RU" sz="3000" spc="-20">
                <a:solidFill>
                  <a:srgbClr val="FFFFFF"/>
                </a:solidFill>
              </a:rPr>
              <a:t>МОЕЙ </a:t>
            </a:r>
            <a:r>
              <a:rPr lang="ru-RU" sz="3000" spc="65">
                <a:solidFill>
                  <a:srgbClr val="FFFFFF"/>
                </a:solidFill>
              </a:rPr>
              <a:t>СЕМЬЕ"</a:t>
            </a:r>
            <a:endParaRPr lang="ru-RU" sz="3000"/>
          </a:p>
        </p:txBody>
      </p:sp>
      <p:sp>
        <p:nvSpPr>
          <p:cNvPr id="6" name="object 6"/>
          <p:cNvSpPr txBox="1"/>
          <p:nvPr/>
        </p:nvSpPr>
        <p:spPr>
          <a:xfrm>
            <a:off x="557207" y="4855207"/>
            <a:ext cx="4255132" cy="71691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13331" rIns="0" bIns="0" anchor="t" anchorCtr="0" compatLnSpc="1">
            <a:spAutoFit/>
          </a:bodyPr>
          <a:lstStyle/>
          <a:p>
            <a:pPr marL="12701" marR="0" lvl="0" indent="0" defTabSz="914400" rtl="0" fontAlgn="auto" hangingPunct="1">
              <a:lnSpc>
                <a:spcPts val="2715"/>
              </a:lnSpc>
              <a:spcBef>
                <a:spcPts val="105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2400" b="0" i="0" u="none" strike="noStrike" kern="0" cap="none" spc="-110" baseline="0">
                <a:solidFill>
                  <a:srgbClr val="FFFFFF"/>
                </a:solidFill>
                <a:uFillTx/>
                <a:latin typeface="Century Gothic"/>
                <a:cs typeface="Century Gothic"/>
              </a:rPr>
              <a:t>ПЕДАГОГИЧЕСКАЯ</a:t>
            </a:r>
            <a:r>
              <a:rPr lang="ru-RU" sz="2400" b="0" i="0" u="none" strike="noStrike" kern="0" cap="none" spc="-80" baseline="0">
                <a:solidFill>
                  <a:srgbClr val="FFFFFF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400" b="0" i="0" u="none" strike="noStrike" kern="0" cap="none" spc="-75" baseline="0">
                <a:solidFill>
                  <a:srgbClr val="FFFFFF"/>
                </a:solidFill>
                <a:uFillTx/>
                <a:latin typeface="Century Gothic"/>
                <a:cs typeface="Century Gothic"/>
              </a:rPr>
              <a:t>ДИНАСТИЯ</a:t>
            </a:r>
            <a:endParaRPr lang="ru-RU" sz="2400" b="0" i="0" u="none" strike="noStrike" kern="0" cap="none" spc="0" baseline="0">
              <a:solidFill>
                <a:srgbClr val="000000"/>
              </a:solidFill>
              <a:uFillTx/>
              <a:latin typeface="Century Gothic"/>
              <a:cs typeface="Century Gothic"/>
            </a:endParaRPr>
          </a:p>
          <a:p>
            <a:pPr marL="12701" marR="0" lvl="0" indent="0" defTabSz="914400" rtl="0" fontAlgn="auto" hangingPunct="1">
              <a:lnSpc>
                <a:spcPts val="271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2400" b="0" i="0" u="none" strike="noStrike" kern="0" cap="none" spc="-60" baseline="0">
                <a:solidFill>
                  <a:srgbClr val="FFFFFF"/>
                </a:solidFill>
                <a:uFillTx/>
                <a:latin typeface="Century Gothic"/>
                <a:cs typeface="Century Gothic"/>
              </a:rPr>
              <a:t>ШАХСИНОВЫХ</a:t>
            </a:r>
            <a:endParaRPr lang="ru-RU" sz="2400" b="0" i="0" u="none" strike="noStrike" kern="0" cap="none" spc="0" baseline="0">
              <a:solidFill>
                <a:srgbClr val="000000"/>
              </a:solidFill>
              <a:uFillTx/>
              <a:latin typeface="Century Gothic"/>
              <a:cs typeface="Century Gothic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485775" y="628650"/>
            <a:ext cx="3971925" cy="3933821"/>
            <a:chOff x="485775" y="628650"/>
            <a:chExt cx="3971925" cy="3933821"/>
          </a:xfrm>
        </p:grpSpPr>
        <p:sp>
          <p:nvSpPr>
            <p:cNvPr id="8" name="object 8"/>
            <p:cNvSpPr/>
            <p:nvPr/>
          </p:nvSpPr>
          <p:spPr>
            <a:xfrm>
              <a:off x="485775" y="628650"/>
              <a:ext cx="695328" cy="142875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95325"/>
                <a:gd name="f4" fmla="val 142875"/>
                <a:gd name="f5" fmla="*/ f0 1 695325"/>
                <a:gd name="f6" fmla="*/ f1 1 142875"/>
                <a:gd name="f7" fmla="val f2"/>
                <a:gd name="f8" fmla="val f3"/>
                <a:gd name="f9" fmla="val f4"/>
                <a:gd name="f10" fmla="+- f9 0 f7"/>
                <a:gd name="f11" fmla="+- f8 0 f7"/>
                <a:gd name="f12" fmla="*/ f11 1 695325"/>
                <a:gd name="f13" fmla="*/ f10 1 142875"/>
                <a:gd name="f14" fmla="*/ f7 1 f12"/>
                <a:gd name="f15" fmla="*/ f8 1 f12"/>
                <a:gd name="f16" fmla="*/ f7 1 f13"/>
                <a:gd name="f17" fmla="*/ f9 1 f13"/>
                <a:gd name="f18" fmla="*/ f14 f5 1"/>
                <a:gd name="f19" fmla="*/ f15 f5 1"/>
                <a:gd name="f20" fmla="*/ f17 f6 1"/>
                <a:gd name="f21" fmla="*/ f16 f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695325" h="142875">
                  <a:moveTo>
                    <a:pt x="f3" y="f2"/>
                  </a:moveTo>
                  <a:lnTo>
                    <a:pt x="f2" y="f2"/>
                  </a:ln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close/>
                </a:path>
              </a:pathLst>
            </a:custGeom>
            <a:solidFill>
              <a:srgbClr val="E97031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485775" y="4543425"/>
              <a:ext cx="3971925" cy="1904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971925"/>
                <a:gd name="f4" fmla="val 19050"/>
                <a:gd name="f5" fmla="*/ f0 1 3971925"/>
                <a:gd name="f6" fmla="*/ f1 1 19050"/>
                <a:gd name="f7" fmla="val f2"/>
                <a:gd name="f8" fmla="val f3"/>
                <a:gd name="f9" fmla="val f4"/>
                <a:gd name="f10" fmla="+- f9 0 f7"/>
                <a:gd name="f11" fmla="+- f8 0 f7"/>
                <a:gd name="f12" fmla="*/ f11 1 3971925"/>
                <a:gd name="f13" fmla="*/ f10 1 19050"/>
                <a:gd name="f14" fmla="*/ f7 1 f12"/>
                <a:gd name="f15" fmla="*/ f8 1 f12"/>
                <a:gd name="f16" fmla="*/ f7 1 f13"/>
                <a:gd name="f17" fmla="*/ f9 1 f13"/>
                <a:gd name="f18" fmla="*/ f14 f5 1"/>
                <a:gd name="f19" fmla="*/ f15 f5 1"/>
                <a:gd name="f20" fmla="*/ f17 f6 1"/>
                <a:gd name="f21" fmla="*/ f16 f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3971925" h="19050">
                  <a:moveTo>
                    <a:pt x="f3" y="f2"/>
                  </a:moveTo>
                  <a:lnTo>
                    <a:pt x="f2" y="f2"/>
                  </a:ln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188" cy="6858000"/>
            <a:chOff x="0" y="0"/>
            <a:chExt cx="12192188" cy="6858000"/>
          </a:xfrm>
        </p:grpSpPr>
        <p:sp>
          <p:nvSpPr>
            <p:cNvPr id="3" name="object 3"/>
            <p:cNvSpPr/>
            <p:nvPr/>
          </p:nvSpPr>
          <p:spPr>
            <a:xfrm>
              <a:off x="6067428" y="0"/>
              <a:ext cx="6124578" cy="685800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124575"/>
                <a:gd name="f4" fmla="val 6858000"/>
                <a:gd name="f5" fmla="*/ f0 1 6124575"/>
                <a:gd name="f6" fmla="*/ f1 1 6858000"/>
                <a:gd name="f7" fmla="val f2"/>
                <a:gd name="f8" fmla="val f3"/>
                <a:gd name="f9" fmla="val f4"/>
                <a:gd name="f10" fmla="+- f9 0 f7"/>
                <a:gd name="f11" fmla="+- f8 0 f7"/>
                <a:gd name="f12" fmla="*/ f11 1 6124575"/>
                <a:gd name="f13" fmla="*/ f10 1 6858000"/>
                <a:gd name="f14" fmla="*/ f7 1 f12"/>
                <a:gd name="f15" fmla="*/ f8 1 f12"/>
                <a:gd name="f16" fmla="*/ f7 1 f13"/>
                <a:gd name="f17" fmla="*/ f9 1 f13"/>
                <a:gd name="f18" fmla="*/ f14 f5 1"/>
                <a:gd name="f19" fmla="*/ f15 f5 1"/>
                <a:gd name="f20" fmla="*/ f17 f6 1"/>
                <a:gd name="f21" fmla="*/ f16 f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6124575" h="6858000">
                  <a:moveTo>
                    <a:pt x="f2" y="f4"/>
                  </a:moveTo>
                  <a:lnTo>
                    <a:pt x="f3" y="f4"/>
                  </a:lnTo>
                  <a:lnTo>
                    <a:pt x="f3" y="f2"/>
                  </a:lnTo>
                  <a:lnTo>
                    <a:pt x="f2" y="f2"/>
                  </a:lnTo>
                  <a:lnTo>
                    <a:pt x="f2" y="f4"/>
                  </a:lnTo>
                  <a:close/>
                </a:path>
              </a:pathLst>
            </a:custGeom>
            <a:solidFill>
              <a:srgbClr val="E8E8E8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6067428" cy="685800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067425"/>
                <a:gd name="f4" fmla="val 6858000"/>
                <a:gd name="f5" fmla="*/ f0 1 6067425"/>
                <a:gd name="f6" fmla="*/ f1 1 6858000"/>
                <a:gd name="f7" fmla="val f2"/>
                <a:gd name="f8" fmla="val f3"/>
                <a:gd name="f9" fmla="val f4"/>
                <a:gd name="f10" fmla="+- f9 0 f7"/>
                <a:gd name="f11" fmla="+- f8 0 f7"/>
                <a:gd name="f12" fmla="*/ f11 1 6067425"/>
                <a:gd name="f13" fmla="*/ f10 1 6858000"/>
                <a:gd name="f14" fmla="*/ f7 1 f12"/>
                <a:gd name="f15" fmla="*/ f8 1 f12"/>
                <a:gd name="f16" fmla="*/ f7 1 f13"/>
                <a:gd name="f17" fmla="*/ f9 1 f13"/>
                <a:gd name="f18" fmla="*/ f14 f5 1"/>
                <a:gd name="f19" fmla="*/ f15 f5 1"/>
                <a:gd name="f20" fmla="*/ f17 f6 1"/>
                <a:gd name="f21" fmla="*/ f16 f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6067425" h="6858000">
                  <a:moveTo>
                    <a:pt x="f3" y="f2"/>
                  </a:moveTo>
                  <a:lnTo>
                    <a:pt x="f2" y="f2"/>
                  </a:ln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close/>
                </a:path>
              </a:pathLst>
            </a:custGeom>
            <a:solidFill>
              <a:srgbClr val="9F2B92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0"/>
              <a:ext cx="6067428" cy="685800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067425"/>
                <a:gd name="f4" fmla="val 6858000"/>
                <a:gd name="f5" fmla="*/ f0 1 6067425"/>
                <a:gd name="f6" fmla="*/ f1 1 6858000"/>
                <a:gd name="f7" fmla="val f2"/>
                <a:gd name="f8" fmla="val f3"/>
                <a:gd name="f9" fmla="val f4"/>
                <a:gd name="f10" fmla="+- f9 0 f7"/>
                <a:gd name="f11" fmla="+- f8 0 f7"/>
                <a:gd name="f12" fmla="*/ f11 1 6067425"/>
                <a:gd name="f13" fmla="*/ f10 1 6858000"/>
                <a:gd name="f14" fmla="*/ f7 1 f12"/>
                <a:gd name="f15" fmla="*/ f8 1 f12"/>
                <a:gd name="f16" fmla="*/ f7 1 f13"/>
                <a:gd name="f17" fmla="*/ f9 1 f13"/>
                <a:gd name="f18" fmla="*/ f14 f5 1"/>
                <a:gd name="f19" fmla="*/ f15 f5 1"/>
                <a:gd name="f20" fmla="*/ f17 f6 1"/>
                <a:gd name="f21" fmla="*/ f16 f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6067425" h="6858000">
                  <a:moveTo>
                    <a:pt x="f3" y="f2"/>
                  </a:moveTo>
                  <a:lnTo>
                    <a:pt x="f2" y="f2"/>
                  </a:ln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close/>
                </a:path>
              </a:pathLst>
            </a:custGeom>
            <a:solidFill>
              <a:srgbClr val="4EA72D">
                <a:alpha val="30195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pic>
          <p:nvPicPr>
            <p:cNvPr id="6" name="object 6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913" y="5800094"/>
              <a:ext cx="3114007" cy="105790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object 7"/>
            <p:cNvSpPr/>
            <p:nvPr/>
          </p:nvSpPr>
          <p:spPr>
            <a:xfrm>
              <a:off x="3476621" y="0"/>
              <a:ext cx="6172200" cy="178117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172200"/>
                <a:gd name="f4" fmla="val 1781175"/>
                <a:gd name="f5" fmla="val 4283075"/>
                <a:gd name="f6" fmla="val 1746503"/>
                <a:gd name="f7" fmla="val 4263898"/>
                <a:gd name="f8" fmla="val 4256151"/>
                <a:gd name="f9" fmla="val 1754251"/>
                <a:gd name="f10" fmla="val 1773427"/>
                <a:gd name="f11" fmla="val 4290949"/>
                <a:gd name="f12" fmla="val 4103116"/>
                <a:gd name="f13" fmla="val 1740662"/>
                <a:gd name="f14" fmla="val 4083939"/>
                <a:gd name="f15" fmla="val 4076065"/>
                <a:gd name="f16" fmla="val 1748409"/>
                <a:gd name="f17" fmla="val 1767586"/>
                <a:gd name="f18" fmla="val 1775333"/>
                <a:gd name="f19" fmla="val 4110990"/>
                <a:gd name="f20" fmla="val 4422521"/>
                <a:gd name="f21" fmla="val 1729104"/>
                <a:gd name="f22" fmla="val 4403217"/>
                <a:gd name="f23" fmla="val 4395470"/>
                <a:gd name="f24" fmla="val 1736852"/>
                <a:gd name="f25" fmla="val 1756028"/>
                <a:gd name="f26" fmla="val 1763776"/>
                <a:gd name="f27" fmla="val 4430268"/>
                <a:gd name="f28" fmla="val 4550283"/>
                <a:gd name="f29" fmla="val 1711705"/>
                <a:gd name="f30" fmla="val 4530979"/>
                <a:gd name="f31" fmla="val 4523232"/>
                <a:gd name="f32" fmla="val 1719452"/>
                <a:gd name="f33" fmla="val 1738629"/>
                <a:gd name="f34" fmla="val 4558030"/>
                <a:gd name="f35" fmla="val 3957954"/>
                <a:gd name="f36" fmla="val 1694434"/>
                <a:gd name="f37" fmla="val 3938778"/>
                <a:gd name="f38" fmla="val 3930904"/>
                <a:gd name="f39" fmla="val 1702180"/>
                <a:gd name="f40" fmla="val 1721358"/>
                <a:gd name="f41" fmla="val 3965829"/>
                <a:gd name="f42" fmla="val 4166997"/>
                <a:gd name="f43" fmla="val 1659636"/>
                <a:gd name="f44" fmla="val 4147820"/>
                <a:gd name="f45" fmla="val 4139946"/>
                <a:gd name="f46" fmla="val 1667383"/>
                <a:gd name="f47" fmla="val 1686560"/>
                <a:gd name="f48" fmla="val 4174744"/>
                <a:gd name="f49" fmla="val 4300601"/>
                <a:gd name="f50" fmla="val 1653921"/>
                <a:gd name="f51" fmla="val 4281297"/>
                <a:gd name="f52" fmla="val 4273550"/>
                <a:gd name="f53" fmla="val 1661667"/>
                <a:gd name="f54" fmla="val 1680845"/>
                <a:gd name="f55" fmla="val 1688591"/>
                <a:gd name="f56" fmla="val 4308348"/>
                <a:gd name="f57" fmla="val 3841877"/>
                <a:gd name="f58" fmla="val 1648078"/>
                <a:gd name="f59" fmla="val 3822573"/>
                <a:gd name="f60" fmla="val 3814826"/>
                <a:gd name="f61" fmla="val 1655826"/>
                <a:gd name="f62" fmla="val 1675002"/>
                <a:gd name="f63" fmla="val 1682750"/>
                <a:gd name="f64" fmla="val 3849624"/>
                <a:gd name="f65" fmla="val 4683759"/>
                <a:gd name="f66" fmla="val 1642364"/>
                <a:gd name="f67" fmla="val 4664583"/>
                <a:gd name="f68" fmla="val 4656708"/>
                <a:gd name="f69" fmla="val 1650111"/>
                <a:gd name="f70" fmla="val 1669288"/>
                <a:gd name="f71" fmla="val 1677035"/>
                <a:gd name="f72" fmla="val 4691507"/>
                <a:gd name="f73" fmla="val 4045077"/>
                <a:gd name="f74" fmla="val 1619123"/>
                <a:gd name="f75" fmla="val 4025773"/>
                <a:gd name="f76" fmla="val 4018026"/>
                <a:gd name="f77" fmla="val 1626870"/>
                <a:gd name="f78" fmla="val 1646047"/>
                <a:gd name="f79" fmla="val 4052824"/>
                <a:gd name="f80" fmla="val 4457319"/>
                <a:gd name="f81" fmla="val 1613408"/>
                <a:gd name="f82" fmla="val 4438015"/>
                <a:gd name="f83" fmla="val 1621154"/>
                <a:gd name="f84" fmla="val 1640332"/>
                <a:gd name="f85" fmla="val 4465066"/>
                <a:gd name="f86" fmla="val 4585081"/>
                <a:gd name="f87" fmla="val 1601851"/>
                <a:gd name="f88" fmla="val 4565777"/>
                <a:gd name="f89" fmla="val 1609598"/>
                <a:gd name="f90" fmla="val 1628775"/>
                <a:gd name="f91" fmla="val 1636522"/>
                <a:gd name="f92" fmla="val 4592828"/>
                <a:gd name="f93" fmla="val 3731514"/>
                <a:gd name="f94" fmla="val 3712336"/>
                <a:gd name="f95" fmla="val 3704463"/>
                <a:gd name="f96" fmla="val 3739260"/>
                <a:gd name="f97" fmla="val 3934714"/>
                <a:gd name="f98" fmla="val 1567052"/>
                <a:gd name="f99" fmla="val 3915536"/>
                <a:gd name="f100" fmla="val 3907663"/>
                <a:gd name="f101" fmla="val 1574800"/>
                <a:gd name="f102" fmla="val 1593977"/>
                <a:gd name="f103" fmla="val 3942588"/>
                <a:gd name="f104" fmla="val 4341241"/>
                <a:gd name="f105" fmla="val 1561338"/>
                <a:gd name="f106" fmla="val 4321936"/>
                <a:gd name="f107" fmla="val 4314190"/>
                <a:gd name="f108" fmla="val 1569085"/>
                <a:gd name="f109" fmla="val 1588262"/>
                <a:gd name="f110" fmla="val 1596009"/>
                <a:gd name="f111" fmla="val 4348988"/>
                <a:gd name="f112" fmla="val 4770882"/>
                <a:gd name="f113" fmla="val 1555496"/>
                <a:gd name="f114" fmla="val 4751578"/>
                <a:gd name="f115" fmla="val 4743831"/>
                <a:gd name="f116" fmla="val 1563242"/>
                <a:gd name="f117" fmla="val 1582420"/>
                <a:gd name="f118" fmla="val 1590166"/>
                <a:gd name="f119" fmla="val 4778629"/>
                <a:gd name="f120" fmla="val 3603752"/>
                <a:gd name="f121" fmla="val 3584575"/>
                <a:gd name="f122" fmla="val 3576701"/>
                <a:gd name="f123" fmla="val 3611626"/>
                <a:gd name="f124" fmla="val 4207636"/>
                <a:gd name="f125" fmla="val 1543939"/>
                <a:gd name="f126" fmla="val 4188459"/>
                <a:gd name="f127" fmla="val 4180585"/>
                <a:gd name="f128" fmla="val 1551686"/>
                <a:gd name="f129" fmla="val 1570863"/>
                <a:gd name="f130" fmla="val 1578610"/>
                <a:gd name="f131" fmla="val 4215383"/>
                <a:gd name="f132" fmla="val 1520825"/>
                <a:gd name="f133" fmla="val 1528572"/>
                <a:gd name="f134" fmla="val 1547749"/>
                <a:gd name="f135" fmla="val 3818635"/>
                <a:gd name="f136" fmla="val 1514983"/>
                <a:gd name="f137" fmla="val 3799331"/>
                <a:gd name="f138" fmla="val 3791584"/>
                <a:gd name="f139" fmla="val 1522729"/>
                <a:gd name="f140" fmla="val 1541907"/>
                <a:gd name="f141" fmla="val 1549780"/>
                <a:gd name="f142" fmla="val 3826382"/>
                <a:gd name="f143" fmla="val 1031494"/>
                <a:gd name="f144" fmla="val 1509267"/>
                <a:gd name="f145" fmla="val 1012316"/>
                <a:gd name="f146" fmla="val 1004442"/>
                <a:gd name="f147" fmla="val 1517014"/>
                <a:gd name="f148" fmla="val 1536191"/>
                <a:gd name="f149" fmla="val 1039367"/>
                <a:gd name="f150" fmla="val 1170939"/>
                <a:gd name="f151" fmla="val 1503426"/>
                <a:gd name="f152" fmla="val 1151636"/>
                <a:gd name="f153" fmla="val 1143889"/>
                <a:gd name="f154" fmla="val 1511173"/>
                <a:gd name="f155" fmla="val 1530350"/>
                <a:gd name="f156" fmla="val 1538097"/>
                <a:gd name="f157" fmla="val 1178687"/>
                <a:gd name="f158" fmla="val 4567682"/>
                <a:gd name="f159" fmla="val 1497584"/>
                <a:gd name="f160" fmla="val 4548378"/>
                <a:gd name="f161" fmla="val 4540631"/>
                <a:gd name="f162" fmla="val 1505458"/>
                <a:gd name="f163" fmla="val 1524635"/>
                <a:gd name="f164" fmla="val 1532382"/>
                <a:gd name="f165" fmla="val 4575429"/>
                <a:gd name="f166" fmla="val 4434078"/>
                <a:gd name="f167" fmla="val 4414901"/>
                <a:gd name="f168" fmla="val 4407027"/>
                <a:gd name="f169" fmla="val 4441952"/>
                <a:gd name="f170" fmla="val 1298702"/>
                <a:gd name="f171" fmla="val 1279398"/>
                <a:gd name="f172" fmla="val 1271651"/>
                <a:gd name="f173" fmla="val 1306449"/>
                <a:gd name="f174" fmla="val 4689602"/>
                <a:gd name="f175" fmla="val 1486027"/>
                <a:gd name="f176" fmla="val 4670298"/>
                <a:gd name="f177" fmla="val 4662551"/>
                <a:gd name="f178" fmla="val 1493901"/>
                <a:gd name="f179" fmla="val 1512951"/>
                <a:gd name="f180" fmla="val 4697349"/>
                <a:gd name="f181" fmla="val 3685031"/>
                <a:gd name="f182" fmla="val 1480312"/>
                <a:gd name="f183" fmla="val 3665854"/>
                <a:gd name="f184" fmla="val 3657980"/>
                <a:gd name="f185" fmla="val 1488059"/>
                <a:gd name="f186" fmla="val 1507236"/>
                <a:gd name="f187" fmla="val 3692905"/>
                <a:gd name="f188" fmla="val 3998595"/>
                <a:gd name="f189" fmla="val 1474470"/>
                <a:gd name="f190" fmla="val 3979418"/>
                <a:gd name="f191" fmla="val 3971544"/>
                <a:gd name="f192" fmla="val 1482216"/>
                <a:gd name="f193" fmla="val 1501394"/>
                <a:gd name="f194" fmla="val 4006469"/>
                <a:gd name="f195" fmla="val 3522472"/>
                <a:gd name="f196" fmla="val 3503295"/>
                <a:gd name="f197" fmla="val 3495421"/>
                <a:gd name="f198" fmla="val 3530346"/>
                <a:gd name="f199" fmla="val 3423793"/>
                <a:gd name="f200" fmla="val 3404489"/>
                <a:gd name="f201" fmla="val 3396742"/>
                <a:gd name="f202" fmla="val 3431540"/>
                <a:gd name="f203" fmla="val 1438021"/>
                <a:gd name="f204" fmla="val 1418716"/>
                <a:gd name="f205" fmla="val 1410970"/>
                <a:gd name="f206" fmla="val 1445767"/>
                <a:gd name="f207" fmla="val 4288917"/>
                <a:gd name="f208" fmla="val 1462913"/>
                <a:gd name="f209" fmla="val 4269740"/>
                <a:gd name="f210" fmla="val 4261866"/>
                <a:gd name="f211" fmla="val 1470660"/>
                <a:gd name="f212" fmla="val 1489837"/>
                <a:gd name="f213" fmla="val 4296791"/>
                <a:gd name="f214" fmla="val 4823079"/>
                <a:gd name="f215" fmla="val 1451355"/>
                <a:gd name="f216" fmla="val 4803902"/>
                <a:gd name="f217" fmla="val 4796028"/>
                <a:gd name="f218" fmla="val 1459102"/>
                <a:gd name="f219" fmla="val 1478279"/>
                <a:gd name="f220" fmla="val 4830953"/>
                <a:gd name="f221" fmla="val 938657"/>
                <a:gd name="f222" fmla="val 919352"/>
                <a:gd name="f223" fmla="val 911605"/>
                <a:gd name="f224" fmla="val 946403"/>
                <a:gd name="f225" fmla="val 839977"/>
                <a:gd name="f226" fmla="val 1445514"/>
                <a:gd name="f227" fmla="val 820674"/>
                <a:gd name="f228" fmla="val 812926"/>
                <a:gd name="f229" fmla="val 1453388"/>
                <a:gd name="f230" fmla="val 1472564"/>
                <a:gd name="f231" fmla="val 847725"/>
                <a:gd name="f232" fmla="val 3888231"/>
                <a:gd name="f233" fmla="val 1428241"/>
                <a:gd name="f234" fmla="val 3869054"/>
                <a:gd name="f235" fmla="val 3861307"/>
                <a:gd name="f236" fmla="val 1435989"/>
                <a:gd name="f237" fmla="val 1455165"/>
                <a:gd name="f238" fmla="val 3896105"/>
                <a:gd name="f239" fmla="val 3307715"/>
                <a:gd name="f240" fmla="val 3288410"/>
                <a:gd name="f241" fmla="val 3280664"/>
                <a:gd name="f242" fmla="val 3315461"/>
                <a:gd name="f243" fmla="val 1542541"/>
                <a:gd name="f244" fmla="val 1422400"/>
                <a:gd name="f245" fmla="val 1523238"/>
                <a:gd name="f246" fmla="val 1515490"/>
                <a:gd name="f247" fmla="val 1430147"/>
                <a:gd name="f248" fmla="val 1449324"/>
                <a:gd name="f249" fmla="val 1457198"/>
                <a:gd name="f250" fmla="val 1550289"/>
                <a:gd name="f251" fmla="val 4137914"/>
                <a:gd name="f252" fmla="val 1410842"/>
                <a:gd name="f253" fmla="val 4118736"/>
                <a:gd name="f254" fmla="val 1418589"/>
                <a:gd name="f255" fmla="val 1437766"/>
                <a:gd name="f256" fmla="val 4145788"/>
                <a:gd name="f257" fmla="val 1077976"/>
                <a:gd name="f258" fmla="val 1058799"/>
                <a:gd name="f259" fmla="val 1050925"/>
                <a:gd name="f260" fmla="val 1085850"/>
                <a:gd name="f261" fmla="val 1399286"/>
                <a:gd name="f262" fmla="val 1407033"/>
                <a:gd name="f263" fmla="val 1426210"/>
                <a:gd name="f264" fmla="val 1433957"/>
                <a:gd name="f265" fmla="val 3754754"/>
                <a:gd name="f266" fmla="val 3735451"/>
                <a:gd name="f267" fmla="val 3727704"/>
                <a:gd name="f268" fmla="val 3762502"/>
                <a:gd name="f269" fmla="val 1658620"/>
                <a:gd name="f270" fmla="val 1639442"/>
                <a:gd name="f271" fmla="val 1631569"/>
                <a:gd name="f272" fmla="val 1666494"/>
                <a:gd name="f273" fmla="val 1374139"/>
                <a:gd name="f274" fmla="val 1354836"/>
                <a:gd name="f275" fmla="val 1347089"/>
                <a:gd name="f276" fmla="val 1381887"/>
                <a:gd name="f277" fmla="val 1217295"/>
                <a:gd name="f278" fmla="val 1198117"/>
                <a:gd name="f279" fmla="val 1190371"/>
                <a:gd name="f280" fmla="val 1225169"/>
                <a:gd name="f281" fmla="val 4614036"/>
                <a:gd name="f282" fmla="val 1393444"/>
                <a:gd name="f283" fmla="val 4594859"/>
                <a:gd name="f284" fmla="val 4587113"/>
                <a:gd name="f285" fmla="val 1401317"/>
                <a:gd name="f286" fmla="val 1420495"/>
                <a:gd name="f287" fmla="val 4621910"/>
                <a:gd name="f288" fmla="val 747013"/>
                <a:gd name="f289" fmla="val 727837"/>
                <a:gd name="f290" fmla="val 719963"/>
                <a:gd name="f291" fmla="val 754888"/>
                <a:gd name="f292" fmla="val 3615435"/>
                <a:gd name="f293" fmla="val 3596131"/>
                <a:gd name="f294" fmla="val 3588384"/>
                <a:gd name="f295" fmla="val 1389634"/>
                <a:gd name="f296" fmla="val 1408811"/>
                <a:gd name="f297" fmla="val 1416685"/>
                <a:gd name="f298" fmla="val 3623182"/>
                <a:gd name="f299" fmla="val 3203194"/>
                <a:gd name="f300" fmla="val 1370329"/>
                <a:gd name="f301" fmla="val 3183890"/>
                <a:gd name="f302" fmla="val 3176143"/>
                <a:gd name="f303" fmla="val 1378077"/>
                <a:gd name="f304" fmla="val 1397253"/>
                <a:gd name="f305" fmla="val 1405001"/>
                <a:gd name="f306" fmla="val 3210941"/>
                <a:gd name="f307" fmla="val 4736083"/>
                <a:gd name="f308" fmla="val 1364614"/>
                <a:gd name="f309" fmla="val 4716780"/>
                <a:gd name="f310" fmla="val 4709033"/>
                <a:gd name="f311" fmla="val 1372362"/>
                <a:gd name="f312" fmla="val 1391539"/>
                <a:gd name="f313" fmla="val 3435350"/>
                <a:gd name="f314" fmla="val 1358773"/>
                <a:gd name="f315" fmla="val 3416173"/>
                <a:gd name="f316" fmla="val 3408299"/>
                <a:gd name="f317" fmla="val 1366520"/>
                <a:gd name="f318" fmla="val 1385697"/>
                <a:gd name="f319" fmla="val 3443224"/>
                <a:gd name="f320" fmla="val 4346956"/>
                <a:gd name="f321" fmla="val 1352930"/>
                <a:gd name="f322" fmla="val 4327779"/>
                <a:gd name="f323" fmla="val 4319905"/>
                <a:gd name="f324" fmla="val 1360804"/>
                <a:gd name="f325" fmla="val 1379982"/>
                <a:gd name="f326" fmla="val 1387728"/>
                <a:gd name="f327" fmla="val 4354830"/>
                <a:gd name="f328" fmla="val 4869560"/>
                <a:gd name="f329" fmla="val 1347215"/>
                <a:gd name="f330" fmla="val 4850383"/>
                <a:gd name="f331" fmla="val 4842509"/>
                <a:gd name="f332" fmla="val 1354963"/>
                <a:gd name="f333" fmla="val 4877434"/>
                <a:gd name="f334" fmla="val 4230878"/>
                <a:gd name="f335" fmla="val 4211574"/>
                <a:gd name="f336" fmla="val 4203827"/>
                <a:gd name="f337" fmla="val 4238625"/>
                <a:gd name="f338" fmla="val 4033393"/>
                <a:gd name="f339" fmla="val 4014216"/>
                <a:gd name="f340" fmla="val 4041267"/>
                <a:gd name="f341" fmla="val 659891"/>
                <a:gd name="f342" fmla="val 640714"/>
                <a:gd name="f343" fmla="val 632840"/>
                <a:gd name="f344" fmla="val 667765"/>
                <a:gd name="f345" fmla="val 3092830"/>
                <a:gd name="f346" fmla="val 1341374"/>
                <a:gd name="f347" fmla="val 3073527"/>
                <a:gd name="f348" fmla="val 3065779"/>
                <a:gd name="f349" fmla="val 1349121"/>
                <a:gd name="f350" fmla="val 1368298"/>
                <a:gd name="f351" fmla="val 1376172"/>
                <a:gd name="f352" fmla="val 3100578"/>
                <a:gd name="f353" fmla="val 1763140"/>
                <a:gd name="f354" fmla="val 1743964"/>
                <a:gd name="f355" fmla="val 1736089"/>
                <a:gd name="f356" fmla="val 1770888"/>
                <a:gd name="f357" fmla="val 944499"/>
                <a:gd name="f358" fmla="val 1335659"/>
                <a:gd name="f359" fmla="val 925195"/>
                <a:gd name="f360" fmla="val 917448"/>
                <a:gd name="f361" fmla="val 1343405"/>
                <a:gd name="f362" fmla="val 1362583"/>
                <a:gd name="f363" fmla="val 952246"/>
                <a:gd name="f364" fmla="val 3923156"/>
                <a:gd name="f365" fmla="val 1324102"/>
                <a:gd name="f366" fmla="val 3903853"/>
                <a:gd name="f367" fmla="val 1331849"/>
                <a:gd name="f368" fmla="val 1351026"/>
                <a:gd name="f369" fmla="val 4527042"/>
                <a:gd name="f370" fmla="val 1318260"/>
                <a:gd name="f371" fmla="val 4507738"/>
                <a:gd name="f372" fmla="val 4499991"/>
                <a:gd name="f373" fmla="val 1326007"/>
                <a:gd name="f374" fmla="val 1345184"/>
                <a:gd name="f375" fmla="val 4534789"/>
                <a:gd name="f376" fmla="val 1484502"/>
                <a:gd name="f377" fmla="val 1465199"/>
                <a:gd name="f378" fmla="val 1457452"/>
                <a:gd name="f379" fmla="val 1492250"/>
                <a:gd name="f380" fmla="val 1333500"/>
                <a:gd name="f381" fmla="val 1314196"/>
                <a:gd name="f382" fmla="val 1341247"/>
                <a:gd name="f383" fmla="val 3313429"/>
                <a:gd name="f384" fmla="val 1312417"/>
                <a:gd name="f385" fmla="val 3294253"/>
                <a:gd name="f386" fmla="val 3286379"/>
                <a:gd name="f387" fmla="val 1320291"/>
                <a:gd name="f388" fmla="val 1339469"/>
                <a:gd name="f389" fmla="val 3321304"/>
                <a:gd name="f390" fmla="val 1118615"/>
                <a:gd name="f391" fmla="val 1099439"/>
                <a:gd name="f392" fmla="val 1091564"/>
                <a:gd name="f393" fmla="val 1126489"/>
                <a:gd name="f394" fmla="val 3534155"/>
                <a:gd name="f395" fmla="val 1306702"/>
                <a:gd name="f396" fmla="val 3514852"/>
                <a:gd name="f397" fmla="val 3507104"/>
                <a:gd name="f398" fmla="val 1314450"/>
                <a:gd name="f399" fmla="val 1333627"/>
                <a:gd name="f400" fmla="val 3541903"/>
                <a:gd name="f401" fmla="val 1890902"/>
                <a:gd name="f402" fmla="val 1871599"/>
                <a:gd name="f403" fmla="val 1863852"/>
                <a:gd name="f404" fmla="val 1898650"/>
                <a:gd name="f405" fmla="val 1612138"/>
                <a:gd name="f406" fmla="val 1300861"/>
                <a:gd name="f407" fmla="val 1592961"/>
                <a:gd name="f408" fmla="val 1585087"/>
                <a:gd name="f409" fmla="val 1308735"/>
                <a:gd name="f410" fmla="val 1327912"/>
                <a:gd name="f411" fmla="val 1620012"/>
                <a:gd name="f412" fmla="val 3806952"/>
                <a:gd name="f413" fmla="val 1295146"/>
                <a:gd name="f414" fmla="val 3787775"/>
                <a:gd name="f415" fmla="val 3779901"/>
                <a:gd name="f416" fmla="val 1302892"/>
                <a:gd name="f417" fmla="val 1322070"/>
                <a:gd name="f418" fmla="val 1329816"/>
                <a:gd name="f419" fmla="val 2994152"/>
                <a:gd name="f420" fmla="val 2974848"/>
                <a:gd name="f421" fmla="val 2967101"/>
                <a:gd name="f422" fmla="val 3001899"/>
                <a:gd name="f423" fmla="val 834136"/>
                <a:gd name="f424" fmla="val 814832"/>
                <a:gd name="f425" fmla="val 807085"/>
                <a:gd name="f426" fmla="val 841883"/>
                <a:gd name="f427" fmla="val 4149598"/>
                <a:gd name="f428" fmla="val 1277747"/>
                <a:gd name="f429" fmla="val 4130294"/>
                <a:gd name="f430" fmla="val 4122547"/>
                <a:gd name="f431" fmla="val 1285494"/>
                <a:gd name="f432" fmla="val 1304671"/>
                <a:gd name="f433" fmla="val 4157345"/>
                <a:gd name="f434" fmla="val 3696716"/>
                <a:gd name="f435" fmla="val 3677411"/>
                <a:gd name="f436" fmla="val 3669665"/>
                <a:gd name="f437" fmla="val 2889630"/>
                <a:gd name="f438" fmla="val 2870327"/>
                <a:gd name="f439" fmla="val 2862579"/>
                <a:gd name="f440" fmla="val 2897378"/>
                <a:gd name="f441" fmla="val 584453"/>
                <a:gd name="f442" fmla="val 565150"/>
                <a:gd name="f443" fmla="val 557402"/>
                <a:gd name="f444" fmla="val 592201"/>
                <a:gd name="f445" fmla="val 1266189"/>
                <a:gd name="f446" fmla="val 1273937"/>
                <a:gd name="f447" fmla="val 1293114"/>
                <a:gd name="f448" fmla="val 1260348"/>
                <a:gd name="f449" fmla="val 1268222"/>
                <a:gd name="f450" fmla="val 1287399"/>
                <a:gd name="f451" fmla="val 2785110"/>
                <a:gd name="f452" fmla="val 1254633"/>
                <a:gd name="f453" fmla="val 2765805"/>
                <a:gd name="f454" fmla="val 2758059"/>
                <a:gd name="f455" fmla="val 1262379"/>
                <a:gd name="f456" fmla="val 1281557"/>
                <a:gd name="f457" fmla="val 1289303"/>
                <a:gd name="f458" fmla="val 2792857"/>
                <a:gd name="f459" fmla="val 2041905"/>
                <a:gd name="f460" fmla="val 2022602"/>
                <a:gd name="f461" fmla="val 2014854"/>
                <a:gd name="f462" fmla="val 2049652"/>
                <a:gd name="f463" fmla="val 1240536"/>
                <a:gd name="f464" fmla="val 1221359"/>
                <a:gd name="f465" fmla="val 1213485"/>
                <a:gd name="f466" fmla="val 1248410"/>
                <a:gd name="f467" fmla="val 1008379"/>
                <a:gd name="f468" fmla="val 989076"/>
                <a:gd name="f469" fmla="val 981328"/>
                <a:gd name="f470" fmla="val 1016126"/>
                <a:gd name="f471" fmla="val 4405122"/>
                <a:gd name="f472" fmla="val 1248790"/>
                <a:gd name="f473" fmla="val 4385818"/>
                <a:gd name="f474" fmla="val 4378071"/>
                <a:gd name="f475" fmla="val 1256538"/>
                <a:gd name="f476" fmla="val 1275714"/>
                <a:gd name="f477" fmla="val 1283589"/>
                <a:gd name="f478" fmla="val 4412869"/>
                <a:gd name="f479" fmla="val 3412108"/>
                <a:gd name="f480" fmla="val 1243076"/>
                <a:gd name="f481" fmla="val 3392931"/>
                <a:gd name="f482" fmla="val 3385184"/>
                <a:gd name="f483" fmla="val 1250823"/>
                <a:gd name="f484" fmla="val 1270000"/>
                <a:gd name="f485" fmla="val 3419982"/>
                <a:gd name="f486" fmla="val 3145028"/>
                <a:gd name="f487" fmla="val 3125851"/>
                <a:gd name="f488" fmla="val 3117977"/>
                <a:gd name="f489" fmla="val 3152902"/>
                <a:gd name="f490" fmla="val 741172"/>
                <a:gd name="f491" fmla="val 721995"/>
                <a:gd name="f492" fmla="val 714248"/>
                <a:gd name="f493" fmla="val 749046"/>
                <a:gd name="f494" fmla="val 1237234"/>
                <a:gd name="f495" fmla="val 1244980"/>
                <a:gd name="f496" fmla="val 1264158"/>
                <a:gd name="f497" fmla="val 1272032"/>
                <a:gd name="f498" fmla="val 2680589"/>
                <a:gd name="f499" fmla="val 1231519"/>
                <a:gd name="f500" fmla="val 2661285"/>
                <a:gd name="f501" fmla="val 2653538"/>
                <a:gd name="f502" fmla="val 1239265"/>
                <a:gd name="f503" fmla="val 1258442"/>
                <a:gd name="f504" fmla="val 2688336"/>
                <a:gd name="f505" fmla="val 2152141"/>
                <a:gd name="f506" fmla="val 1225677"/>
                <a:gd name="f507" fmla="val 2132965"/>
                <a:gd name="f508" fmla="val 2125091"/>
                <a:gd name="f509" fmla="val 1233424"/>
                <a:gd name="f510" fmla="val 1252601"/>
                <a:gd name="f511" fmla="val 2160016"/>
                <a:gd name="f512" fmla="val 1821179"/>
                <a:gd name="f513" fmla="val 1802002"/>
                <a:gd name="f514" fmla="val 1794128"/>
                <a:gd name="f515" fmla="val 1829053"/>
                <a:gd name="f516" fmla="val 3272790"/>
                <a:gd name="f517" fmla="val 1219835"/>
                <a:gd name="f518" fmla="val 3253613"/>
                <a:gd name="f519" fmla="val 3245739"/>
                <a:gd name="f520" fmla="val 1227709"/>
                <a:gd name="f521" fmla="val 1246886"/>
                <a:gd name="f522" fmla="val 2564384"/>
                <a:gd name="f523" fmla="val 2545207"/>
                <a:gd name="f524" fmla="val 2537333"/>
                <a:gd name="f525" fmla="val 2572258"/>
                <a:gd name="f526" fmla="val 1705102"/>
                <a:gd name="f527" fmla="val 1685798"/>
                <a:gd name="f528" fmla="val 1678051"/>
                <a:gd name="f529" fmla="val 1712849"/>
                <a:gd name="f530" fmla="val 4590923"/>
                <a:gd name="f531" fmla="val 1214120"/>
                <a:gd name="f532" fmla="val 4571619"/>
                <a:gd name="f533" fmla="val 4563872"/>
                <a:gd name="f534" fmla="val 1221866"/>
                <a:gd name="f535" fmla="val 1241044"/>
                <a:gd name="f536" fmla="val 4598670"/>
                <a:gd name="f537" fmla="val 3975354"/>
                <a:gd name="f538" fmla="val 3956177"/>
                <a:gd name="f539" fmla="val 3948303"/>
                <a:gd name="f540" fmla="val 3983228"/>
                <a:gd name="f541" fmla="val 3609594"/>
                <a:gd name="f542" fmla="val 3590290"/>
                <a:gd name="f543" fmla="val 3582543"/>
                <a:gd name="f544" fmla="val 3617341"/>
                <a:gd name="f545" fmla="val 485775"/>
                <a:gd name="f546" fmla="val 466471"/>
                <a:gd name="f547" fmla="val 458724"/>
                <a:gd name="f548" fmla="val 493522"/>
                <a:gd name="f549" fmla="val 4097274"/>
                <a:gd name="f550" fmla="val 1202563"/>
                <a:gd name="f551" fmla="val 4078097"/>
                <a:gd name="f552" fmla="val 4070223"/>
                <a:gd name="f553" fmla="val 1210310"/>
                <a:gd name="f554" fmla="val 1229487"/>
                <a:gd name="f555" fmla="val 4105148"/>
                <a:gd name="f556" fmla="val 2367026"/>
                <a:gd name="f557" fmla="val 2347722"/>
                <a:gd name="f558" fmla="val 2339975"/>
                <a:gd name="f559" fmla="val 2374773"/>
                <a:gd name="f560" fmla="val 2268347"/>
                <a:gd name="f561" fmla="val 2249042"/>
                <a:gd name="f562" fmla="val 2241296"/>
                <a:gd name="f563" fmla="val 2276094"/>
                <a:gd name="f564" fmla="val 1954784"/>
                <a:gd name="f565" fmla="val 1935479"/>
                <a:gd name="f566" fmla="val 1927733"/>
                <a:gd name="f567" fmla="val 1962530"/>
                <a:gd name="f568" fmla="val 1136014"/>
                <a:gd name="f569" fmla="val 1116838"/>
                <a:gd name="f570" fmla="val 1108964"/>
                <a:gd name="f571" fmla="val 3865118"/>
                <a:gd name="f572" fmla="val 1196721"/>
                <a:gd name="f573" fmla="val 3845814"/>
                <a:gd name="f574" fmla="val 3838067"/>
                <a:gd name="f575" fmla="val 1204467"/>
                <a:gd name="f576" fmla="val 1223645"/>
                <a:gd name="f577" fmla="val 3872865"/>
                <a:gd name="f578" fmla="val 1472819"/>
                <a:gd name="f579" fmla="val 1453641"/>
                <a:gd name="f580" fmla="val 1480692"/>
                <a:gd name="f581" fmla="val 1185164"/>
                <a:gd name="f582" fmla="val 1192911"/>
                <a:gd name="f583" fmla="val 1212088"/>
                <a:gd name="f584" fmla="val 874776"/>
                <a:gd name="f585" fmla="val 855472"/>
                <a:gd name="f586" fmla="val 882523"/>
                <a:gd name="f587" fmla="val 4480559"/>
                <a:gd name="f588" fmla="val 1179449"/>
                <a:gd name="f589" fmla="val 4461256"/>
                <a:gd name="f590" fmla="val 4453508"/>
                <a:gd name="f591" fmla="val 1187196"/>
                <a:gd name="f592" fmla="val 1206373"/>
                <a:gd name="f593" fmla="val 4488307"/>
                <a:gd name="f594" fmla="val 2471547"/>
                <a:gd name="f595" fmla="val 2452242"/>
                <a:gd name="f596" fmla="val 2444496"/>
                <a:gd name="f597" fmla="val 2479294"/>
                <a:gd name="f598" fmla="val 1583182"/>
                <a:gd name="f599" fmla="val 1563877"/>
                <a:gd name="f600" fmla="val 1556130"/>
                <a:gd name="f601" fmla="val 1590928"/>
                <a:gd name="f602" fmla="val 4892802"/>
                <a:gd name="f603" fmla="val 1167764"/>
                <a:gd name="f604" fmla="val 4873498"/>
                <a:gd name="f605" fmla="val 4865751"/>
                <a:gd name="f606" fmla="val 1175639"/>
                <a:gd name="f607" fmla="val 1194815"/>
                <a:gd name="f608" fmla="val 4900549"/>
                <a:gd name="f609" fmla="val 3725672"/>
                <a:gd name="f610" fmla="val 1162050"/>
                <a:gd name="f611" fmla="val 3706495"/>
                <a:gd name="f612" fmla="val 3698621"/>
                <a:gd name="f613" fmla="val 1169797"/>
                <a:gd name="f614" fmla="val 1188974"/>
                <a:gd name="f615" fmla="val 3733546"/>
                <a:gd name="f616" fmla="val 3493516"/>
                <a:gd name="f617" fmla="val 3474211"/>
                <a:gd name="f618" fmla="val 3466465"/>
                <a:gd name="f619" fmla="val 3501263"/>
                <a:gd name="f620" fmla="val 590296"/>
                <a:gd name="f621" fmla="val 1156208"/>
                <a:gd name="f622" fmla="val 570991"/>
                <a:gd name="f623" fmla="val 563245"/>
                <a:gd name="f624" fmla="val 1163954"/>
                <a:gd name="f625" fmla="val 1183132"/>
                <a:gd name="f626" fmla="val 1191005"/>
                <a:gd name="f627" fmla="val 598042"/>
                <a:gd name="f628" fmla="val 2860548"/>
                <a:gd name="f629" fmla="val 1150492"/>
                <a:gd name="f630" fmla="val 2841371"/>
                <a:gd name="f631" fmla="val 2833497"/>
                <a:gd name="f632" fmla="val 1158239"/>
                <a:gd name="f633" fmla="val 1177416"/>
                <a:gd name="f634" fmla="val 2868422"/>
                <a:gd name="f635" fmla="val 985138"/>
                <a:gd name="f636" fmla="val 965835"/>
                <a:gd name="f637" fmla="val 958088"/>
                <a:gd name="f638" fmla="val 992886"/>
                <a:gd name="f639" fmla="val 4776724"/>
                <a:gd name="f640" fmla="val 1144651"/>
                <a:gd name="f641" fmla="val 4757420"/>
                <a:gd name="f642" fmla="val 4749673"/>
                <a:gd name="f643" fmla="val 1152398"/>
                <a:gd name="f644" fmla="val 1171575"/>
                <a:gd name="f645" fmla="val 4784471"/>
                <a:gd name="f646" fmla="val 4225035"/>
                <a:gd name="f647" fmla="val 4205858"/>
                <a:gd name="f648" fmla="val 4197984"/>
                <a:gd name="f649" fmla="val 4232909"/>
                <a:gd name="f650" fmla="val 3121786"/>
                <a:gd name="f651" fmla="val 3102609"/>
                <a:gd name="f652" fmla="val 3094863"/>
                <a:gd name="f653" fmla="val 3129660"/>
                <a:gd name="f654" fmla="val 694816"/>
                <a:gd name="f655" fmla="val 675513"/>
                <a:gd name="f656" fmla="val 702563"/>
                <a:gd name="f657" fmla="val 4672203"/>
                <a:gd name="f658" fmla="val 1138936"/>
                <a:gd name="f659" fmla="val 4652899"/>
                <a:gd name="f660" fmla="val 4645152"/>
                <a:gd name="f661" fmla="val 1146683"/>
                <a:gd name="f662" fmla="val 1165860"/>
                <a:gd name="f663" fmla="val 1173607"/>
                <a:gd name="f664" fmla="val 4679950"/>
                <a:gd name="f665" fmla="val 1246377"/>
                <a:gd name="f666" fmla="val 1127252"/>
                <a:gd name="f667" fmla="val 1227201"/>
                <a:gd name="f668" fmla="val 1219327"/>
                <a:gd name="f669" fmla="val 1135126"/>
                <a:gd name="f670" fmla="val 1154302"/>
                <a:gd name="f671" fmla="val 1254125"/>
                <a:gd name="f672" fmla="val 3371469"/>
                <a:gd name="f673" fmla="val 1121537"/>
                <a:gd name="f674" fmla="val 3352292"/>
                <a:gd name="f675" fmla="val 3344545"/>
                <a:gd name="f676" fmla="val 1129284"/>
                <a:gd name="f677" fmla="val 1148461"/>
                <a:gd name="f678" fmla="val 3379343"/>
                <a:gd name="f679" fmla="val 2622550"/>
                <a:gd name="f680" fmla="val 2603246"/>
                <a:gd name="f681" fmla="val 2595499"/>
                <a:gd name="f682" fmla="val 2630297"/>
                <a:gd name="f683" fmla="val 4358640"/>
                <a:gd name="f684" fmla="val 1115695"/>
                <a:gd name="f685" fmla="val 4339335"/>
                <a:gd name="f686" fmla="val 4331589"/>
                <a:gd name="f687" fmla="val 1123569"/>
                <a:gd name="f688" fmla="val 1142746"/>
                <a:gd name="f689" fmla="val 4366386"/>
                <a:gd name="f690" fmla="val 4068318"/>
                <a:gd name="f691" fmla="val 4049014"/>
                <a:gd name="f692" fmla="val 2070862"/>
                <a:gd name="f693" fmla="val 2051685"/>
                <a:gd name="f694" fmla="val 2043811"/>
                <a:gd name="f695" fmla="val 2078736"/>
                <a:gd name="f696" fmla="val 1797939"/>
                <a:gd name="f697" fmla="val 1778762"/>
                <a:gd name="f698" fmla="val 1805813"/>
                <a:gd name="f699" fmla="val 3237992"/>
                <a:gd name="f700" fmla="val 1109979"/>
                <a:gd name="f701" fmla="val 3218688"/>
                <a:gd name="f702" fmla="val 1117727"/>
                <a:gd name="f703" fmla="val 1136903"/>
                <a:gd name="f704" fmla="val 2744470"/>
                <a:gd name="f705" fmla="val 2725166"/>
                <a:gd name="f706" fmla="val 2717419"/>
                <a:gd name="f707" fmla="val 2752216"/>
                <a:gd name="f708" fmla="val 2187066"/>
                <a:gd name="f709" fmla="val 2167763"/>
                <a:gd name="f710" fmla="val 2194814"/>
                <a:gd name="f711" fmla="val 1937385"/>
                <a:gd name="f712" fmla="val 1104138"/>
                <a:gd name="f713" fmla="val 1918080"/>
                <a:gd name="f714" fmla="val 1910334"/>
                <a:gd name="f715" fmla="val 1111885"/>
                <a:gd name="f716" fmla="val 1131062"/>
                <a:gd name="f717" fmla="val 1945132"/>
                <a:gd name="f718" fmla="val 1670303"/>
                <a:gd name="f719" fmla="val 1651000"/>
                <a:gd name="f720" fmla="val 1643252"/>
                <a:gd name="f721" fmla="val 1101216"/>
                <a:gd name="f722" fmla="val 1082039"/>
                <a:gd name="f723" fmla="val 1074165"/>
                <a:gd name="f724" fmla="val 491489"/>
                <a:gd name="f725" fmla="val 1098423"/>
                <a:gd name="f726" fmla="val 472313"/>
                <a:gd name="f727" fmla="val 464565"/>
                <a:gd name="f728" fmla="val 1106170"/>
                <a:gd name="f729" fmla="val 1125347"/>
                <a:gd name="f730" fmla="val 1133094"/>
                <a:gd name="f731" fmla="val 499363"/>
                <a:gd name="f732" fmla="val 3592195"/>
                <a:gd name="f733" fmla="val 1092580"/>
                <a:gd name="f734" fmla="val 3572891"/>
                <a:gd name="f735" fmla="val 3565144"/>
                <a:gd name="f736" fmla="val 1100327"/>
                <a:gd name="f737" fmla="val 1119504"/>
                <a:gd name="f738" fmla="val 3599942"/>
                <a:gd name="f739" fmla="val 781812"/>
                <a:gd name="f740" fmla="val 762635"/>
                <a:gd name="f741" fmla="val 789686"/>
                <a:gd name="f742" fmla="val 381253"/>
                <a:gd name="f743" fmla="val 361950"/>
                <a:gd name="f744" fmla="val 354202"/>
                <a:gd name="f745" fmla="val 389000"/>
                <a:gd name="f746" fmla="val 3812794"/>
                <a:gd name="f747" fmla="val 1086865"/>
                <a:gd name="f748" fmla="val 3793617"/>
                <a:gd name="f749" fmla="val 3785743"/>
                <a:gd name="f750" fmla="val 1094613"/>
                <a:gd name="f751" fmla="val 1113789"/>
                <a:gd name="f752" fmla="val 3820668"/>
                <a:gd name="f753" fmla="val 4503801"/>
                <a:gd name="f754" fmla="val 1081024"/>
                <a:gd name="f755" fmla="val 4484497"/>
                <a:gd name="f756" fmla="val 4476750"/>
                <a:gd name="f757" fmla="val 1088771"/>
                <a:gd name="f758" fmla="val 1107948"/>
                <a:gd name="f759" fmla="val 4511548"/>
                <a:gd name="f760" fmla="val 3946398"/>
                <a:gd name="f761" fmla="val 3927094"/>
                <a:gd name="f762" fmla="val 3919347"/>
                <a:gd name="f763" fmla="val 3954145"/>
                <a:gd name="f764" fmla="val 2401824"/>
                <a:gd name="f765" fmla="val 2382647"/>
                <a:gd name="f766" fmla="val 2409698"/>
                <a:gd name="f767" fmla="val 1356740"/>
                <a:gd name="f768" fmla="val 1337437"/>
                <a:gd name="f769" fmla="val 1329689"/>
                <a:gd name="f770" fmla="val 1364488"/>
                <a:gd name="f771" fmla="val 2965069"/>
                <a:gd name="f772" fmla="val 1075182"/>
                <a:gd name="f773" fmla="val 2945891"/>
                <a:gd name="f774" fmla="val 2938017"/>
                <a:gd name="f775" fmla="val 1083055"/>
                <a:gd name="f776" fmla="val 1102233"/>
                <a:gd name="f777" fmla="val 2972816"/>
                <a:gd name="f778" fmla="val 4648961"/>
                <a:gd name="f779" fmla="val 1052067"/>
                <a:gd name="f780" fmla="val 4629658"/>
                <a:gd name="f781" fmla="val 1059814"/>
                <a:gd name="f782" fmla="val 1078991"/>
                <a:gd name="f783" fmla="val 2279904"/>
                <a:gd name="f784" fmla="val 2260727"/>
                <a:gd name="f785" fmla="val 2252853"/>
                <a:gd name="f786" fmla="val 2287778"/>
                <a:gd name="f787" fmla="val 909574"/>
                <a:gd name="f788" fmla="val 890397"/>
                <a:gd name="f789" fmla="val 4828921"/>
                <a:gd name="f790" fmla="val 1046352"/>
                <a:gd name="f791" fmla="val 4809744"/>
                <a:gd name="f792" fmla="val 4801870"/>
                <a:gd name="f793" fmla="val 1054100"/>
                <a:gd name="f794" fmla="val 1073277"/>
                <a:gd name="f795" fmla="val 4836668"/>
                <a:gd name="f796" fmla="val 3475990"/>
                <a:gd name="f797" fmla="val 3456813"/>
                <a:gd name="f798" fmla="val 3448939"/>
                <a:gd name="f799" fmla="val 3483864"/>
                <a:gd name="f800" fmla="val 3069590"/>
                <a:gd name="f801" fmla="val 3050413"/>
                <a:gd name="f802" fmla="val 3042539"/>
                <a:gd name="f803" fmla="val 3077336"/>
                <a:gd name="f804" fmla="val 2518029"/>
                <a:gd name="f805" fmla="val 2498725"/>
                <a:gd name="f806" fmla="val 2490978"/>
                <a:gd name="f807" fmla="val 2525776"/>
                <a:gd name="f808" fmla="val 1034669"/>
                <a:gd name="f809" fmla="val 1042542"/>
                <a:gd name="f810" fmla="val 1061720"/>
                <a:gd name="f811" fmla="val 1069466"/>
                <a:gd name="f812" fmla="val 630936"/>
                <a:gd name="f813" fmla="val 611632"/>
                <a:gd name="f814" fmla="val 603885"/>
                <a:gd name="f815" fmla="val 638683"/>
                <a:gd name="f816" fmla="val 2837307"/>
                <a:gd name="f817" fmla="val 1028953"/>
                <a:gd name="f818" fmla="val 2818129"/>
                <a:gd name="f819" fmla="val 2810255"/>
                <a:gd name="f820" fmla="val 1036701"/>
                <a:gd name="f821" fmla="val 1055877"/>
                <a:gd name="f822" fmla="val 1063625"/>
                <a:gd name="f823" fmla="val 2845180"/>
                <a:gd name="f824" fmla="val 3319272"/>
                <a:gd name="f825" fmla="val 1023112"/>
                <a:gd name="f826" fmla="val 3299968"/>
                <a:gd name="f827" fmla="val 3292221"/>
                <a:gd name="f828" fmla="val 1030986"/>
                <a:gd name="f829" fmla="val 1050163"/>
                <a:gd name="f830" fmla="val 1057910"/>
                <a:gd name="f831" fmla="val 3327019"/>
                <a:gd name="f832" fmla="val 1049020"/>
                <a:gd name="f833" fmla="val 1029715"/>
                <a:gd name="f834" fmla="val 1021969"/>
                <a:gd name="f835" fmla="val 1056766"/>
                <a:gd name="f836" fmla="val 1873503"/>
                <a:gd name="f837" fmla="val 1017397"/>
                <a:gd name="f838" fmla="val 1854200"/>
                <a:gd name="f839" fmla="val 1846452"/>
                <a:gd name="f840" fmla="val 1025144"/>
                <a:gd name="f841" fmla="val 1044321"/>
                <a:gd name="f842" fmla="val 1881251"/>
                <a:gd name="f843" fmla="val 2628265"/>
                <a:gd name="f844" fmla="val 1005839"/>
                <a:gd name="f845" fmla="val 2609088"/>
                <a:gd name="f846" fmla="val 2601214"/>
                <a:gd name="f847" fmla="val 1013587"/>
                <a:gd name="f848" fmla="val 1032763"/>
                <a:gd name="f849" fmla="val 1040511"/>
                <a:gd name="f850" fmla="val 2636139"/>
                <a:gd name="f851" fmla="val 1734058"/>
                <a:gd name="f852" fmla="val 1714880"/>
                <a:gd name="f853" fmla="val 1707134"/>
                <a:gd name="f854" fmla="val 1741932"/>
                <a:gd name="f855" fmla="val 3191509"/>
                <a:gd name="f856" fmla="val 999998"/>
                <a:gd name="f857" fmla="val 3172332"/>
                <a:gd name="f858" fmla="val 3164458"/>
                <a:gd name="f859" fmla="val 1007745"/>
                <a:gd name="f860" fmla="val 1026922"/>
                <a:gd name="f861" fmla="val 3199383"/>
                <a:gd name="f862" fmla="val 2134742"/>
                <a:gd name="f863" fmla="val 2115566"/>
                <a:gd name="f864" fmla="val 2107691"/>
                <a:gd name="f865" fmla="val 2142616"/>
                <a:gd name="f866" fmla="val 2018664"/>
                <a:gd name="f867" fmla="val 994283"/>
                <a:gd name="f868" fmla="val 1999361"/>
                <a:gd name="f869" fmla="val 1991614"/>
                <a:gd name="f870" fmla="val 1002029"/>
                <a:gd name="f871" fmla="val 1021207"/>
                <a:gd name="f872" fmla="val 2026412"/>
                <a:gd name="f873" fmla="val 3859276"/>
                <a:gd name="f874" fmla="val 988440"/>
                <a:gd name="f875" fmla="val 3839972"/>
                <a:gd name="f876" fmla="val 3832225"/>
                <a:gd name="f877" fmla="val 996188"/>
                <a:gd name="f878" fmla="val 1015364"/>
                <a:gd name="f879" fmla="val 3867023"/>
                <a:gd name="f880" fmla="val 796036"/>
                <a:gd name="f881" fmla="val 982599"/>
                <a:gd name="f882" fmla="val 783209"/>
                <a:gd name="f883" fmla="val 778001"/>
                <a:gd name="f884" fmla="val 987805"/>
                <a:gd name="f885" fmla="val 1000633"/>
                <a:gd name="f886" fmla="val 801242"/>
                <a:gd name="f887" fmla="val 2732786"/>
                <a:gd name="f888" fmla="val 976884"/>
                <a:gd name="f889" fmla="val 2713609"/>
                <a:gd name="f890" fmla="val 2705735"/>
                <a:gd name="f891" fmla="val 984630"/>
                <a:gd name="f892" fmla="val 1003808"/>
                <a:gd name="f893" fmla="val 1011554"/>
                <a:gd name="f894" fmla="val 2740660"/>
                <a:gd name="f895" fmla="val 2372867"/>
                <a:gd name="f896" fmla="val 2353564"/>
                <a:gd name="f897" fmla="val 2345816"/>
                <a:gd name="f898" fmla="val 2380615"/>
                <a:gd name="f899" fmla="val 416051"/>
                <a:gd name="f900" fmla="val 396875"/>
                <a:gd name="f901" fmla="val 423925"/>
                <a:gd name="f902" fmla="val 1478661"/>
                <a:gd name="f903" fmla="val 971041"/>
                <a:gd name="f904" fmla="val 1459357"/>
                <a:gd name="f905" fmla="val 1451610"/>
                <a:gd name="f906" fmla="val 978788"/>
                <a:gd name="f907" fmla="val 997965"/>
                <a:gd name="f908" fmla="val 1486408"/>
                <a:gd name="f909" fmla="val 1350899"/>
                <a:gd name="f910" fmla="val 1331595"/>
                <a:gd name="f911" fmla="val 1323848"/>
                <a:gd name="f912" fmla="val 1358646"/>
                <a:gd name="f913" fmla="val 526414"/>
                <a:gd name="f914" fmla="val 507111"/>
                <a:gd name="f915" fmla="val 534162"/>
                <a:gd name="f916" fmla="val 2924429"/>
                <a:gd name="f917" fmla="val 965326"/>
                <a:gd name="f918" fmla="val 2905252"/>
                <a:gd name="f919" fmla="val 973074"/>
                <a:gd name="f920" fmla="val 992251"/>
                <a:gd name="f921" fmla="val 2932176"/>
                <a:gd name="f922" fmla="val 294132"/>
                <a:gd name="f923" fmla="val 959485"/>
                <a:gd name="f924" fmla="val 274954"/>
                <a:gd name="f925" fmla="val 267080"/>
                <a:gd name="f926" fmla="val 967232"/>
                <a:gd name="f927" fmla="val 986409"/>
                <a:gd name="f928" fmla="val 301878"/>
                <a:gd name="f929" fmla="val 3563111"/>
                <a:gd name="f930" fmla="val 953770"/>
                <a:gd name="f931" fmla="val 3543934"/>
                <a:gd name="f932" fmla="val 3536060"/>
                <a:gd name="f933" fmla="val 961516"/>
                <a:gd name="f934" fmla="val 980694"/>
                <a:gd name="f935" fmla="val 3570985"/>
                <a:gd name="f936" fmla="val 947927"/>
                <a:gd name="f937" fmla="val 955675"/>
                <a:gd name="f938" fmla="val 974851"/>
                <a:gd name="f939" fmla="val 942086"/>
                <a:gd name="f940" fmla="val 949960"/>
                <a:gd name="f941" fmla="val 969137"/>
                <a:gd name="f942" fmla="val 979297"/>
                <a:gd name="f943" fmla="val 959992"/>
                <a:gd name="f944" fmla="val 987044"/>
                <a:gd name="f945" fmla="val 3098673"/>
                <a:gd name="f946" fmla="val 936371"/>
                <a:gd name="f947" fmla="val 3079369"/>
                <a:gd name="f948" fmla="val 3071622"/>
                <a:gd name="f949" fmla="val 944117"/>
                <a:gd name="f950" fmla="val 963295"/>
                <a:gd name="f951" fmla="val 3106420"/>
                <a:gd name="f952" fmla="val 1153540"/>
                <a:gd name="f953" fmla="val 1134237"/>
                <a:gd name="f954" fmla="val 1161288"/>
                <a:gd name="f955" fmla="val 2204466"/>
                <a:gd name="f956" fmla="val 924813"/>
                <a:gd name="f957" fmla="val 2185162"/>
                <a:gd name="f958" fmla="val 2177415"/>
                <a:gd name="f959" fmla="val 932561"/>
                <a:gd name="f960" fmla="val 951738"/>
                <a:gd name="f961" fmla="val 2212213"/>
                <a:gd name="f962" fmla="val 1902460"/>
                <a:gd name="f963" fmla="val 918972"/>
                <a:gd name="f964" fmla="val 1883283"/>
                <a:gd name="f965" fmla="val 1875409"/>
                <a:gd name="f966" fmla="val 926719"/>
                <a:gd name="f967" fmla="val 945896"/>
                <a:gd name="f968" fmla="val 2552827"/>
                <a:gd name="f969" fmla="val 913257"/>
                <a:gd name="f970" fmla="val 2533523"/>
                <a:gd name="f971" fmla="val 921003"/>
                <a:gd name="f972" fmla="val 940180"/>
                <a:gd name="f973" fmla="val 2560574"/>
                <a:gd name="f974" fmla="val 1786382"/>
                <a:gd name="f975" fmla="val 1767077"/>
                <a:gd name="f976" fmla="val 1759330"/>
                <a:gd name="f977" fmla="val 3325114"/>
                <a:gd name="f978" fmla="val 907414"/>
                <a:gd name="f979" fmla="val 3305809"/>
                <a:gd name="f980" fmla="val 3298063"/>
                <a:gd name="f981" fmla="val 915162"/>
                <a:gd name="f982" fmla="val 934338"/>
                <a:gd name="f983" fmla="val 3332860"/>
                <a:gd name="f984" fmla="val 2454148"/>
                <a:gd name="f985" fmla="val 2434844"/>
                <a:gd name="f986" fmla="val 2427097"/>
                <a:gd name="f987" fmla="val 2461895"/>
                <a:gd name="f988" fmla="val 868934"/>
                <a:gd name="f989" fmla="val 849757"/>
                <a:gd name="f990" fmla="val 876808"/>
                <a:gd name="f991" fmla="val 901700"/>
                <a:gd name="f992" fmla="val 909447"/>
                <a:gd name="f993" fmla="val 928624"/>
                <a:gd name="f994" fmla="val 1269619"/>
                <a:gd name="f995" fmla="val 1250314"/>
                <a:gd name="f996" fmla="val 1242567"/>
                <a:gd name="f997" fmla="val 1277365"/>
                <a:gd name="f998" fmla="val 890015"/>
                <a:gd name="f999" fmla="val 897889"/>
                <a:gd name="f1000" fmla="val 917066"/>
                <a:gd name="f1001" fmla="val 884301"/>
                <a:gd name="f1002" fmla="val 892048"/>
                <a:gd name="f1003" fmla="val 911225"/>
                <a:gd name="f1004" fmla="val 2796666"/>
                <a:gd name="f1005" fmla="val 2777490"/>
                <a:gd name="f1006" fmla="val 2769616"/>
                <a:gd name="f1007" fmla="val 2804541"/>
                <a:gd name="f1008" fmla="val 2308987"/>
                <a:gd name="f1009" fmla="val 2289683"/>
                <a:gd name="f1010" fmla="val 2281936"/>
                <a:gd name="f1011" fmla="val 2316734"/>
                <a:gd name="f1012" fmla="val 2059304"/>
                <a:gd name="f1013" fmla="val 2040001"/>
                <a:gd name="f1014" fmla="val 2032253"/>
                <a:gd name="f1015" fmla="val 2067052"/>
                <a:gd name="f1016" fmla="val 3226307"/>
                <a:gd name="f1017" fmla="val 872744"/>
                <a:gd name="f1018" fmla="val 3207130"/>
                <a:gd name="f1019" fmla="val 880490"/>
                <a:gd name="f1020" fmla="val 899667"/>
                <a:gd name="f1021" fmla="val 3234181"/>
                <a:gd name="f1022" fmla="val 1466977"/>
                <a:gd name="f1023" fmla="val 866901"/>
                <a:gd name="f1024" fmla="val 1447800"/>
                <a:gd name="f1025" fmla="val 1439926"/>
                <a:gd name="f1026" fmla="val 874649"/>
                <a:gd name="f1027" fmla="val 893826"/>
                <a:gd name="f1028" fmla="val 1474851"/>
                <a:gd name="f1029" fmla="val 2657348"/>
                <a:gd name="f1030" fmla="val 861187"/>
                <a:gd name="f1031" fmla="val 2638044"/>
                <a:gd name="f1032" fmla="val 888111"/>
                <a:gd name="f1033" fmla="val 895858"/>
                <a:gd name="f1034" fmla="val 2665095"/>
                <a:gd name="f1035" fmla="val 358013"/>
                <a:gd name="f1036" fmla="val 338709"/>
                <a:gd name="f1037" fmla="val 330962"/>
                <a:gd name="f1038" fmla="val 365760"/>
                <a:gd name="f1039" fmla="val 1066419"/>
                <a:gd name="f1040" fmla="val 855345"/>
                <a:gd name="f1041" fmla="val 1047114"/>
                <a:gd name="f1042" fmla="val 863091"/>
                <a:gd name="f1043" fmla="val 882269"/>
                <a:gd name="f1044" fmla="val 849502"/>
                <a:gd name="f1045" fmla="val 857376"/>
                <a:gd name="f1046" fmla="val 876553"/>
                <a:gd name="f1047" fmla="val 1693417"/>
                <a:gd name="f1048" fmla="val 1674240"/>
                <a:gd name="f1049" fmla="val 1701291"/>
                <a:gd name="f1050" fmla="val 843788"/>
                <a:gd name="f1051" fmla="val 851535"/>
                <a:gd name="f1052" fmla="val 870712"/>
                <a:gd name="f1053" fmla="val 878459"/>
                <a:gd name="f1054" fmla="val 5908929"/>
                <a:gd name="f1055" fmla="val 837946"/>
                <a:gd name="f1056" fmla="val 5889625"/>
                <a:gd name="f1057" fmla="val 5881878"/>
                <a:gd name="f1058" fmla="val 845820"/>
                <a:gd name="f1059" fmla="val 864997"/>
                <a:gd name="f1060" fmla="val 5916676"/>
                <a:gd name="f1061" fmla="val 468375"/>
                <a:gd name="f1062" fmla="val 449072"/>
                <a:gd name="f1063" fmla="val 441325"/>
                <a:gd name="f1064" fmla="val 476123"/>
                <a:gd name="f1065" fmla="val 3458591"/>
                <a:gd name="f1066" fmla="val 832230"/>
                <a:gd name="f1067" fmla="val 3439414"/>
                <a:gd name="f1068" fmla="val 859154"/>
                <a:gd name="f1069" fmla="val 3737355"/>
                <a:gd name="f1070" fmla="val 826388"/>
                <a:gd name="f1071" fmla="val 3718052"/>
                <a:gd name="f1072" fmla="val 3710304"/>
                <a:gd name="f1073" fmla="val 853313"/>
                <a:gd name="f1074" fmla="val 3745103"/>
                <a:gd name="f1075" fmla="val 950213"/>
                <a:gd name="f1076" fmla="val 931037"/>
                <a:gd name="f1077" fmla="val 923163"/>
                <a:gd name="f1078" fmla="val 828421"/>
                <a:gd name="f1079" fmla="val 847598"/>
                <a:gd name="f1080" fmla="val 230250"/>
                <a:gd name="f1081" fmla="val 211074"/>
                <a:gd name="f1082" fmla="val 203200"/>
                <a:gd name="f1083" fmla="val 238125"/>
                <a:gd name="f1084" fmla="val 822578"/>
                <a:gd name="f1085" fmla="val 841755"/>
                <a:gd name="f1086" fmla="val 6019292"/>
                <a:gd name="f1087" fmla="val 809116"/>
                <a:gd name="f1088" fmla="val 5999988"/>
                <a:gd name="f1089" fmla="val 5992241"/>
                <a:gd name="f1090" fmla="val 816863"/>
                <a:gd name="f1091" fmla="val 836040"/>
                <a:gd name="f1092" fmla="val 6027039"/>
                <a:gd name="f1093" fmla="val 5787008"/>
                <a:gd name="f1094" fmla="val 803275"/>
                <a:gd name="f1095" fmla="val 5767705"/>
                <a:gd name="f1096" fmla="val 5759958"/>
                <a:gd name="f1097" fmla="val 811022"/>
                <a:gd name="f1098" fmla="val 830199"/>
                <a:gd name="f1099" fmla="val 5794756"/>
                <a:gd name="f1100" fmla="val 1577339"/>
                <a:gd name="f1101" fmla="val 1558163"/>
                <a:gd name="f1102" fmla="val 2396109"/>
                <a:gd name="f1103" fmla="val 797433"/>
                <a:gd name="f1104" fmla="val 2376804"/>
                <a:gd name="f1105" fmla="val 2369058"/>
                <a:gd name="f1106" fmla="val 805307"/>
                <a:gd name="f1107" fmla="val 824484"/>
                <a:gd name="f1108" fmla="val 2403855"/>
                <a:gd name="f1109" fmla="val 3342513"/>
                <a:gd name="f1110" fmla="val 791717"/>
                <a:gd name="f1111" fmla="val 3323208"/>
                <a:gd name="f1112" fmla="val 799464"/>
                <a:gd name="f1113" fmla="val 818641"/>
                <a:gd name="f1114" fmla="val 3350259"/>
                <a:gd name="f1115" fmla="val 2738628"/>
                <a:gd name="f1116" fmla="val 785876"/>
                <a:gd name="f1117" fmla="val 2719324"/>
                <a:gd name="f1118" fmla="val 2711577"/>
                <a:gd name="f1119" fmla="val 793623"/>
                <a:gd name="f1120" fmla="val 812800"/>
                <a:gd name="f1121" fmla="val 2746375"/>
                <a:gd name="f1122" fmla="val 2239264"/>
                <a:gd name="f1123" fmla="val 2220087"/>
                <a:gd name="f1124" fmla="val 2247138"/>
                <a:gd name="f1125" fmla="val 596011"/>
                <a:gd name="f1126" fmla="val 576834"/>
                <a:gd name="f1127" fmla="val 569087"/>
                <a:gd name="f1128" fmla="val 762762"/>
                <a:gd name="f1129" fmla="val 770509"/>
                <a:gd name="f1130" fmla="val 1263777"/>
                <a:gd name="f1131" fmla="val 756920"/>
                <a:gd name="f1132" fmla="val 1244600"/>
                <a:gd name="f1133" fmla="val 1236726"/>
                <a:gd name="f1134" fmla="val 764794"/>
                <a:gd name="f1135" fmla="val 783971"/>
                <a:gd name="f1136" fmla="val 323214"/>
                <a:gd name="f1137" fmla="val 303911"/>
                <a:gd name="f1138" fmla="val 296163"/>
                <a:gd name="f1139" fmla="val 3638677"/>
                <a:gd name="f1140" fmla="val 751204"/>
                <a:gd name="f1141" fmla="val 3619373"/>
                <a:gd name="f1142" fmla="val 758951"/>
                <a:gd name="f1143" fmla="val 778128"/>
                <a:gd name="f1144" fmla="val 3646424"/>
                <a:gd name="f1145" fmla="val 1455420"/>
                <a:gd name="f1146" fmla="val 1436115"/>
                <a:gd name="f1147" fmla="val 1428369"/>
                <a:gd name="f1148" fmla="val 1463166"/>
                <a:gd name="f1149" fmla="val 3510915"/>
                <a:gd name="f1150" fmla="val 739648"/>
                <a:gd name="f1151" fmla="val 3491610"/>
                <a:gd name="f1152" fmla="val 747395"/>
                <a:gd name="f1153" fmla="val 766572"/>
                <a:gd name="f1154" fmla="val 774319"/>
                <a:gd name="f1155" fmla="val 3518661"/>
                <a:gd name="f1156" fmla="val 3017392"/>
                <a:gd name="f1157" fmla="val 2998089"/>
                <a:gd name="f1158" fmla="val 2990341"/>
                <a:gd name="f1159" fmla="val 3025140"/>
                <a:gd name="f1160" fmla="val 700532"/>
                <a:gd name="f1161" fmla="val 681354"/>
                <a:gd name="f1162" fmla="val 673480"/>
                <a:gd name="f1163" fmla="val 708405"/>
                <a:gd name="f1164" fmla="val 2895346"/>
                <a:gd name="f1165" fmla="val 733805"/>
                <a:gd name="f1166" fmla="val 2876169"/>
                <a:gd name="f1167" fmla="val 2868295"/>
                <a:gd name="f1168" fmla="val 741552"/>
                <a:gd name="f1169" fmla="val 760729"/>
                <a:gd name="f1170" fmla="val 768603"/>
                <a:gd name="f1171" fmla="val 2903220"/>
                <a:gd name="f1172" fmla="val 1687702"/>
                <a:gd name="f1173" fmla="val 1668399"/>
                <a:gd name="f1174" fmla="val 1660652"/>
                <a:gd name="f1175" fmla="val 1695450"/>
                <a:gd name="f1176" fmla="val 5676646"/>
                <a:gd name="f1177" fmla="val 728090"/>
                <a:gd name="f1178" fmla="val 5657469"/>
                <a:gd name="f1179" fmla="val 5649595"/>
                <a:gd name="f1180" fmla="val 735838"/>
                <a:gd name="f1181" fmla="val 755014"/>
                <a:gd name="f1182" fmla="val 5684520"/>
                <a:gd name="f1183" fmla="val 2605024"/>
                <a:gd name="f1184" fmla="val 2585847"/>
                <a:gd name="f1185" fmla="val 2578100"/>
                <a:gd name="f1186" fmla="val 2612898"/>
                <a:gd name="f1187" fmla="val 1043177"/>
                <a:gd name="f1188" fmla="val 1023874"/>
                <a:gd name="f1189" fmla="val 722249"/>
                <a:gd name="f1190" fmla="val 729996"/>
                <a:gd name="f1191" fmla="val 749173"/>
                <a:gd name="f1192" fmla="val 2053463"/>
                <a:gd name="f1193" fmla="val 2034286"/>
                <a:gd name="f1194" fmla="val 2061210"/>
                <a:gd name="f1195" fmla="val 1948941"/>
                <a:gd name="f1196" fmla="val 1929764"/>
                <a:gd name="f1197" fmla="val 1921890"/>
                <a:gd name="f1198" fmla="val 1956815"/>
                <a:gd name="f1199" fmla="val 5920485"/>
                <a:gd name="f1200" fmla="val 710691"/>
                <a:gd name="f1201" fmla="val 5901308"/>
                <a:gd name="f1202" fmla="val 5893434"/>
                <a:gd name="f1203" fmla="val 718438"/>
                <a:gd name="f1204" fmla="val 737615"/>
                <a:gd name="f1205" fmla="val 745363"/>
                <a:gd name="f1206" fmla="val 5928359"/>
                <a:gd name="f1207" fmla="val 2326386"/>
                <a:gd name="f1208" fmla="val 2307082"/>
                <a:gd name="f1209" fmla="val 2299335"/>
                <a:gd name="f1210" fmla="val 2334133"/>
                <a:gd name="f1211" fmla="val 514730"/>
                <a:gd name="f1212" fmla="val 704850"/>
                <a:gd name="f1213" fmla="val 495553"/>
                <a:gd name="f1214" fmla="val 487679"/>
                <a:gd name="f1215" fmla="val 712724"/>
                <a:gd name="f1216" fmla="val 731901"/>
                <a:gd name="f1217" fmla="val 522604"/>
                <a:gd name="f1218" fmla="val 410210"/>
                <a:gd name="f1219" fmla="val 391033"/>
                <a:gd name="f1220" fmla="val 383159"/>
                <a:gd name="f1221" fmla="val 418084"/>
                <a:gd name="f1222" fmla="val 6036691"/>
                <a:gd name="f1223" fmla="val 699135"/>
                <a:gd name="f1224" fmla="val 6017386"/>
                <a:gd name="f1225" fmla="val 6009640"/>
                <a:gd name="f1226" fmla="val 706882"/>
                <a:gd name="f1227" fmla="val 726059"/>
                <a:gd name="f1228" fmla="val 6044438"/>
                <a:gd name="f1229" fmla="val 3296030"/>
                <a:gd name="f1230" fmla="val 693292"/>
                <a:gd name="f1231" fmla="val 3276854"/>
                <a:gd name="f1232" fmla="val 3268979"/>
                <a:gd name="f1233" fmla="val 701039"/>
                <a:gd name="f1234" fmla="val 720216"/>
                <a:gd name="f1235" fmla="val 3303778"/>
                <a:gd name="f1236" fmla="val 5810250"/>
                <a:gd name="f1237" fmla="val 687577"/>
                <a:gd name="f1238" fmla="val 5790946"/>
                <a:gd name="f1239" fmla="val 5783199"/>
                <a:gd name="f1240" fmla="val 695325"/>
                <a:gd name="f1241" fmla="val 714501"/>
                <a:gd name="f1242" fmla="val 5817997"/>
                <a:gd name="f1243" fmla="val 1565783"/>
                <a:gd name="f1244" fmla="val 1546478"/>
                <a:gd name="f1245" fmla="val 1538732"/>
                <a:gd name="f1246" fmla="val 1573529"/>
                <a:gd name="f1247" fmla="val 681736"/>
                <a:gd name="f1248" fmla="val 689483"/>
                <a:gd name="f1249" fmla="val 708660"/>
                <a:gd name="f1250" fmla="val 716534"/>
                <a:gd name="f1251" fmla="val 2808351"/>
                <a:gd name="f1252" fmla="val 676021"/>
                <a:gd name="f1253" fmla="val 2789047"/>
                <a:gd name="f1254" fmla="val 2781300"/>
                <a:gd name="f1255" fmla="val 683767"/>
                <a:gd name="f1256" fmla="val 702945"/>
                <a:gd name="f1257" fmla="val 2816098"/>
                <a:gd name="f1258" fmla="val 2175383"/>
                <a:gd name="f1259" fmla="val 2156205"/>
                <a:gd name="f1260" fmla="val 2148332"/>
                <a:gd name="f1261" fmla="val 2183257"/>
                <a:gd name="f1262" fmla="val 172212"/>
                <a:gd name="f1263" fmla="val 152908"/>
                <a:gd name="f1264" fmla="val 145161"/>
                <a:gd name="f1265" fmla="val 179959"/>
                <a:gd name="f1266" fmla="val 1856104"/>
                <a:gd name="f1267" fmla="val 670178"/>
                <a:gd name="f1268" fmla="val 1836801"/>
                <a:gd name="f1269" fmla="val 677926"/>
                <a:gd name="f1270" fmla="val 697102"/>
                <a:gd name="f1271" fmla="val 3714115"/>
                <a:gd name="f1272" fmla="val 664337"/>
                <a:gd name="f1273" fmla="val 3694810"/>
                <a:gd name="f1274" fmla="val 3687064"/>
                <a:gd name="f1275" fmla="val 672211"/>
                <a:gd name="f1276" fmla="val 691388"/>
                <a:gd name="f1277" fmla="val 3721861"/>
                <a:gd name="f1278" fmla="val 2703829"/>
                <a:gd name="f1279" fmla="val 2684526"/>
                <a:gd name="f1280" fmla="val 2676779"/>
                <a:gd name="f1281" fmla="val 5554726"/>
                <a:gd name="f1282" fmla="val 652779"/>
                <a:gd name="f1283" fmla="val 5535549"/>
                <a:gd name="f1284" fmla="val 5527675"/>
                <a:gd name="f1285" fmla="val 660653"/>
                <a:gd name="f1286" fmla="val 679830"/>
                <a:gd name="f1287" fmla="val 5562473"/>
                <a:gd name="f1288" fmla="val 764413"/>
                <a:gd name="f1289" fmla="val 745236"/>
                <a:gd name="f1290" fmla="val 737362"/>
                <a:gd name="f1291" fmla="val 772287"/>
                <a:gd name="f1292" fmla="val 276733"/>
                <a:gd name="f1293" fmla="val 257428"/>
                <a:gd name="f1294" fmla="val 249682"/>
                <a:gd name="f1295" fmla="val 284479"/>
                <a:gd name="f1296" fmla="val 647064"/>
                <a:gd name="f1297" fmla="val 654812"/>
                <a:gd name="f1298" fmla="val 673988"/>
                <a:gd name="f1299" fmla="val 3597909"/>
                <a:gd name="f1300" fmla="val 641223"/>
                <a:gd name="f1301" fmla="val 3578732"/>
                <a:gd name="f1302" fmla="val 648970"/>
                <a:gd name="f1303" fmla="val 668147"/>
                <a:gd name="f1304" fmla="val 3605783"/>
                <a:gd name="f1305" fmla="val 3174110"/>
                <a:gd name="f1306" fmla="val 3154806"/>
                <a:gd name="f1307" fmla="val 3147059"/>
                <a:gd name="f1308" fmla="val 3181857"/>
                <a:gd name="f1309" fmla="val 1257935"/>
                <a:gd name="f1310" fmla="val 1238758"/>
                <a:gd name="f1311" fmla="val 1231011"/>
                <a:gd name="f1312" fmla="val 1265809"/>
                <a:gd name="f1313" fmla="val 625094"/>
                <a:gd name="f1314" fmla="val 605916"/>
                <a:gd name="f1315" fmla="val 3075431"/>
                <a:gd name="f1316" fmla="val 635508"/>
                <a:gd name="f1317" fmla="val 3056128"/>
                <a:gd name="f1318" fmla="val 3048380"/>
                <a:gd name="f1319" fmla="val 643254"/>
                <a:gd name="f1320" fmla="val 662432"/>
                <a:gd name="f1321" fmla="val 3083179"/>
                <a:gd name="f1322" fmla="val 6112129"/>
                <a:gd name="f1323" fmla="val 623951"/>
                <a:gd name="f1324" fmla="val 6092952"/>
                <a:gd name="f1325" fmla="val 6085078"/>
                <a:gd name="f1326" fmla="val 631698"/>
                <a:gd name="f1327" fmla="val 650875"/>
                <a:gd name="f1328" fmla="val 658622"/>
                <a:gd name="f1329" fmla="val 6120003"/>
                <a:gd name="f1330" fmla="val 2947670"/>
                <a:gd name="f1331" fmla="val 2928366"/>
                <a:gd name="f1332" fmla="val 2920619"/>
                <a:gd name="f1333" fmla="val 2955416"/>
                <a:gd name="f1334" fmla="val 3899916"/>
                <a:gd name="f1335" fmla="val 618109"/>
                <a:gd name="f1336" fmla="val 3880611"/>
                <a:gd name="f1337" fmla="val 625855"/>
                <a:gd name="f1338" fmla="val 645033"/>
                <a:gd name="f1339" fmla="val 5757926"/>
                <a:gd name="f1340" fmla="val 606551"/>
                <a:gd name="f1341" fmla="val 5738749"/>
                <a:gd name="f1342" fmla="val 5730875"/>
                <a:gd name="f1343" fmla="val 614299"/>
                <a:gd name="f1344" fmla="val 633476"/>
                <a:gd name="f1345" fmla="val 5765800"/>
                <a:gd name="f1346" fmla="val 2593466"/>
                <a:gd name="f1347" fmla="val 2574163"/>
                <a:gd name="f1348" fmla="val 2566416"/>
                <a:gd name="f1349" fmla="val 2262504"/>
                <a:gd name="f1350" fmla="val 2243201"/>
                <a:gd name="f1351" fmla="val 2235454"/>
                <a:gd name="f1352" fmla="val 2270252"/>
                <a:gd name="f1353" fmla="val 880617"/>
                <a:gd name="f1354" fmla="val 861313"/>
                <a:gd name="f1355" fmla="val 853566"/>
                <a:gd name="f1356" fmla="val 888364"/>
                <a:gd name="f1357" fmla="val 5641848"/>
                <a:gd name="f1358" fmla="val 594995"/>
                <a:gd name="f1359" fmla="val 5622544"/>
                <a:gd name="f1360" fmla="val 5614797"/>
                <a:gd name="f1361" fmla="val 602741"/>
                <a:gd name="f1362" fmla="val 621919"/>
                <a:gd name="f1363" fmla="val 629665"/>
                <a:gd name="f1364" fmla="val 5914771"/>
                <a:gd name="f1365" fmla="val 589152"/>
                <a:gd name="f1366" fmla="val 5895467"/>
                <a:gd name="f1367" fmla="val 5887720"/>
                <a:gd name="f1368" fmla="val 596900"/>
                <a:gd name="f1369" fmla="val 616076"/>
                <a:gd name="f1370" fmla="val 5922518"/>
                <a:gd name="f1371" fmla="val 3487674"/>
                <a:gd name="f1372" fmla="val 3468370"/>
                <a:gd name="f1373" fmla="val 3460623"/>
                <a:gd name="f1374" fmla="val 2088261"/>
                <a:gd name="f1375" fmla="val 2069084"/>
                <a:gd name="f1376" fmla="val 2096135"/>
                <a:gd name="f1377" fmla="val 1978025"/>
                <a:gd name="f1378" fmla="val 583438"/>
                <a:gd name="f1379" fmla="val 1958721"/>
                <a:gd name="f1380" fmla="val 1950974"/>
                <a:gd name="f1381" fmla="val 591185"/>
                <a:gd name="f1382" fmla="val 610362"/>
                <a:gd name="f1383" fmla="val 1985772"/>
                <a:gd name="f1384" fmla="val 1606423"/>
                <a:gd name="f1385" fmla="val 1587119"/>
                <a:gd name="f1386" fmla="val 1579372"/>
                <a:gd name="f1387" fmla="val 1614170"/>
                <a:gd name="f1388" fmla="val 1002538"/>
                <a:gd name="f1389" fmla="val 983234"/>
                <a:gd name="f1390" fmla="val 975487"/>
                <a:gd name="f1391" fmla="val 1010285"/>
                <a:gd name="f1392" fmla="val 497332"/>
                <a:gd name="f1393" fmla="val 478154"/>
                <a:gd name="f1394" fmla="val 470280"/>
                <a:gd name="f1395" fmla="val 505205"/>
                <a:gd name="f1396" fmla="val 375412"/>
                <a:gd name="f1397" fmla="val 356235"/>
                <a:gd name="f1398" fmla="val 348361"/>
                <a:gd name="f1399" fmla="val 3255391"/>
                <a:gd name="f1400" fmla="val 577596"/>
                <a:gd name="f1401" fmla="val 3236214"/>
                <a:gd name="f1402" fmla="val 3228340"/>
                <a:gd name="f1403" fmla="val 585342"/>
                <a:gd name="f1404" fmla="val 604520"/>
                <a:gd name="f1405" fmla="val 612266"/>
                <a:gd name="f1406" fmla="val 3263138"/>
                <a:gd name="f1407" fmla="val 3766311"/>
                <a:gd name="f1408" fmla="val 571753"/>
                <a:gd name="f1409" fmla="val 3747134"/>
                <a:gd name="f1410" fmla="val 579627"/>
                <a:gd name="f1411" fmla="val 598804"/>
                <a:gd name="f1412" fmla="val 3774185"/>
                <a:gd name="f1413" fmla="val 5444363"/>
                <a:gd name="f1414" fmla="val 566038"/>
                <a:gd name="f1415" fmla="val 5425185"/>
                <a:gd name="f1416" fmla="val 5417311"/>
                <a:gd name="f1417" fmla="val 573786"/>
                <a:gd name="f1418" fmla="val 592963"/>
                <a:gd name="f1419" fmla="val 600710"/>
                <a:gd name="f1420" fmla="val 5452236"/>
                <a:gd name="f1421" fmla="val 4027678"/>
                <a:gd name="f1422" fmla="val 4008374"/>
                <a:gd name="f1423" fmla="val 4000627"/>
                <a:gd name="f1424" fmla="val 4035425"/>
                <a:gd name="f1425" fmla="val 1832864"/>
                <a:gd name="f1426" fmla="val 1813560"/>
                <a:gd name="f1427" fmla="val 1840611"/>
                <a:gd name="f1428" fmla="val 6013450"/>
                <a:gd name="f1429" fmla="val 560197"/>
                <a:gd name="f1430" fmla="val 5994146"/>
                <a:gd name="f1431" fmla="val 5986399"/>
                <a:gd name="f1432" fmla="val 568071"/>
                <a:gd name="f1433" fmla="val 587248"/>
                <a:gd name="f1434" fmla="val 6021197"/>
                <a:gd name="f1435" fmla="val 554482"/>
                <a:gd name="f1436" fmla="val 562228"/>
                <a:gd name="f1437" fmla="val 581405"/>
                <a:gd name="f1438" fmla="val 4178554"/>
                <a:gd name="f1439" fmla="val 4159377"/>
                <a:gd name="f1440" fmla="val 4151629"/>
                <a:gd name="f1441" fmla="val 4186428"/>
                <a:gd name="f1442" fmla="val 1345057"/>
                <a:gd name="f1443" fmla="val 548639"/>
                <a:gd name="f1444" fmla="val 1325879"/>
                <a:gd name="f1445" fmla="val 1318005"/>
                <a:gd name="f1446" fmla="val 556387"/>
                <a:gd name="f1447" fmla="val 575563"/>
                <a:gd name="f1448" fmla="val 131572"/>
                <a:gd name="f1449" fmla="val 542925"/>
                <a:gd name="f1450" fmla="val 112267"/>
                <a:gd name="f1451" fmla="val 104521"/>
                <a:gd name="f1452" fmla="val 550672"/>
                <a:gd name="f1453" fmla="val 569849"/>
                <a:gd name="f1454" fmla="val 139319"/>
                <a:gd name="f1455" fmla="val 2506345"/>
                <a:gd name="f1456" fmla="val 537083"/>
                <a:gd name="f1457" fmla="val 2487167"/>
                <a:gd name="f1458" fmla="val 544829"/>
                <a:gd name="f1459" fmla="val 564007"/>
                <a:gd name="f1460" fmla="val 2514219"/>
                <a:gd name="f1461" fmla="val 247650"/>
                <a:gd name="f1462" fmla="val 228473"/>
                <a:gd name="f1463" fmla="val 220599"/>
                <a:gd name="f1464" fmla="val 255524"/>
                <a:gd name="f1465" fmla="val 531367"/>
                <a:gd name="f1466" fmla="val 539114"/>
                <a:gd name="f1467" fmla="val 558291"/>
                <a:gd name="f1468" fmla="val 525526"/>
                <a:gd name="f1469" fmla="val 533273"/>
                <a:gd name="f1470" fmla="val 552450"/>
                <a:gd name="f1471" fmla="val 712215"/>
                <a:gd name="f1472" fmla="val 692912"/>
                <a:gd name="f1473" fmla="val 685164"/>
                <a:gd name="f1474" fmla="val 3040506"/>
                <a:gd name="f1475" fmla="val 519684"/>
                <a:gd name="f1476" fmla="val 3021329"/>
                <a:gd name="f1477" fmla="val 3013455"/>
                <a:gd name="f1478" fmla="val 527558"/>
                <a:gd name="f1479" fmla="val 546735"/>
                <a:gd name="f1480" fmla="val 2912872"/>
                <a:gd name="f1481" fmla="val 2893567"/>
                <a:gd name="f1482" fmla="val 2885821"/>
                <a:gd name="f1483" fmla="val 813562"/>
                <a:gd name="f1484" fmla="val 800735"/>
                <a:gd name="f1485" fmla="val 795527"/>
                <a:gd name="f1486" fmla="val 524890"/>
                <a:gd name="f1487" fmla="val 537717"/>
                <a:gd name="f1488" fmla="val 601852"/>
                <a:gd name="f1489" fmla="val 582676"/>
                <a:gd name="f1490" fmla="val 574801"/>
                <a:gd name="f1491" fmla="val 609726"/>
                <a:gd name="f1492" fmla="val 5821807"/>
                <a:gd name="f1493" fmla="val 513969"/>
                <a:gd name="f1494" fmla="val 5802630"/>
                <a:gd name="f1495" fmla="val 521715"/>
                <a:gd name="f1496" fmla="val 540892"/>
                <a:gd name="f1497" fmla="val 5829681"/>
                <a:gd name="f1498" fmla="val 5543169"/>
                <a:gd name="f1499" fmla="val 5523865"/>
                <a:gd name="f1500" fmla="val 5516118"/>
                <a:gd name="f1501" fmla="val 5550916"/>
                <a:gd name="f1502" fmla="val 2157984"/>
                <a:gd name="f1503" fmla="val 2138807"/>
                <a:gd name="f1504" fmla="val 2130933"/>
                <a:gd name="f1505" fmla="val 2165730"/>
                <a:gd name="f1506" fmla="val 2337942"/>
                <a:gd name="f1507" fmla="val 508126"/>
                <a:gd name="f1508" fmla="val 2318766"/>
                <a:gd name="f1509" fmla="val 2310891"/>
                <a:gd name="f1510" fmla="val 515874"/>
                <a:gd name="f1511" fmla="val 535051"/>
                <a:gd name="f1512" fmla="val 5351526"/>
                <a:gd name="f1513" fmla="val 502412"/>
                <a:gd name="f1514" fmla="val 5332222"/>
                <a:gd name="f1515" fmla="val 5324475"/>
                <a:gd name="f1516" fmla="val 510159"/>
                <a:gd name="f1517" fmla="val 529336"/>
                <a:gd name="f1518" fmla="val 5359273"/>
                <a:gd name="f1519" fmla="val 4677918"/>
                <a:gd name="f1520" fmla="val 4658741"/>
                <a:gd name="f1521" fmla="val 4650867"/>
                <a:gd name="f1522" fmla="val 4685792"/>
                <a:gd name="f1523" fmla="val 6129528"/>
                <a:gd name="f1524" fmla="val 496570"/>
                <a:gd name="f1525" fmla="val 6110351"/>
                <a:gd name="f1526" fmla="val 6102477"/>
                <a:gd name="f1527" fmla="val 504316"/>
                <a:gd name="f1528" fmla="val 523494"/>
                <a:gd name="f1529" fmla="val 6137402"/>
                <a:gd name="f1530" fmla="val 5705729"/>
                <a:gd name="f1531" fmla="val 490854"/>
                <a:gd name="f1532" fmla="val 5686425"/>
                <a:gd name="f1533" fmla="val 5678678"/>
                <a:gd name="f1534" fmla="val 498601"/>
                <a:gd name="f1535" fmla="val 517778"/>
                <a:gd name="f1536" fmla="val 5713476"/>
                <a:gd name="f1537" fmla="val 1925701"/>
                <a:gd name="f1538" fmla="val 1906524"/>
                <a:gd name="f1539" fmla="val 1933575"/>
                <a:gd name="f1540" fmla="val 4881245"/>
                <a:gd name="f1541" fmla="val 485013"/>
                <a:gd name="f1542" fmla="val 4861941"/>
                <a:gd name="f1543" fmla="val 4854194"/>
                <a:gd name="f1544" fmla="val 492760"/>
                <a:gd name="f1545" fmla="val 511937"/>
                <a:gd name="f1546" fmla="val 4888992"/>
                <a:gd name="f1547" fmla="val 5247005"/>
                <a:gd name="f1548" fmla="val 479171"/>
                <a:gd name="f1549" fmla="val 5227701"/>
                <a:gd name="f1550" fmla="val 5219954"/>
                <a:gd name="f1551" fmla="val 487045"/>
                <a:gd name="f1552" fmla="val 506222"/>
                <a:gd name="f1553" fmla="val 5254752"/>
                <a:gd name="f1554" fmla="val 3499230"/>
                <a:gd name="f1555" fmla="val 3480054"/>
                <a:gd name="f1556" fmla="val 3472179"/>
                <a:gd name="f1557" fmla="val 445135"/>
                <a:gd name="f1558" fmla="val 425830"/>
                <a:gd name="f1559" fmla="val 452882"/>
                <a:gd name="f1560" fmla="val 4486402"/>
                <a:gd name="f1561" fmla="val 467613"/>
                <a:gd name="f1562" fmla="val 4467098"/>
                <a:gd name="f1563" fmla="val 4459351"/>
                <a:gd name="f1564" fmla="val 475488"/>
                <a:gd name="f1565" fmla="val 494664"/>
                <a:gd name="f1566" fmla="val 4494149"/>
                <a:gd name="f1567" fmla="val 4242434"/>
                <a:gd name="f1568" fmla="val 4223258"/>
                <a:gd name="f1569" fmla="val 4250308"/>
                <a:gd name="f1570" fmla="val 4997323"/>
                <a:gd name="f1571" fmla="val 461899"/>
                <a:gd name="f1572" fmla="val 4978019"/>
                <a:gd name="f1573" fmla="val 4970272"/>
                <a:gd name="f1574" fmla="val 469646"/>
                <a:gd name="f1575" fmla="val 488823"/>
                <a:gd name="f1576" fmla="val 5005070"/>
                <a:gd name="f1577" fmla="val 4108957"/>
                <a:gd name="f1578" fmla="val 4089654"/>
                <a:gd name="f1579" fmla="val 4081906"/>
                <a:gd name="f1580" fmla="val 4116704"/>
                <a:gd name="f1581" fmla="val 3702430"/>
                <a:gd name="f1582" fmla="val 3683254"/>
                <a:gd name="f1583" fmla="val 3675506"/>
                <a:gd name="f1584" fmla="val 3261232"/>
                <a:gd name="f1585" fmla="val 3241929"/>
                <a:gd name="f1586" fmla="val 5130800"/>
                <a:gd name="f1587" fmla="val 456057"/>
                <a:gd name="f1588" fmla="val 5111623"/>
                <a:gd name="f1589" fmla="val 5103876"/>
                <a:gd name="f1590" fmla="val 463803"/>
                <a:gd name="f1591" fmla="val 482980"/>
                <a:gd name="f1592" fmla="val 5138674"/>
                <a:gd name="f1593" fmla="val 4364355"/>
                <a:gd name="f1594" fmla="val 4345178"/>
                <a:gd name="f1595" fmla="val 4337431"/>
                <a:gd name="f1596" fmla="val 4372229"/>
                <a:gd name="f1597" fmla="val 3987038"/>
                <a:gd name="f1598" fmla="val 3967733"/>
                <a:gd name="f1599" fmla="val 3959986"/>
                <a:gd name="f1600" fmla="val 3994784"/>
                <a:gd name="f1601" fmla="val 2227707"/>
                <a:gd name="f1602" fmla="val 2208403"/>
                <a:gd name="f1603" fmla="val 2200655"/>
                <a:gd name="f1604" fmla="val 2802509"/>
                <a:gd name="f1605" fmla="val 450341"/>
                <a:gd name="f1606" fmla="val 2783204"/>
                <a:gd name="f1607" fmla="val 2775458"/>
                <a:gd name="f1608" fmla="val 458088"/>
                <a:gd name="f1609" fmla="val 477265"/>
                <a:gd name="f1610" fmla="val 2047621"/>
                <a:gd name="f1611" fmla="val 2028444"/>
                <a:gd name="f1612" fmla="val 2020570"/>
                <a:gd name="f1613" fmla="val 2055495"/>
                <a:gd name="f1614" fmla="val 1571498"/>
                <a:gd name="f1615" fmla="val 1552321"/>
                <a:gd name="f1616" fmla="val 1544447"/>
                <a:gd name="f1617" fmla="val 328929"/>
                <a:gd name="f1618" fmla="val 309752"/>
                <a:gd name="f1619" fmla="val 336803"/>
                <a:gd name="f1620" fmla="val 444500"/>
                <a:gd name="f1621" fmla="val 452247"/>
                <a:gd name="f1622" fmla="val 471424"/>
                <a:gd name="f1623" fmla="val 6025007"/>
                <a:gd name="f1624" fmla="val 438785"/>
                <a:gd name="f1625" fmla="val 6005830"/>
                <a:gd name="f1626" fmla="val 5997956"/>
                <a:gd name="f1627" fmla="val 446532"/>
                <a:gd name="f1628" fmla="val 465709"/>
                <a:gd name="f1629" fmla="val 473455"/>
                <a:gd name="f1630" fmla="val 6032881"/>
                <a:gd name="f1631" fmla="val 3388995"/>
                <a:gd name="f1632" fmla="val 3369691"/>
                <a:gd name="f1633" fmla="val 3361944"/>
                <a:gd name="f1634" fmla="val 2645664"/>
                <a:gd name="f1635" fmla="val 432942"/>
                <a:gd name="f1636" fmla="val 2626487"/>
                <a:gd name="f1637" fmla="val 2618740"/>
                <a:gd name="f1638" fmla="val 440689"/>
                <a:gd name="f1639" fmla="val 459866"/>
                <a:gd name="f1640" fmla="val 2529586"/>
                <a:gd name="f1641" fmla="val 2510409"/>
                <a:gd name="f1642" fmla="val 2502535"/>
                <a:gd name="f1643" fmla="val 5612765"/>
                <a:gd name="f1644" fmla="val 427100"/>
                <a:gd name="f1645" fmla="val 5593588"/>
                <a:gd name="f1646" fmla="val 5585714"/>
                <a:gd name="f1647" fmla="val 434975"/>
                <a:gd name="f1648" fmla="val 454151"/>
                <a:gd name="f1649" fmla="val 5620639"/>
                <a:gd name="f1650" fmla="val 5473446"/>
                <a:gd name="f1651" fmla="val 5454142"/>
                <a:gd name="f1652" fmla="val 5446395"/>
                <a:gd name="f1653" fmla="val 5481193"/>
                <a:gd name="f1654" fmla="val 102488"/>
                <a:gd name="f1655" fmla="val 421386"/>
                <a:gd name="f1656" fmla="val 83312"/>
                <a:gd name="f1657" fmla="val 75437"/>
                <a:gd name="f1658" fmla="val 429133"/>
                <a:gd name="f1659" fmla="val 448310"/>
                <a:gd name="f1660" fmla="val 110362"/>
                <a:gd name="f1661" fmla="val 415544"/>
                <a:gd name="f1662" fmla="val 423290"/>
                <a:gd name="f1663" fmla="val 442467"/>
                <a:gd name="f1664" fmla="val 2419223"/>
                <a:gd name="f1665" fmla="val 2400046"/>
                <a:gd name="f1666" fmla="val 2392172"/>
                <a:gd name="f1667" fmla="val 218694"/>
                <a:gd name="f1668" fmla="val 199389"/>
                <a:gd name="f1669" fmla="val 191642"/>
                <a:gd name="f1670" fmla="val 226440"/>
                <a:gd name="f1671" fmla="val 4608322"/>
                <a:gd name="f1672" fmla="val 409828"/>
                <a:gd name="f1673" fmla="val 4589018"/>
                <a:gd name="f1674" fmla="val 4581271"/>
                <a:gd name="f1675" fmla="val 417575"/>
                <a:gd name="f1676" fmla="val 436752"/>
                <a:gd name="f1677" fmla="val 4616069"/>
                <a:gd name="f1678" fmla="val 1414779"/>
                <a:gd name="f1679" fmla="val 1395476"/>
                <a:gd name="f1680" fmla="val 1422527"/>
                <a:gd name="f1681" fmla="val 543813"/>
                <a:gd name="f1682" fmla="val 524510"/>
                <a:gd name="f1683" fmla="val 516763"/>
                <a:gd name="f1684" fmla="val 551561"/>
                <a:gd name="f1685" fmla="val 403987"/>
                <a:gd name="f1686" fmla="val 411734"/>
                <a:gd name="f1687" fmla="val 430911"/>
                <a:gd name="f1688" fmla="val 398272"/>
                <a:gd name="f1689" fmla="val 406019"/>
                <a:gd name="f1690" fmla="val 425196"/>
                <a:gd name="f1691" fmla="val 392429"/>
                <a:gd name="f1692" fmla="val 400176"/>
                <a:gd name="f1693" fmla="val 419353"/>
                <a:gd name="f1694" fmla="val 386588"/>
                <a:gd name="f1695" fmla="val 394462"/>
                <a:gd name="f1696" fmla="val 413638"/>
                <a:gd name="f1697" fmla="val 1914144"/>
                <a:gd name="f1698" fmla="val 1894839"/>
                <a:gd name="f1699" fmla="val 1887092"/>
                <a:gd name="f1700" fmla="val 5357368"/>
                <a:gd name="f1701" fmla="val 380873"/>
                <a:gd name="f1702" fmla="val 5338064"/>
                <a:gd name="f1703" fmla="val 5330317"/>
                <a:gd name="f1704" fmla="val 388620"/>
                <a:gd name="f1705" fmla="val 407797"/>
                <a:gd name="f1706" fmla="val 5365115"/>
                <a:gd name="f1707" fmla="val 2303145"/>
                <a:gd name="f1708" fmla="val 2283967"/>
                <a:gd name="f1709" fmla="val 770254"/>
                <a:gd name="f1710" fmla="val 751077"/>
                <a:gd name="f1711" fmla="val 743203"/>
                <a:gd name="f1712" fmla="val 6141211"/>
                <a:gd name="f1713" fmla="val 375030"/>
                <a:gd name="f1714" fmla="val 6121908"/>
                <a:gd name="f1715" fmla="val 6114160"/>
                <a:gd name="f1716" fmla="val 382904"/>
                <a:gd name="f1717" fmla="val 402082"/>
                <a:gd name="f1718" fmla="val 6148958"/>
                <a:gd name="f1719" fmla="val 5235321"/>
                <a:gd name="f1720" fmla="val 369315"/>
                <a:gd name="f1721" fmla="val 5216144"/>
                <a:gd name="f1722" fmla="val 5208397"/>
                <a:gd name="f1723" fmla="val 377063"/>
                <a:gd name="f1724" fmla="val 396239"/>
                <a:gd name="f1725" fmla="val 5243195"/>
                <a:gd name="f1726" fmla="val 5067046"/>
                <a:gd name="f1727" fmla="val 5047742"/>
                <a:gd name="f1728" fmla="val 5039995"/>
                <a:gd name="f1729" fmla="val 5074793"/>
                <a:gd name="f1730" fmla="val 4799838"/>
                <a:gd name="f1731" fmla="val 4780660"/>
                <a:gd name="f1732" fmla="val 4772914"/>
                <a:gd name="f1733" fmla="val 4807711"/>
                <a:gd name="f1734" fmla="val 363474"/>
                <a:gd name="f1735" fmla="val 371221"/>
                <a:gd name="f1736" fmla="val 390398"/>
                <a:gd name="f1737" fmla="val 4921884"/>
                <a:gd name="f1738" fmla="val 357759"/>
                <a:gd name="f1739" fmla="val 4902581"/>
                <a:gd name="f1740" fmla="val 4894833"/>
                <a:gd name="f1741" fmla="val 365505"/>
                <a:gd name="f1742" fmla="val 384683"/>
                <a:gd name="f1743" fmla="val 4929632"/>
                <a:gd name="f1744" fmla="val 4492117"/>
                <a:gd name="f1745" fmla="val 4472940"/>
                <a:gd name="f1746" fmla="val 4155440"/>
                <a:gd name="f1747" fmla="val 4136135"/>
                <a:gd name="f1748" fmla="val 4128389"/>
                <a:gd name="f1749" fmla="val 4163186"/>
                <a:gd name="f1750" fmla="val 3185668"/>
                <a:gd name="f1751" fmla="val 3166491"/>
                <a:gd name="f1752" fmla="val 3158617"/>
                <a:gd name="f1753" fmla="val 3193542"/>
                <a:gd name="f1754" fmla="val 2140585"/>
                <a:gd name="f1755" fmla="val 2121280"/>
                <a:gd name="f1756" fmla="val 2113534"/>
                <a:gd name="f1757" fmla="val 427736"/>
                <a:gd name="f1758" fmla="val 408432"/>
                <a:gd name="f1759" fmla="val 400685"/>
                <a:gd name="f1760" fmla="val 435483"/>
                <a:gd name="f1761" fmla="val 3911473"/>
                <a:gd name="f1762" fmla="val 351917"/>
                <a:gd name="f1763" fmla="val 3892296"/>
                <a:gd name="f1764" fmla="val 3884422"/>
                <a:gd name="f1765" fmla="val 359663"/>
                <a:gd name="f1766" fmla="val 378840"/>
                <a:gd name="f1767" fmla="val 2854705"/>
                <a:gd name="f1768" fmla="val 2835529"/>
                <a:gd name="f1769" fmla="val 2827654"/>
                <a:gd name="f1770" fmla="val 2727071"/>
                <a:gd name="f1771" fmla="val 2707766"/>
                <a:gd name="f1772" fmla="val 2700020"/>
                <a:gd name="f1773" fmla="val 2734817"/>
                <a:gd name="f1774" fmla="val 5711444"/>
                <a:gd name="f1775" fmla="val 340359"/>
                <a:gd name="f1776" fmla="val 5692267"/>
                <a:gd name="f1777" fmla="val 348106"/>
                <a:gd name="f1778" fmla="val 367284"/>
                <a:gd name="f1779" fmla="val 5719318"/>
                <a:gd name="f1780" fmla="val 4376039"/>
                <a:gd name="f1781" fmla="val 4356734"/>
                <a:gd name="f1782" fmla="val 4383785"/>
                <a:gd name="f1783" fmla="val 4265676"/>
                <a:gd name="f1784" fmla="val 4246499"/>
                <a:gd name="f1785" fmla="val 4021835"/>
                <a:gd name="f1786" fmla="val 4002658"/>
                <a:gd name="f1787" fmla="val 4029582"/>
                <a:gd name="f1788" fmla="val 3789553"/>
                <a:gd name="f1789" fmla="val 334518"/>
                <a:gd name="f1790" fmla="val 3770376"/>
                <a:gd name="f1791" fmla="val 342392"/>
                <a:gd name="f1792" fmla="val 361569"/>
                <a:gd name="f1793" fmla="val 3797427"/>
                <a:gd name="f1794" fmla="val 1310259"/>
                <a:gd name="f1795" fmla="val 1290954"/>
                <a:gd name="f1796" fmla="val 1283208"/>
                <a:gd name="f1797" fmla="val 1513459"/>
                <a:gd name="f1798" fmla="val 328802"/>
                <a:gd name="f1799" fmla="val 1494282"/>
                <a:gd name="f1800" fmla="val 336550"/>
                <a:gd name="f1801" fmla="val 355726"/>
                <a:gd name="f1802" fmla="val 1521333"/>
                <a:gd name="f1803" fmla="val 305688"/>
                <a:gd name="f1804" fmla="val 286512"/>
                <a:gd name="f1805" fmla="val 278764"/>
                <a:gd name="f1806" fmla="val 313563"/>
                <a:gd name="f1807" fmla="val 6007608"/>
                <a:gd name="f1808" fmla="val 322960"/>
                <a:gd name="f1809" fmla="val 5988431"/>
                <a:gd name="f1810" fmla="val 5980557"/>
                <a:gd name="f1811" fmla="val 330707"/>
                <a:gd name="f1812" fmla="val 349884"/>
                <a:gd name="f1813" fmla="val 6015482"/>
                <a:gd name="f1814" fmla="val 1623822"/>
                <a:gd name="f1815" fmla="val 1604517"/>
                <a:gd name="f1816" fmla="val 1596771"/>
                <a:gd name="f1817" fmla="val 5583808"/>
                <a:gd name="f1818" fmla="val 317246"/>
                <a:gd name="f1819" fmla="val 5564505"/>
                <a:gd name="f1820" fmla="val 5556758"/>
                <a:gd name="f1821" fmla="val 324993"/>
                <a:gd name="f1822" fmla="val 344170"/>
                <a:gd name="f1823" fmla="val 5591556"/>
                <a:gd name="f1824" fmla="val 3679317"/>
                <a:gd name="f1825" fmla="val 3660013"/>
                <a:gd name="f1826" fmla="val 3652266"/>
                <a:gd name="f1827" fmla="val 1844421"/>
                <a:gd name="f1828" fmla="val 1825244"/>
                <a:gd name="f1829" fmla="val 1817370"/>
                <a:gd name="f1830" fmla="val 1852295"/>
                <a:gd name="f1831" fmla="val 73533"/>
                <a:gd name="f1832" fmla="val 311403"/>
                <a:gd name="f1833" fmla="val 54228"/>
                <a:gd name="f1834" fmla="val 46482"/>
                <a:gd name="f1835" fmla="val 319150"/>
                <a:gd name="f1836" fmla="val 338327"/>
                <a:gd name="f1837" fmla="val 346201"/>
                <a:gd name="f1838" fmla="val 81279"/>
                <a:gd name="f1839" fmla="val 5467604"/>
                <a:gd name="f1840" fmla="val 305689"/>
                <a:gd name="f1841" fmla="val 5448427"/>
                <a:gd name="f1842" fmla="val 5440553"/>
                <a:gd name="f1843" fmla="val 313435"/>
                <a:gd name="f1844" fmla="val 332613"/>
                <a:gd name="f1845" fmla="val 5475478"/>
                <a:gd name="f1846" fmla="val 2970911"/>
                <a:gd name="f1847" fmla="val 299847"/>
                <a:gd name="f1848" fmla="val 2951607"/>
                <a:gd name="f1849" fmla="val 2943860"/>
                <a:gd name="f1850" fmla="val 307594"/>
                <a:gd name="f1851" fmla="val 326771"/>
                <a:gd name="f1852" fmla="val 2978658"/>
                <a:gd name="f1853" fmla="val 2477389"/>
                <a:gd name="f1854" fmla="val 2458085"/>
                <a:gd name="f1855" fmla="val 2450338"/>
                <a:gd name="f1856" fmla="val 2485136"/>
                <a:gd name="f1857" fmla="val 5903086"/>
                <a:gd name="f1858" fmla="val 294004"/>
                <a:gd name="f1859" fmla="val 5883909"/>
                <a:gd name="f1860" fmla="val 5876035"/>
                <a:gd name="f1861" fmla="val 321055"/>
                <a:gd name="f1862" fmla="val 5910960"/>
                <a:gd name="f1863" fmla="val 1199896"/>
                <a:gd name="f1864" fmla="val 1180719"/>
                <a:gd name="f1865" fmla="val 1172845"/>
                <a:gd name="f1866" fmla="val 1207770"/>
                <a:gd name="f1867" fmla="val 178053"/>
                <a:gd name="f1868" fmla="val 158750"/>
                <a:gd name="f1869" fmla="val 151002"/>
                <a:gd name="f1870" fmla="val 185800"/>
                <a:gd name="f1871" fmla="val 288290"/>
                <a:gd name="f1872" fmla="val 296036"/>
                <a:gd name="f1873" fmla="val 315214"/>
                <a:gd name="f1874" fmla="val 5177282"/>
                <a:gd name="f1875" fmla="val 282448"/>
                <a:gd name="f1876" fmla="val 5158105"/>
                <a:gd name="f1877" fmla="val 5150231"/>
                <a:gd name="f1878" fmla="val 290322"/>
                <a:gd name="f1879" fmla="val 309499"/>
                <a:gd name="f1880" fmla="val 5185156"/>
                <a:gd name="f1881" fmla="val 2233422"/>
                <a:gd name="f1882" fmla="val 2214245"/>
                <a:gd name="f1883" fmla="val 2206371"/>
                <a:gd name="f1884" fmla="val 1408938"/>
                <a:gd name="f1885" fmla="val 1389761"/>
                <a:gd name="f1886" fmla="val 1416812"/>
                <a:gd name="f1887" fmla="val 6123813"/>
                <a:gd name="f1888" fmla="val 276732"/>
                <a:gd name="f1889" fmla="val 6104508"/>
                <a:gd name="f1890" fmla="val 6096761"/>
                <a:gd name="f1891" fmla="val 303656"/>
                <a:gd name="f1892" fmla="val 6131559"/>
                <a:gd name="f1893" fmla="val 5328284"/>
                <a:gd name="f1894" fmla="val 5308981"/>
                <a:gd name="f1895" fmla="val 5301233"/>
                <a:gd name="f1896" fmla="val 5336032"/>
                <a:gd name="f1897" fmla="val 1757299"/>
                <a:gd name="f1898" fmla="val 1738122"/>
                <a:gd name="f1899" fmla="val 1730248"/>
                <a:gd name="f1900" fmla="val 1765173"/>
                <a:gd name="f1901" fmla="val 4561840"/>
                <a:gd name="f1902" fmla="val 265175"/>
                <a:gd name="f1903" fmla="val 4542535"/>
                <a:gd name="f1904" fmla="val 272923"/>
                <a:gd name="f1905" fmla="val 292100"/>
                <a:gd name="f1906" fmla="val 4569586"/>
                <a:gd name="f1907" fmla="val 4805680"/>
                <a:gd name="f1908" fmla="val 259333"/>
                <a:gd name="f1909" fmla="val 4786503"/>
                <a:gd name="f1910" fmla="val 286257"/>
                <a:gd name="f1911" fmla="val 4813554"/>
                <a:gd name="f1912" fmla="val 3539871"/>
                <a:gd name="f1913" fmla="val 3520694"/>
                <a:gd name="f1914" fmla="val 3512820"/>
                <a:gd name="f1915" fmla="val 3547745"/>
                <a:gd name="f1916" fmla="val 1095375"/>
                <a:gd name="f1917" fmla="val 1076198"/>
                <a:gd name="f1918" fmla="val 1068324"/>
                <a:gd name="f1919" fmla="val 1103249"/>
                <a:gd name="f1920" fmla="val 4950841"/>
                <a:gd name="f1921" fmla="val 253619"/>
                <a:gd name="f1922" fmla="val 4931664"/>
                <a:gd name="f1923" fmla="val 4923790"/>
                <a:gd name="f1924" fmla="val 261366"/>
                <a:gd name="f1925" fmla="val 280543"/>
                <a:gd name="f1926" fmla="val 4958715"/>
                <a:gd name="f1927" fmla="val 4085717"/>
                <a:gd name="f1928" fmla="val 4066413"/>
                <a:gd name="f1929" fmla="val 4058666"/>
                <a:gd name="f1930" fmla="val 4093464"/>
                <a:gd name="f1931" fmla="val 5804408"/>
                <a:gd name="f1932" fmla="val 247776"/>
                <a:gd name="f1933" fmla="val 5785104"/>
                <a:gd name="f1934" fmla="val 5777357"/>
                <a:gd name="f1935" fmla="val 274700"/>
                <a:gd name="f1936" fmla="val 5812155"/>
                <a:gd name="f1937" fmla="val 4439920"/>
                <a:gd name="f1938" fmla="val 4420616"/>
                <a:gd name="f1939" fmla="val 4447667"/>
                <a:gd name="f1940" fmla="val 2094102"/>
                <a:gd name="f1941" fmla="val 2074926"/>
                <a:gd name="f1942" fmla="val 2101977"/>
                <a:gd name="f1943" fmla="val 5659247"/>
                <a:gd name="f1944" fmla="val 236220"/>
                <a:gd name="f1945" fmla="val 5639943"/>
                <a:gd name="f1946" fmla="val 5632196"/>
                <a:gd name="f1947" fmla="val 243967"/>
                <a:gd name="f1948" fmla="val 263144"/>
                <a:gd name="f1949" fmla="val 270891"/>
                <a:gd name="f1950" fmla="val 5666994"/>
                <a:gd name="f1951" fmla="val 2756027"/>
                <a:gd name="f1952" fmla="val 2736850"/>
                <a:gd name="f1953" fmla="val 2728976"/>
                <a:gd name="f1954" fmla="val 2763901"/>
                <a:gd name="f1955" fmla="val 4201795"/>
                <a:gd name="f1956" fmla="val 230377"/>
                <a:gd name="f1957" fmla="val 4182618"/>
                <a:gd name="f1958" fmla="val 238251"/>
                <a:gd name="f1959" fmla="val 257301"/>
                <a:gd name="f1960" fmla="val 4209669"/>
                <a:gd name="f1961" fmla="val 3208908"/>
                <a:gd name="f1962" fmla="val 3189731"/>
                <a:gd name="f1963" fmla="val 3216782"/>
                <a:gd name="f1964" fmla="val 224663"/>
                <a:gd name="f1965" fmla="val 232409"/>
                <a:gd name="f1966" fmla="val 251586"/>
                <a:gd name="f1967" fmla="val 218821"/>
                <a:gd name="f1968" fmla="val 226568"/>
                <a:gd name="f1969" fmla="val 245745"/>
                <a:gd name="f1970" fmla="val 270890"/>
                <a:gd name="f1971" fmla="val 251713"/>
                <a:gd name="f1972" fmla="val 243839"/>
                <a:gd name="f1973" fmla="val 3772154"/>
                <a:gd name="f1974" fmla="val 213105"/>
                <a:gd name="f1975" fmla="val 3752977"/>
                <a:gd name="f1976" fmla="val 220852"/>
                <a:gd name="f1977" fmla="val 240029"/>
                <a:gd name="f1978" fmla="val 1635378"/>
                <a:gd name="f1979" fmla="val 1616202"/>
                <a:gd name="f1980" fmla="val 1608327"/>
                <a:gd name="f1981" fmla="val 4318000"/>
                <a:gd name="f1982" fmla="val 207264"/>
                <a:gd name="f1983" fmla="val 4298696"/>
                <a:gd name="f1984" fmla="val 215010"/>
                <a:gd name="f1985" fmla="val 234188"/>
                <a:gd name="f1986" fmla="val 241934"/>
                <a:gd name="f1987" fmla="val 4325747"/>
                <a:gd name="f1988" fmla="val 3650233"/>
                <a:gd name="f1989" fmla="val 3630929"/>
                <a:gd name="f1990" fmla="val 201422"/>
                <a:gd name="f1991" fmla="val 209296"/>
                <a:gd name="f1992" fmla="val 1281176"/>
                <a:gd name="f1993" fmla="val 1261999"/>
                <a:gd name="f1994" fmla="val 1289050"/>
                <a:gd name="f1995" fmla="val 5531484"/>
                <a:gd name="f1996" fmla="val 195706"/>
                <a:gd name="f1997" fmla="val 5512308"/>
                <a:gd name="f1998" fmla="val 5504433"/>
                <a:gd name="f1999" fmla="val 203453"/>
                <a:gd name="f2000" fmla="val 222630"/>
                <a:gd name="f2001" fmla="val 5539358"/>
                <a:gd name="f2002" fmla="val 1507616"/>
                <a:gd name="f2003" fmla="val 1488439"/>
                <a:gd name="f2004" fmla="val 5409565"/>
                <a:gd name="f2005" fmla="val 189865"/>
                <a:gd name="f2006" fmla="val 5390388"/>
                <a:gd name="f2007" fmla="val 5382514"/>
                <a:gd name="f2008" fmla="val 197739"/>
                <a:gd name="f2009" fmla="val 216916"/>
                <a:gd name="f2010" fmla="val 3992753"/>
                <a:gd name="f2011" fmla="val 3973576"/>
                <a:gd name="f2012" fmla="val 2982467"/>
                <a:gd name="f2013" fmla="val 2963291"/>
                <a:gd name="f2014" fmla="val 5275960"/>
                <a:gd name="f2015" fmla="val 184150"/>
                <a:gd name="f2016" fmla="val 5256783"/>
                <a:gd name="f2017" fmla="val 5249036"/>
                <a:gd name="f2018" fmla="val 191897"/>
                <a:gd name="f2019" fmla="val 5283834"/>
                <a:gd name="f2020" fmla="val 38608"/>
                <a:gd name="f2021" fmla="val 19430"/>
                <a:gd name="f2022" fmla="val 11557"/>
                <a:gd name="f2023" fmla="val 6164453"/>
                <a:gd name="f2024" fmla="val 178307"/>
                <a:gd name="f2025" fmla="val 6145149"/>
                <a:gd name="f2026" fmla="val 186054"/>
                <a:gd name="f2027" fmla="val 205231"/>
                <a:gd name="f2028" fmla="val 172593"/>
                <a:gd name="f2029" fmla="val 180340"/>
                <a:gd name="f2030" fmla="val 199517"/>
                <a:gd name="f2031" fmla="val 613537"/>
                <a:gd name="f2032" fmla="val 594233"/>
                <a:gd name="f2033" fmla="val 586486"/>
                <a:gd name="f2034" fmla="val 621284"/>
                <a:gd name="f2035" fmla="val 161035"/>
                <a:gd name="f2036" fmla="val 168782"/>
                <a:gd name="f2037" fmla="val 187959"/>
                <a:gd name="f2038" fmla="val 5142483"/>
                <a:gd name="f2039" fmla="val 5123180"/>
                <a:gd name="f2040" fmla="val 5115433"/>
                <a:gd name="f2041" fmla="val 3400552"/>
                <a:gd name="f2042" fmla="val 3381375"/>
                <a:gd name="f2043" fmla="val 3373501"/>
                <a:gd name="f2044" fmla="val 1768983"/>
                <a:gd name="f2045" fmla="val 1749678"/>
                <a:gd name="f2046" fmla="val 1776729"/>
                <a:gd name="f2047" fmla="val 1393571"/>
                <a:gd name="f2048" fmla="val 4939283"/>
                <a:gd name="f2049" fmla="val 155194"/>
                <a:gd name="f2050" fmla="val 4919980"/>
                <a:gd name="f2051" fmla="val 4912233"/>
                <a:gd name="f2052" fmla="val 162941"/>
                <a:gd name="f2053" fmla="val 182118"/>
                <a:gd name="f2054" fmla="val 4947031"/>
                <a:gd name="f2055" fmla="val 1159255"/>
                <a:gd name="f2056" fmla="val 1140078"/>
                <a:gd name="f2057" fmla="val 1132204"/>
                <a:gd name="f2058" fmla="val 1167129"/>
                <a:gd name="f2059" fmla="val 137413"/>
                <a:gd name="f2060" fmla="val 118110"/>
                <a:gd name="f2061" fmla="val 4811522"/>
                <a:gd name="f2062" fmla="val 149351"/>
                <a:gd name="f2063" fmla="val 4792218"/>
                <a:gd name="f2064" fmla="val 157225"/>
                <a:gd name="f2065" fmla="val 176402"/>
                <a:gd name="f2066" fmla="val 4819269"/>
                <a:gd name="f2067" fmla="val 1867662"/>
                <a:gd name="f2068" fmla="val 1848485"/>
                <a:gd name="f2069" fmla="val 898016"/>
                <a:gd name="f2070" fmla="val 878713"/>
                <a:gd name="f2071" fmla="val 870965"/>
                <a:gd name="f2072" fmla="val 905763"/>
                <a:gd name="f2073" fmla="val 5717285"/>
                <a:gd name="f2074" fmla="val 143636"/>
                <a:gd name="f2075" fmla="val 5698108"/>
                <a:gd name="f2076" fmla="val 5690234"/>
                <a:gd name="f2077" fmla="val 151383"/>
                <a:gd name="f2078" fmla="val 170560"/>
                <a:gd name="f2079" fmla="val 5725159"/>
                <a:gd name="f2080" fmla="val 4497958"/>
                <a:gd name="f2081" fmla="val 4478782"/>
                <a:gd name="f2082" fmla="val 4470908"/>
                <a:gd name="f2083" fmla="val 4505706"/>
                <a:gd name="f2084" fmla="val 2065147"/>
                <a:gd name="f2085" fmla="val 2045842"/>
                <a:gd name="f2086" fmla="val 2038096"/>
                <a:gd name="f2087" fmla="val 2072894"/>
                <a:gd name="f2088" fmla="val 363854"/>
                <a:gd name="f2089" fmla="val 344550"/>
                <a:gd name="f2090" fmla="val 371601"/>
                <a:gd name="f2091" fmla="val 137795"/>
                <a:gd name="f2092" fmla="val 145669"/>
                <a:gd name="f2093" fmla="val 164719"/>
                <a:gd name="f2094" fmla="val 3127629"/>
                <a:gd name="f2095" fmla="val 3108452"/>
                <a:gd name="f2096" fmla="val 3135503"/>
                <a:gd name="f2097" fmla="val 126238"/>
                <a:gd name="f2098" fmla="val 133984"/>
                <a:gd name="f2099" fmla="val 153161"/>
                <a:gd name="f2100" fmla="val 4393438"/>
                <a:gd name="f2101" fmla="val 114680"/>
                <a:gd name="f2102" fmla="val 4374260"/>
                <a:gd name="f2103" fmla="val 122427"/>
                <a:gd name="f2104" fmla="val 141604"/>
                <a:gd name="f2105" fmla="val 4401184"/>
                <a:gd name="f2106" fmla="val 5827649"/>
                <a:gd name="f2107" fmla="val 108839"/>
                <a:gd name="f2108" fmla="val 5808345"/>
                <a:gd name="f2109" fmla="val 5800598"/>
                <a:gd name="f2110" fmla="val 116713"/>
                <a:gd name="f2111" fmla="val 135890"/>
                <a:gd name="f2112" fmla="val 5835396"/>
                <a:gd name="f2113" fmla="val 5043805"/>
                <a:gd name="f2114" fmla="val 5024501"/>
                <a:gd name="f2115" fmla="val 5016754"/>
                <a:gd name="f2116" fmla="val 5051552"/>
                <a:gd name="f2117" fmla="val 2779267"/>
                <a:gd name="f2118" fmla="val 2760091"/>
                <a:gd name="f2119" fmla="val 2787015"/>
                <a:gd name="f2120" fmla="val 2668904"/>
                <a:gd name="f2121" fmla="val 2649728"/>
                <a:gd name="f2122" fmla="val 2641854"/>
                <a:gd name="f2123" fmla="val 103124"/>
                <a:gd name="f2124" fmla="val 110871"/>
                <a:gd name="f2125" fmla="val 130048"/>
                <a:gd name="f2126" fmla="val 3928999"/>
                <a:gd name="f2127" fmla="val 3909695"/>
                <a:gd name="f2128" fmla="val 3901948"/>
                <a:gd name="f2129" fmla="val 3936746"/>
                <a:gd name="f2130" fmla="val 3795395"/>
                <a:gd name="f2131" fmla="val 3776091"/>
                <a:gd name="f2132" fmla="val 3768344"/>
                <a:gd name="f2133" fmla="val 3803142"/>
                <a:gd name="f2134" fmla="val 3243833"/>
                <a:gd name="f2135" fmla="val 3224529"/>
                <a:gd name="f2136" fmla="val 3251580"/>
                <a:gd name="f2137" fmla="val 1966340"/>
                <a:gd name="f2138" fmla="val 1947164"/>
                <a:gd name="f2139" fmla="val 1939289"/>
                <a:gd name="f2140" fmla="val 1974214"/>
                <a:gd name="f2141" fmla="val 241935"/>
                <a:gd name="f2142" fmla="val 214884"/>
                <a:gd name="f2143" fmla="val 3644392"/>
                <a:gd name="f2144" fmla="val 97281"/>
                <a:gd name="f2145" fmla="val 3625215"/>
                <a:gd name="f2146" fmla="val 105155"/>
                <a:gd name="f2147" fmla="val 124332"/>
                <a:gd name="f2148" fmla="val 132079"/>
                <a:gd name="f2149" fmla="val 1530858"/>
                <a:gd name="f2150" fmla="val 1511680"/>
                <a:gd name="f2151" fmla="val 1503807"/>
                <a:gd name="f2152" fmla="val 5432806"/>
                <a:gd name="f2153" fmla="val 85725"/>
                <a:gd name="f2154" fmla="val 5413502"/>
                <a:gd name="f2155" fmla="val 5405755"/>
                <a:gd name="f2156" fmla="val 93472"/>
                <a:gd name="f2157" fmla="val 112649"/>
                <a:gd name="f2158" fmla="val 120523"/>
                <a:gd name="f2159" fmla="val 2901188"/>
                <a:gd name="f2160" fmla="val 2882011"/>
                <a:gd name="f2161" fmla="val 2874137"/>
                <a:gd name="f2162" fmla="val 2909062"/>
                <a:gd name="f2163" fmla="val 80009"/>
                <a:gd name="f2164" fmla="val 87756"/>
                <a:gd name="f2165" fmla="val 106933"/>
                <a:gd name="f2166" fmla="val 6042406"/>
                <a:gd name="f2167" fmla="val 6023229"/>
                <a:gd name="f2168" fmla="val 6050280"/>
                <a:gd name="f2169" fmla="val 4730242"/>
                <a:gd name="f2170" fmla="val 4710938"/>
                <a:gd name="f2171" fmla="val 4703191"/>
                <a:gd name="f2172" fmla="val 4737989"/>
                <a:gd name="f2173" fmla="val 3023108"/>
                <a:gd name="f2174" fmla="val 3003930"/>
                <a:gd name="f2175" fmla="val 2996057"/>
                <a:gd name="f2176" fmla="val 3030981"/>
                <a:gd name="f2177" fmla="val 2541270"/>
                <a:gd name="f2178" fmla="val 2521966"/>
                <a:gd name="f2179" fmla="val 2549016"/>
                <a:gd name="f2180" fmla="val 688975"/>
                <a:gd name="f2181" fmla="val 669671"/>
                <a:gd name="f2182" fmla="val 661924"/>
                <a:gd name="f2183" fmla="val 696722"/>
                <a:gd name="f2184" fmla="val 2250948"/>
                <a:gd name="f2185" fmla="val 62610"/>
                <a:gd name="f2186" fmla="val 2231644"/>
                <a:gd name="f2187" fmla="val 2223897"/>
                <a:gd name="f2188" fmla="val 70357"/>
                <a:gd name="f2189" fmla="val 89534"/>
                <a:gd name="f2190" fmla="val 2258695"/>
                <a:gd name="f2191" fmla="val 555371"/>
                <a:gd name="f2192" fmla="val 536194"/>
                <a:gd name="f2193" fmla="val 528320"/>
                <a:gd name="f2194" fmla="val 27050"/>
                <a:gd name="f2195" fmla="val 7747"/>
                <a:gd name="f2196" fmla="val 34798"/>
                <a:gd name="f2197" fmla="val 56769"/>
                <a:gd name="f2198" fmla="val 64643"/>
                <a:gd name="f2199" fmla="val 83820"/>
                <a:gd name="f2200" fmla="val 91567"/>
                <a:gd name="f2201" fmla="val 3383153"/>
                <a:gd name="f2202" fmla="val 3363849"/>
                <a:gd name="f2203" fmla="val 3356102"/>
                <a:gd name="f2204" fmla="val 3390900"/>
                <a:gd name="f2205" fmla="val 2128901"/>
                <a:gd name="f2206" fmla="val 45211"/>
                <a:gd name="f2207" fmla="val 2109724"/>
                <a:gd name="f2208" fmla="val 53085"/>
                <a:gd name="f2209" fmla="val 72135"/>
                <a:gd name="f2210" fmla="val 2136775"/>
                <a:gd name="f2211" fmla="val 4294758"/>
                <a:gd name="f2212" fmla="val 39497"/>
                <a:gd name="f2213" fmla="val 4275455"/>
                <a:gd name="f2214" fmla="val 4267708"/>
                <a:gd name="f2215" fmla="val 47244"/>
                <a:gd name="f2216" fmla="val 66421"/>
                <a:gd name="f2217" fmla="val 74168"/>
                <a:gd name="f2218" fmla="val 4302506"/>
                <a:gd name="f2219" fmla="val 3505073"/>
                <a:gd name="f2220" fmla="val 3485769"/>
                <a:gd name="f2221" fmla="val 3478022"/>
                <a:gd name="f2222" fmla="val 1774825"/>
                <a:gd name="f2223" fmla="val 1755521"/>
                <a:gd name="f2224" fmla="val 1747774"/>
                <a:gd name="f2225" fmla="val 1782572"/>
                <a:gd name="f2226" fmla="val 5752083"/>
                <a:gd name="f2227" fmla="val 33654"/>
                <a:gd name="f2228" fmla="val 5732907"/>
                <a:gd name="f2229" fmla="val 41401"/>
                <a:gd name="f2230" fmla="val 60578"/>
                <a:gd name="f2231" fmla="val 68452"/>
                <a:gd name="f2232" fmla="val 5537327"/>
                <a:gd name="f2233" fmla="val 5518023"/>
                <a:gd name="f2234" fmla="val 5510276"/>
                <a:gd name="f2235" fmla="val 5545074"/>
                <a:gd name="f2236" fmla="val 1141857"/>
                <a:gd name="f2237" fmla="val 1122679"/>
                <a:gd name="f2238" fmla="val 1114805"/>
                <a:gd name="f2239" fmla="val 1149603"/>
                <a:gd name="f2240" fmla="val 915415"/>
                <a:gd name="f2241" fmla="val 896238"/>
                <a:gd name="f2242" fmla="val 421894"/>
                <a:gd name="f2243" fmla="val 402589"/>
                <a:gd name="f2244" fmla="val 394842"/>
                <a:gd name="f2245" fmla="val 429640"/>
                <a:gd name="f2246" fmla="val 5949569"/>
                <a:gd name="f2247" fmla="val 27940"/>
                <a:gd name="f2248" fmla="val 5930265"/>
                <a:gd name="f2249" fmla="val 35686"/>
                <a:gd name="f2250" fmla="val 54864"/>
                <a:gd name="f2251" fmla="val 5957316"/>
                <a:gd name="f2252" fmla="val 4625721"/>
                <a:gd name="f2253" fmla="val 4606417"/>
                <a:gd name="f2254" fmla="val 4633468"/>
                <a:gd name="f2255" fmla="val 2378583"/>
                <a:gd name="f2256" fmla="val 2359405"/>
                <a:gd name="f2257" fmla="val 2351532"/>
                <a:gd name="f2258" fmla="val 2386457"/>
                <a:gd name="f2259" fmla="val 154812"/>
                <a:gd name="f2260" fmla="val 135509"/>
                <a:gd name="f2261" fmla="val 127762"/>
                <a:gd name="f2262" fmla="val 162560"/>
                <a:gd name="f2263" fmla="val 4143755"/>
                <a:gd name="f2264" fmla="val 22098"/>
                <a:gd name="f2265" fmla="val 4124579"/>
                <a:gd name="f2266" fmla="val 29845"/>
                <a:gd name="f2267" fmla="val 49022"/>
                <a:gd name="f2268" fmla="val 4015994"/>
                <a:gd name="f2269" fmla="val 3996817"/>
                <a:gd name="f2270" fmla="val 3988943"/>
                <a:gd name="f2271" fmla="val 4023868"/>
                <a:gd name="f2272" fmla="val 27304"/>
                <a:gd name="f2273" fmla="val 40131"/>
                <a:gd name="f2274" fmla="val 5316728"/>
                <a:gd name="f2275" fmla="val 16382"/>
                <a:gd name="f2276" fmla="val 5297424"/>
                <a:gd name="f2277" fmla="val 5289677"/>
                <a:gd name="f2278" fmla="val 24129"/>
                <a:gd name="f2279" fmla="val 43306"/>
                <a:gd name="f2280" fmla="val 51053"/>
                <a:gd name="f2281" fmla="val 5154041"/>
                <a:gd name="f2282" fmla="val 5134864"/>
                <a:gd name="f2283" fmla="val 5126990"/>
                <a:gd name="f2284" fmla="val 5161915"/>
                <a:gd name="f2285" fmla="val 10541"/>
                <a:gd name="f2286" fmla="val 18288"/>
                <a:gd name="f2287" fmla="val 37465"/>
                <a:gd name="f2288" fmla="val 1014095"/>
                <a:gd name="f2289" fmla="val 994917"/>
                <a:gd name="f2290" fmla="val 311530"/>
                <a:gd name="f2291" fmla="val 292353"/>
                <a:gd name="f2292" fmla="val 319404"/>
                <a:gd name="f2293" fmla="val 3719956"/>
                <a:gd name="f2294" fmla="val 4699"/>
                <a:gd name="f2295" fmla="val 3700653"/>
                <a:gd name="f2296" fmla="val 12573"/>
                <a:gd name="f2297" fmla="val 31750"/>
                <a:gd name="f2298" fmla="val 3284474"/>
                <a:gd name="f2299" fmla="val 3265170"/>
                <a:gd name="f2300" fmla="val 3257423"/>
                <a:gd name="f2301" fmla="val 5023993"/>
                <a:gd name="f2302" fmla="val 4997831"/>
                <a:gd name="f2303" fmla="val 4993513"/>
                <a:gd name="f2304" fmla="val 20066"/>
                <a:gd name="f2305" fmla="val 5001259"/>
                <a:gd name="f2306" fmla="val 5020564"/>
                <a:gd name="f2307" fmla="val 5028310"/>
                <a:gd name="f2308" fmla="val 4766945"/>
                <a:gd name="f2309" fmla="val 4743958"/>
                <a:gd name="f2310" fmla="val 4755388"/>
                <a:gd name="f2311" fmla="val 3611118"/>
                <a:gd name="f2312" fmla="val 3577208"/>
                <a:gd name="f2313" fmla="val 3581780"/>
                <a:gd name="f2314" fmla="val 11175"/>
                <a:gd name="f2315" fmla="val 3584955"/>
                <a:gd name="f2316" fmla="val 14350"/>
                <a:gd name="f2317" fmla="val 3589401"/>
                <a:gd name="f2318" fmla="val 3598926"/>
                <a:gd name="f2319" fmla="val 3603371"/>
                <a:gd name="f2320" fmla="val 3606419"/>
                <a:gd name="f2321" fmla="val 2978530"/>
                <a:gd name="f2322" fmla="val 2955544"/>
                <a:gd name="f2323" fmla="val 2844673"/>
                <a:gd name="f2324" fmla="val 2810764"/>
                <a:gd name="f2325" fmla="val 2815336"/>
                <a:gd name="f2326" fmla="val 2818511"/>
                <a:gd name="f2327" fmla="val 2822955"/>
                <a:gd name="f2328" fmla="val 2832480"/>
                <a:gd name="f2329" fmla="val 2836926"/>
                <a:gd name="f2330" fmla="val 2839974"/>
                <a:gd name="f2331" fmla="val 2734437"/>
                <a:gd name="f2332" fmla="val 2700401"/>
                <a:gd name="f2333" fmla="val 2705100"/>
                <a:gd name="f2334" fmla="val 2708275"/>
                <a:gd name="f2335" fmla="val 2712592"/>
                <a:gd name="f2336" fmla="val 2722245"/>
                <a:gd name="f2337" fmla="val 2726563"/>
                <a:gd name="f2338" fmla="val 2729738"/>
                <a:gd name="f2339" fmla="val 2616708"/>
                <a:gd name="f2340" fmla="val 2583815"/>
                <a:gd name="f2341" fmla="val 2591689"/>
                <a:gd name="f2342" fmla="val 2610866"/>
                <a:gd name="f2343" fmla="val 2488946"/>
                <a:gd name="f2344" fmla="val 2456053"/>
                <a:gd name="f2345" fmla="val 2463927"/>
                <a:gd name="f2346" fmla="val 2483104"/>
                <a:gd name="f2347" fmla="val 2004695"/>
                <a:gd name="f2348" fmla="val 1978533"/>
                <a:gd name="f2349" fmla="val 1981962"/>
                <a:gd name="f2350" fmla="val 2001265"/>
                <a:gd name="f2351" fmla="val 2009013"/>
                <a:gd name="f2352" fmla="val 1872234"/>
                <a:gd name="f2353" fmla="val 1867153"/>
                <a:gd name="f2354" fmla="val 1857375"/>
                <a:gd name="f2355" fmla="val 4064"/>
                <a:gd name="f2356" fmla="val 7239"/>
                <a:gd name="f2357" fmla="val 11556"/>
                <a:gd name="f2358" fmla="val 25907"/>
                <a:gd name="f2359" fmla="val 1860041"/>
                <a:gd name="f2360" fmla="val 1879219"/>
                <a:gd name="f2361" fmla="val 1885188"/>
                <a:gd name="f2362" fmla="val 1882013"/>
                <a:gd name="f2363" fmla="val 1671827"/>
                <a:gd name="f2364" fmla="val 1637791"/>
                <a:gd name="f2365" fmla="val 1642490"/>
                <a:gd name="f2366" fmla="val 1645665"/>
                <a:gd name="f2367" fmla="val 1649984"/>
                <a:gd name="f2368" fmla="val 1663953"/>
                <a:gd name="f2369" fmla="val 1667128"/>
                <a:gd name="f2370" fmla="val 1567307"/>
                <a:gd name="f2371" fmla="val 1533271"/>
                <a:gd name="f2372" fmla="val 1537970"/>
                <a:gd name="f2373" fmla="val 1541145"/>
                <a:gd name="f2374" fmla="val 1545463"/>
                <a:gd name="f2375" fmla="val 1555114"/>
                <a:gd name="f2376" fmla="val 1559433"/>
                <a:gd name="f2377" fmla="val 1562608"/>
                <a:gd name="f2378" fmla="val 1317625"/>
                <a:gd name="f2379" fmla="val 1288288"/>
                <a:gd name="f2380" fmla="val 1291463"/>
                <a:gd name="f2381" fmla="val 1295780"/>
                <a:gd name="f2382" fmla="val 1305433"/>
                <a:gd name="f2383" fmla="val 1309751"/>
                <a:gd name="f2384" fmla="val 1312926"/>
                <a:gd name="f2385" fmla="val 638555"/>
                <a:gd name="f2386" fmla="val 615569"/>
                <a:gd name="f2387" fmla="val 627126"/>
                <a:gd name="f2388" fmla="*/ f0 1 6172200"/>
                <a:gd name="f2389" fmla="*/ f1 1 1781175"/>
                <a:gd name="f2390" fmla="val f2"/>
                <a:gd name="f2391" fmla="val f3"/>
                <a:gd name="f2392" fmla="val f4"/>
                <a:gd name="f2393" fmla="+- f2392 0 f2390"/>
                <a:gd name="f2394" fmla="+- f2391 0 f2390"/>
                <a:gd name="f2395" fmla="*/ f2394 1 6172200"/>
                <a:gd name="f2396" fmla="*/ f2393 1 1781175"/>
                <a:gd name="f2397" fmla="*/ f2390 1 f2395"/>
                <a:gd name="f2398" fmla="*/ f2391 1 f2395"/>
                <a:gd name="f2399" fmla="*/ f2390 1 f2396"/>
                <a:gd name="f2400" fmla="*/ f2392 1 f2396"/>
                <a:gd name="f2401" fmla="*/ f2397 f2388 1"/>
                <a:gd name="f2402" fmla="*/ f2398 f2388 1"/>
                <a:gd name="f2403" fmla="*/ f2400 f2389 1"/>
                <a:gd name="f2404" fmla="*/ f2399 f238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401" t="f2404" r="f2402" b="f2403"/>
              <a:pathLst>
                <a:path w="6172200" h="1781175">
                  <a:moveTo>
                    <a:pt x="f5" y="f6"/>
                  </a:moveTo>
                  <a:lnTo>
                    <a:pt x="f7" y="f6"/>
                  </a:lnTo>
                  <a:lnTo>
                    <a:pt x="f8" y="f9"/>
                  </a:lnTo>
                  <a:lnTo>
                    <a:pt x="f8" y="f10"/>
                  </a:lnTo>
                  <a:lnTo>
                    <a:pt x="f7" y="f4"/>
                  </a:lnTo>
                  <a:lnTo>
                    <a:pt x="f5" y="f4"/>
                  </a:lnTo>
                  <a:lnTo>
                    <a:pt x="f11" y="f10"/>
                  </a:lnTo>
                  <a:lnTo>
                    <a:pt x="f11" y="f9"/>
                  </a:lnTo>
                  <a:lnTo>
                    <a:pt x="f5" y="f6"/>
                  </a:lnTo>
                  <a:close/>
                </a:path>
                <a:path w="6172200" h="1781175">
                  <a:moveTo>
                    <a:pt x="f12" y="f13"/>
                  </a:moveTo>
                  <a:lnTo>
                    <a:pt x="f14" y="f13"/>
                  </a:lnTo>
                  <a:lnTo>
                    <a:pt x="f15" y="f16"/>
                  </a:lnTo>
                  <a:lnTo>
                    <a:pt x="f15" y="f17"/>
                  </a:lnTo>
                  <a:lnTo>
                    <a:pt x="f14" y="f18"/>
                  </a:lnTo>
                  <a:lnTo>
                    <a:pt x="f12" y="f18"/>
                  </a:lnTo>
                  <a:lnTo>
                    <a:pt x="f19" y="f17"/>
                  </a:lnTo>
                  <a:lnTo>
                    <a:pt x="f19" y="f16"/>
                  </a:lnTo>
                  <a:lnTo>
                    <a:pt x="f12" y="f13"/>
                  </a:lnTo>
                  <a:close/>
                </a:path>
                <a:path w="6172200" h="1781175">
                  <a:moveTo>
                    <a:pt x="f20" y="f21"/>
                  </a:moveTo>
                  <a:lnTo>
                    <a:pt x="f22" y="f21"/>
                  </a:lnTo>
                  <a:lnTo>
                    <a:pt x="f23" y="f24"/>
                  </a:lnTo>
                  <a:lnTo>
                    <a:pt x="f23" y="f25"/>
                  </a:lnTo>
                  <a:lnTo>
                    <a:pt x="f22" y="f26"/>
                  </a:lnTo>
                  <a:lnTo>
                    <a:pt x="f20" y="f26"/>
                  </a:lnTo>
                  <a:lnTo>
                    <a:pt x="f27" y="f25"/>
                  </a:lnTo>
                  <a:lnTo>
                    <a:pt x="f27" y="f24"/>
                  </a:lnTo>
                  <a:lnTo>
                    <a:pt x="f20" y="f21"/>
                  </a:lnTo>
                  <a:close/>
                </a:path>
                <a:path w="6172200" h="1781175">
                  <a:moveTo>
                    <a:pt x="f28" y="f29"/>
                  </a:moveTo>
                  <a:lnTo>
                    <a:pt x="f30" y="f29"/>
                  </a:lnTo>
                  <a:lnTo>
                    <a:pt x="f31" y="f32"/>
                  </a:lnTo>
                  <a:lnTo>
                    <a:pt x="f31" y="f33"/>
                  </a:lnTo>
                  <a:lnTo>
                    <a:pt x="f30" y="f6"/>
                  </a:lnTo>
                  <a:lnTo>
                    <a:pt x="f28" y="f6"/>
                  </a:lnTo>
                  <a:lnTo>
                    <a:pt x="f34" y="f33"/>
                  </a:lnTo>
                  <a:lnTo>
                    <a:pt x="f34" y="f32"/>
                  </a:lnTo>
                  <a:lnTo>
                    <a:pt x="f28" y="f29"/>
                  </a:lnTo>
                  <a:close/>
                </a:path>
                <a:path w="6172200" h="1781175">
                  <a:moveTo>
                    <a:pt x="f35" y="f36"/>
                  </a:moveTo>
                  <a:lnTo>
                    <a:pt x="f37" y="f36"/>
                  </a:lnTo>
                  <a:lnTo>
                    <a:pt x="f38" y="f39"/>
                  </a:lnTo>
                  <a:lnTo>
                    <a:pt x="f38" y="f40"/>
                  </a:lnTo>
                  <a:lnTo>
                    <a:pt x="f37" y="f21"/>
                  </a:lnTo>
                  <a:lnTo>
                    <a:pt x="f35" y="f21"/>
                  </a:lnTo>
                  <a:lnTo>
                    <a:pt x="f41" y="f40"/>
                  </a:lnTo>
                  <a:lnTo>
                    <a:pt x="f41" y="f39"/>
                  </a:lnTo>
                  <a:lnTo>
                    <a:pt x="f35" y="f36"/>
                  </a:lnTo>
                  <a:close/>
                </a:path>
                <a:path w="6172200" h="1781175">
                  <a:moveTo>
                    <a:pt x="f42" y="f43"/>
                  </a:moveTo>
                  <a:lnTo>
                    <a:pt x="f44" y="f43"/>
                  </a:lnTo>
                  <a:lnTo>
                    <a:pt x="f45" y="f46"/>
                  </a:lnTo>
                  <a:lnTo>
                    <a:pt x="f45" y="f47"/>
                  </a:lnTo>
                  <a:lnTo>
                    <a:pt x="f44" y="f36"/>
                  </a:lnTo>
                  <a:lnTo>
                    <a:pt x="f42" y="f36"/>
                  </a:lnTo>
                  <a:lnTo>
                    <a:pt x="f48" y="f47"/>
                  </a:lnTo>
                  <a:lnTo>
                    <a:pt x="f48" y="f46"/>
                  </a:lnTo>
                  <a:lnTo>
                    <a:pt x="f42" y="f43"/>
                  </a:lnTo>
                  <a:close/>
                </a:path>
                <a:path w="6172200" h="1781175">
                  <a:moveTo>
                    <a:pt x="f49" y="f50"/>
                  </a:moveTo>
                  <a:lnTo>
                    <a:pt x="f51" y="f50"/>
                  </a:lnTo>
                  <a:lnTo>
                    <a:pt x="f52" y="f53"/>
                  </a:lnTo>
                  <a:lnTo>
                    <a:pt x="f52" y="f54"/>
                  </a:lnTo>
                  <a:lnTo>
                    <a:pt x="f51" y="f55"/>
                  </a:lnTo>
                  <a:lnTo>
                    <a:pt x="f49" y="f55"/>
                  </a:lnTo>
                  <a:lnTo>
                    <a:pt x="f56" y="f54"/>
                  </a:lnTo>
                  <a:lnTo>
                    <a:pt x="f56" y="f53"/>
                  </a:lnTo>
                  <a:lnTo>
                    <a:pt x="f49" y="f50"/>
                  </a:lnTo>
                  <a:close/>
                </a:path>
                <a:path w="6172200" h="1781175">
                  <a:moveTo>
                    <a:pt x="f57" y="f58"/>
                  </a:moveTo>
                  <a:lnTo>
                    <a:pt x="f59" y="f58"/>
                  </a:lnTo>
                  <a:lnTo>
                    <a:pt x="f60" y="f61"/>
                  </a:lnTo>
                  <a:lnTo>
                    <a:pt x="f60" y="f62"/>
                  </a:lnTo>
                  <a:lnTo>
                    <a:pt x="f59" y="f63"/>
                  </a:lnTo>
                  <a:lnTo>
                    <a:pt x="f57" y="f63"/>
                  </a:lnTo>
                  <a:lnTo>
                    <a:pt x="f64" y="f62"/>
                  </a:lnTo>
                  <a:lnTo>
                    <a:pt x="f64" y="f61"/>
                  </a:lnTo>
                  <a:lnTo>
                    <a:pt x="f57" y="f58"/>
                  </a:lnTo>
                  <a:close/>
                </a:path>
                <a:path w="6172200" h="1781175">
                  <a:moveTo>
                    <a:pt x="f65" y="f66"/>
                  </a:moveTo>
                  <a:lnTo>
                    <a:pt x="f67" y="f66"/>
                  </a:lnTo>
                  <a:lnTo>
                    <a:pt x="f68" y="f69"/>
                  </a:lnTo>
                  <a:lnTo>
                    <a:pt x="f68" y="f70"/>
                  </a:lnTo>
                  <a:lnTo>
                    <a:pt x="f67" y="f71"/>
                  </a:lnTo>
                  <a:lnTo>
                    <a:pt x="f65" y="f71"/>
                  </a:lnTo>
                  <a:lnTo>
                    <a:pt x="f72" y="f70"/>
                  </a:lnTo>
                  <a:lnTo>
                    <a:pt x="f72" y="f69"/>
                  </a:lnTo>
                  <a:lnTo>
                    <a:pt x="f65" y="f66"/>
                  </a:lnTo>
                  <a:close/>
                </a:path>
                <a:path w="6172200" h="1781175">
                  <a:moveTo>
                    <a:pt x="f73" y="f74"/>
                  </a:moveTo>
                  <a:lnTo>
                    <a:pt x="f75" y="f74"/>
                  </a:lnTo>
                  <a:lnTo>
                    <a:pt x="f76" y="f77"/>
                  </a:lnTo>
                  <a:lnTo>
                    <a:pt x="f76" y="f78"/>
                  </a:lnTo>
                  <a:lnTo>
                    <a:pt x="f75" y="f50"/>
                  </a:lnTo>
                  <a:lnTo>
                    <a:pt x="f73" y="f50"/>
                  </a:lnTo>
                  <a:lnTo>
                    <a:pt x="f79" y="f78"/>
                  </a:lnTo>
                  <a:lnTo>
                    <a:pt x="f79" y="f77"/>
                  </a:lnTo>
                  <a:lnTo>
                    <a:pt x="f73" y="f74"/>
                  </a:lnTo>
                  <a:close/>
                </a:path>
                <a:path w="6172200" h="1781175">
                  <a:moveTo>
                    <a:pt x="f80" y="f81"/>
                  </a:moveTo>
                  <a:lnTo>
                    <a:pt x="f82" y="f81"/>
                  </a:lnTo>
                  <a:lnTo>
                    <a:pt x="f27" y="f83"/>
                  </a:lnTo>
                  <a:lnTo>
                    <a:pt x="f27" y="f84"/>
                  </a:lnTo>
                  <a:lnTo>
                    <a:pt x="f82" y="f58"/>
                  </a:lnTo>
                  <a:lnTo>
                    <a:pt x="f80" y="f58"/>
                  </a:lnTo>
                  <a:lnTo>
                    <a:pt x="f85" y="f84"/>
                  </a:lnTo>
                  <a:lnTo>
                    <a:pt x="f85" y="f83"/>
                  </a:lnTo>
                  <a:lnTo>
                    <a:pt x="f80" y="f81"/>
                  </a:lnTo>
                  <a:close/>
                </a:path>
                <a:path w="6172200" h="1781175">
                  <a:moveTo>
                    <a:pt x="f86" y="f87"/>
                  </a:moveTo>
                  <a:lnTo>
                    <a:pt x="f88" y="f87"/>
                  </a:lnTo>
                  <a:lnTo>
                    <a:pt x="f34" y="f89"/>
                  </a:lnTo>
                  <a:lnTo>
                    <a:pt x="f34" y="f90"/>
                  </a:lnTo>
                  <a:lnTo>
                    <a:pt x="f88" y="f91"/>
                  </a:lnTo>
                  <a:lnTo>
                    <a:pt x="f86" y="f91"/>
                  </a:lnTo>
                  <a:lnTo>
                    <a:pt x="f92" y="f90"/>
                  </a:lnTo>
                  <a:lnTo>
                    <a:pt x="f92" y="f89"/>
                  </a:lnTo>
                  <a:lnTo>
                    <a:pt x="f86" y="f87"/>
                  </a:lnTo>
                  <a:close/>
                </a:path>
                <a:path w="6172200" h="1781175">
                  <a:moveTo>
                    <a:pt x="f93" y="f87"/>
                  </a:moveTo>
                  <a:lnTo>
                    <a:pt x="f94" y="f87"/>
                  </a:lnTo>
                  <a:lnTo>
                    <a:pt x="f95" y="f89"/>
                  </a:lnTo>
                  <a:lnTo>
                    <a:pt x="f95" y="f90"/>
                  </a:lnTo>
                  <a:lnTo>
                    <a:pt x="f94" y="f91"/>
                  </a:lnTo>
                  <a:lnTo>
                    <a:pt x="f93" y="f91"/>
                  </a:lnTo>
                  <a:lnTo>
                    <a:pt x="f96" y="f90"/>
                  </a:lnTo>
                  <a:lnTo>
                    <a:pt x="f96" y="f89"/>
                  </a:lnTo>
                  <a:lnTo>
                    <a:pt x="f93" y="f87"/>
                  </a:lnTo>
                  <a:close/>
                </a:path>
                <a:path w="6172200" h="1781175">
                  <a:moveTo>
                    <a:pt x="f97" y="f98"/>
                  </a:moveTo>
                  <a:lnTo>
                    <a:pt x="f99" y="f98"/>
                  </a:lnTo>
                  <a:lnTo>
                    <a:pt x="f100" y="f101"/>
                  </a:lnTo>
                  <a:lnTo>
                    <a:pt x="f100" y="f102"/>
                  </a:lnTo>
                  <a:lnTo>
                    <a:pt x="f99" y="f87"/>
                  </a:lnTo>
                  <a:lnTo>
                    <a:pt x="f97" y="f87"/>
                  </a:lnTo>
                  <a:lnTo>
                    <a:pt x="f103" y="f102"/>
                  </a:lnTo>
                  <a:lnTo>
                    <a:pt x="f103" y="f101"/>
                  </a:lnTo>
                  <a:lnTo>
                    <a:pt x="f97" y="f98"/>
                  </a:lnTo>
                  <a:close/>
                </a:path>
                <a:path w="6172200" h="1781175">
                  <a:moveTo>
                    <a:pt x="f104" y="f105"/>
                  </a:moveTo>
                  <a:lnTo>
                    <a:pt x="f106" y="f105"/>
                  </a:lnTo>
                  <a:lnTo>
                    <a:pt x="f107" y="f108"/>
                  </a:lnTo>
                  <a:lnTo>
                    <a:pt x="f107" y="f109"/>
                  </a:lnTo>
                  <a:lnTo>
                    <a:pt x="f106" y="f110"/>
                  </a:lnTo>
                  <a:lnTo>
                    <a:pt x="f104" y="f110"/>
                  </a:lnTo>
                  <a:lnTo>
                    <a:pt x="f111" y="f109"/>
                  </a:lnTo>
                  <a:lnTo>
                    <a:pt x="f111" y="f108"/>
                  </a:lnTo>
                  <a:lnTo>
                    <a:pt x="f104" y="f105"/>
                  </a:lnTo>
                  <a:close/>
                </a:path>
                <a:path w="6172200" h="1781175">
                  <a:moveTo>
                    <a:pt x="f112" y="f113"/>
                  </a:moveTo>
                  <a:lnTo>
                    <a:pt x="f114" y="f113"/>
                  </a:lnTo>
                  <a:lnTo>
                    <a:pt x="f115" y="f116"/>
                  </a:lnTo>
                  <a:lnTo>
                    <a:pt x="f115" y="f117"/>
                  </a:lnTo>
                  <a:lnTo>
                    <a:pt x="f114" y="f118"/>
                  </a:lnTo>
                  <a:lnTo>
                    <a:pt x="f112" y="f118"/>
                  </a:lnTo>
                  <a:lnTo>
                    <a:pt x="f119" y="f117"/>
                  </a:lnTo>
                  <a:lnTo>
                    <a:pt x="f119" y="f116"/>
                  </a:lnTo>
                  <a:lnTo>
                    <a:pt x="f112" y="f113"/>
                  </a:lnTo>
                  <a:close/>
                </a:path>
                <a:path w="6172200" h="1781175">
                  <a:moveTo>
                    <a:pt x="f120" y="f113"/>
                  </a:moveTo>
                  <a:lnTo>
                    <a:pt x="f121" y="f113"/>
                  </a:lnTo>
                  <a:lnTo>
                    <a:pt x="f122" y="f116"/>
                  </a:lnTo>
                  <a:lnTo>
                    <a:pt x="f122" y="f117"/>
                  </a:lnTo>
                  <a:lnTo>
                    <a:pt x="f121" y="f118"/>
                  </a:lnTo>
                  <a:lnTo>
                    <a:pt x="f120" y="f118"/>
                  </a:lnTo>
                  <a:lnTo>
                    <a:pt x="f123" y="f117"/>
                  </a:lnTo>
                  <a:lnTo>
                    <a:pt x="f123" y="f116"/>
                  </a:lnTo>
                  <a:lnTo>
                    <a:pt x="f120" y="f113"/>
                  </a:lnTo>
                  <a:close/>
                </a:path>
                <a:path w="6172200" h="1781175">
                  <a:moveTo>
                    <a:pt x="f124" y="f125"/>
                  </a:moveTo>
                  <a:lnTo>
                    <a:pt x="f126" y="f125"/>
                  </a:lnTo>
                  <a:lnTo>
                    <a:pt x="f127" y="f128"/>
                  </a:lnTo>
                  <a:lnTo>
                    <a:pt x="f127" y="f129"/>
                  </a:lnTo>
                  <a:lnTo>
                    <a:pt x="f126" y="f130"/>
                  </a:lnTo>
                  <a:lnTo>
                    <a:pt x="f124" y="f130"/>
                  </a:lnTo>
                  <a:lnTo>
                    <a:pt x="f131" y="f129"/>
                  </a:lnTo>
                  <a:lnTo>
                    <a:pt x="f131" y="f128"/>
                  </a:lnTo>
                  <a:lnTo>
                    <a:pt x="f124" y="f125"/>
                  </a:lnTo>
                  <a:close/>
                </a:path>
                <a:path w="6172200" h="1781175">
                  <a:moveTo>
                    <a:pt x="f12" y="f132"/>
                  </a:moveTo>
                  <a:lnTo>
                    <a:pt x="f14" y="f132"/>
                  </a:lnTo>
                  <a:lnTo>
                    <a:pt x="f15" y="f133"/>
                  </a:lnTo>
                  <a:lnTo>
                    <a:pt x="f15" y="f134"/>
                  </a:lnTo>
                  <a:lnTo>
                    <a:pt x="f14" y="f113"/>
                  </a:lnTo>
                  <a:lnTo>
                    <a:pt x="f12" y="f113"/>
                  </a:lnTo>
                  <a:lnTo>
                    <a:pt x="f19" y="f134"/>
                  </a:lnTo>
                  <a:lnTo>
                    <a:pt x="f19" y="f133"/>
                  </a:lnTo>
                  <a:lnTo>
                    <a:pt x="f12" y="f132"/>
                  </a:lnTo>
                  <a:close/>
                </a:path>
                <a:path w="6172200" h="1781175">
                  <a:moveTo>
                    <a:pt x="f135" y="f136"/>
                  </a:moveTo>
                  <a:lnTo>
                    <a:pt x="f137" y="f136"/>
                  </a:lnTo>
                  <a:lnTo>
                    <a:pt x="f138" y="f139"/>
                  </a:lnTo>
                  <a:lnTo>
                    <a:pt x="f138" y="f140"/>
                  </a:lnTo>
                  <a:lnTo>
                    <a:pt x="f137" y="f141"/>
                  </a:lnTo>
                  <a:lnTo>
                    <a:pt x="f135" y="f141"/>
                  </a:lnTo>
                  <a:lnTo>
                    <a:pt x="f142" y="f140"/>
                  </a:lnTo>
                  <a:lnTo>
                    <a:pt x="f142" y="f139"/>
                  </a:lnTo>
                  <a:lnTo>
                    <a:pt x="f135" y="f136"/>
                  </a:lnTo>
                  <a:close/>
                </a:path>
                <a:path w="6172200" h="1781175">
                  <a:moveTo>
                    <a:pt x="f143" y="f144"/>
                  </a:moveTo>
                  <a:lnTo>
                    <a:pt x="f145" y="f144"/>
                  </a:lnTo>
                  <a:lnTo>
                    <a:pt x="f146" y="f147"/>
                  </a:lnTo>
                  <a:lnTo>
                    <a:pt x="f146" y="f148"/>
                  </a:lnTo>
                  <a:lnTo>
                    <a:pt x="f145" y="f125"/>
                  </a:lnTo>
                  <a:lnTo>
                    <a:pt x="f143" y="f125"/>
                  </a:lnTo>
                  <a:lnTo>
                    <a:pt x="f149" y="f148"/>
                  </a:lnTo>
                  <a:lnTo>
                    <a:pt x="f149" y="f147"/>
                  </a:lnTo>
                  <a:lnTo>
                    <a:pt x="f143" y="f144"/>
                  </a:lnTo>
                  <a:close/>
                </a:path>
                <a:path w="6172200" h="1781175">
                  <a:moveTo>
                    <a:pt x="f150" y="f151"/>
                  </a:moveTo>
                  <a:lnTo>
                    <a:pt x="f152" y="f151"/>
                  </a:lnTo>
                  <a:lnTo>
                    <a:pt x="f153" y="f154"/>
                  </a:lnTo>
                  <a:lnTo>
                    <a:pt x="f153" y="f155"/>
                  </a:lnTo>
                  <a:lnTo>
                    <a:pt x="f152" y="f156"/>
                  </a:lnTo>
                  <a:lnTo>
                    <a:pt x="f150" y="f156"/>
                  </a:lnTo>
                  <a:lnTo>
                    <a:pt x="f157" y="f155"/>
                  </a:lnTo>
                  <a:lnTo>
                    <a:pt x="f157" y="f154"/>
                  </a:lnTo>
                  <a:lnTo>
                    <a:pt x="f150" y="f151"/>
                  </a:lnTo>
                  <a:close/>
                </a:path>
                <a:path w="6172200" h="1781175">
                  <a:moveTo>
                    <a:pt x="f158" y="f159"/>
                  </a:moveTo>
                  <a:lnTo>
                    <a:pt x="f160" y="f159"/>
                  </a:lnTo>
                  <a:lnTo>
                    <a:pt x="f161" y="f162"/>
                  </a:lnTo>
                  <a:lnTo>
                    <a:pt x="f161" y="f163"/>
                  </a:lnTo>
                  <a:lnTo>
                    <a:pt x="f160" y="f164"/>
                  </a:lnTo>
                  <a:lnTo>
                    <a:pt x="f158" y="f164"/>
                  </a:lnTo>
                  <a:lnTo>
                    <a:pt x="f165" y="f163"/>
                  </a:lnTo>
                  <a:lnTo>
                    <a:pt x="f165" y="f162"/>
                  </a:lnTo>
                  <a:lnTo>
                    <a:pt x="f158" y="f159"/>
                  </a:lnTo>
                  <a:close/>
                </a:path>
                <a:path w="6172200" h="1781175">
                  <a:moveTo>
                    <a:pt x="f166" y="f159"/>
                  </a:moveTo>
                  <a:lnTo>
                    <a:pt x="f167" y="f159"/>
                  </a:lnTo>
                  <a:lnTo>
                    <a:pt x="f168" y="f162"/>
                  </a:lnTo>
                  <a:lnTo>
                    <a:pt x="f168" y="f163"/>
                  </a:lnTo>
                  <a:lnTo>
                    <a:pt x="f167" y="f164"/>
                  </a:lnTo>
                  <a:lnTo>
                    <a:pt x="f166" y="f164"/>
                  </a:lnTo>
                  <a:lnTo>
                    <a:pt x="f169" y="f163"/>
                  </a:lnTo>
                  <a:lnTo>
                    <a:pt x="f169" y="f162"/>
                  </a:lnTo>
                  <a:lnTo>
                    <a:pt x="f166" y="f159"/>
                  </a:lnTo>
                  <a:close/>
                </a:path>
                <a:path w="6172200" h="1781175">
                  <a:moveTo>
                    <a:pt x="f170" y="f159"/>
                  </a:moveTo>
                  <a:lnTo>
                    <a:pt x="f171" y="f159"/>
                  </a:lnTo>
                  <a:lnTo>
                    <a:pt x="f172" y="f162"/>
                  </a:lnTo>
                  <a:lnTo>
                    <a:pt x="f172" y="f163"/>
                  </a:lnTo>
                  <a:lnTo>
                    <a:pt x="f171" y="f164"/>
                  </a:lnTo>
                  <a:lnTo>
                    <a:pt x="f170" y="f164"/>
                  </a:lnTo>
                  <a:lnTo>
                    <a:pt x="f173" y="f163"/>
                  </a:lnTo>
                  <a:lnTo>
                    <a:pt x="f173" y="f162"/>
                  </a:lnTo>
                  <a:lnTo>
                    <a:pt x="f170" y="f159"/>
                  </a:lnTo>
                  <a:close/>
                </a:path>
                <a:path w="6172200" h="1781175">
                  <a:moveTo>
                    <a:pt x="f174" y="f175"/>
                  </a:moveTo>
                  <a:lnTo>
                    <a:pt x="f176" y="f175"/>
                  </a:lnTo>
                  <a:lnTo>
                    <a:pt x="f177" y="f178"/>
                  </a:lnTo>
                  <a:lnTo>
                    <a:pt x="f177" y="f179"/>
                  </a:lnTo>
                  <a:lnTo>
                    <a:pt x="f176" y="f132"/>
                  </a:lnTo>
                  <a:lnTo>
                    <a:pt x="f174" y="f132"/>
                  </a:lnTo>
                  <a:lnTo>
                    <a:pt x="f180" y="f179"/>
                  </a:lnTo>
                  <a:lnTo>
                    <a:pt x="f180" y="f178"/>
                  </a:lnTo>
                  <a:lnTo>
                    <a:pt x="f174" y="f175"/>
                  </a:lnTo>
                  <a:close/>
                </a:path>
                <a:path w="6172200" h="1781175">
                  <a:moveTo>
                    <a:pt x="f181" y="f182"/>
                  </a:moveTo>
                  <a:lnTo>
                    <a:pt x="f183" y="f182"/>
                  </a:lnTo>
                  <a:lnTo>
                    <a:pt x="f184" y="f185"/>
                  </a:lnTo>
                  <a:lnTo>
                    <a:pt x="f184" y="f186"/>
                  </a:lnTo>
                  <a:lnTo>
                    <a:pt x="f183" y="f136"/>
                  </a:lnTo>
                  <a:lnTo>
                    <a:pt x="f181" y="f136"/>
                  </a:lnTo>
                  <a:lnTo>
                    <a:pt x="f187" y="f186"/>
                  </a:lnTo>
                  <a:lnTo>
                    <a:pt x="f187" y="f185"/>
                  </a:lnTo>
                  <a:lnTo>
                    <a:pt x="f181" y="f182"/>
                  </a:lnTo>
                  <a:close/>
                </a:path>
                <a:path w="6172200" h="1781175">
                  <a:moveTo>
                    <a:pt x="f188" y="f189"/>
                  </a:moveTo>
                  <a:lnTo>
                    <a:pt x="f190" y="f189"/>
                  </a:lnTo>
                  <a:lnTo>
                    <a:pt x="f191" y="f192"/>
                  </a:lnTo>
                  <a:lnTo>
                    <a:pt x="f191" y="f193"/>
                  </a:lnTo>
                  <a:lnTo>
                    <a:pt x="f190" y="f144"/>
                  </a:lnTo>
                  <a:lnTo>
                    <a:pt x="f188" y="f144"/>
                  </a:lnTo>
                  <a:lnTo>
                    <a:pt x="f194" y="f193"/>
                  </a:lnTo>
                  <a:lnTo>
                    <a:pt x="f194" y="f192"/>
                  </a:lnTo>
                  <a:lnTo>
                    <a:pt x="f188" y="f189"/>
                  </a:lnTo>
                  <a:close/>
                </a:path>
                <a:path w="6172200" h="1781175">
                  <a:moveTo>
                    <a:pt x="f195" y="f189"/>
                  </a:moveTo>
                  <a:lnTo>
                    <a:pt x="f196" y="f189"/>
                  </a:lnTo>
                  <a:lnTo>
                    <a:pt x="f197" y="f192"/>
                  </a:lnTo>
                  <a:lnTo>
                    <a:pt x="f197" y="f193"/>
                  </a:lnTo>
                  <a:lnTo>
                    <a:pt x="f196" y="f144"/>
                  </a:lnTo>
                  <a:lnTo>
                    <a:pt x="f195" y="f144"/>
                  </a:lnTo>
                  <a:lnTo>
                    <a:pt x="f198" y="f193"/>
                  </a:lnTo>
                  <a:lnTo>
                    <a:pt x="f198" y="f192"/>
                  </a:lnTo>
                  <a:lnTo>
                    <a:pt x="f195" y="f189"/>
                  </a:lnTo>
                  <a:close/>
                </a:path>
                <a:path w="6172200" h="1781175">
                  <a:moveTo>
                    <a:pt x="f199" y="f189"/>
                  </a:moveTo>
                  <a:lnTo>
                    <a:pt x="f200" y="f189"/>
                  </a:lnTo>
                  <a:lnTo>
                    <a:pt x="f201" y="f192"/>
                  </a:lnTo>
                  <a:lnTo>
                    <a:pt x="f201" y="f193"/>
                  </a:lnTo>
                  <a:lnTo>
                    <a:pt x="f200" y="f144"/>
                  </a:lnTo>
                  <a:lnTo>
                    <a:pt x="f199" y="f144"/>
                  </a:lnTo>
                  <a:lnTo>
                    <a:pt x="f202" y="f193"/>
                  </a:lnTo>
                  <a:lnTo>
                    <a:pt x="f202" y="f192"/>
                  </a:lnTo>
                  <a:lnTo>
                    <a:pt x="f199" y="f189"/>
                  </a:lnTo>
                  <a:close/>
                </a:path>
                <a:path w="6172200" h="1781175">
                  <a:moveTo>
                    <a:pt x="f203" y="f189"/>
                  </a:moveTo>
                  <a:lnTo>
                    <a:pt x="f204" y="f189"/>
                  </a:lnTo>
                  <a:lnTo>
                    <a:pt x="f205" y="f192"/>
                  </a:lnTo>
                  <a:lnTo>
                    <a:pt x="f205" y="f193"/>
                  </a:lnTo>
                  <a:lnTo>
                    <a:pt x="f204" y="f144"/>
                  </a:lnTo>
                  <a:lnTo>
                    <a:pt x="f203" y="f144"/>
                  </a:lnTo>
                  <a:lnTo>
                    <a:pt x="f206" y="f193"/>
                  </a:lnTo>
                  <a:lnTo>
                    <a:pt x="f206" y="f192"/>
                  </a:lnTo>
                  <a:lnTo>
                    <a:pt x="f203" y="f189"/>
                  </a:lnTo>
                  <a:close/>
                </a:path>
                <a:path w="6172200" h="1781175">
                  <a:moveTo>
                    <a:pt x="f207" y="f208"/>
                  </a:moveTo>
                  <a:lnTo>
                    <a:pt x="f209" y="f208"/>
                  </a:lnTo>
                  <a:lnTo>
                    <a:pt x="f210" y="f211"/>
                  </a:lnTo>
                  <a:lnTo>
                    <a:pt x="f210" y="f212"/>
                  </a:lnTo>
                  <a:lnTo>
                    <a:pt x="f209" y="f159"/>
                  </a:lnTo>
                  <a:lnTo>
                    <a:pt x="f207" y="f159"/>
                  </a:lnTo>
                  <a:lnTo>
                    <a:pt x="f213" y="f212"/>
                  </a:lnTo>
                  <a:lnTo>
                    <a:pt x="f213" y="f211"/>
                  </a:lnTo>
                  <a:lnTo>
                    <a:pt x="f207" y="f208"/>
                  </a:lnTo>
                  <a:close/>
                </a:path>
                <a:path w="6172200" h="1781175">
                  <a:moveTo>
                    <a:pt x="f214" y="f215"/>
                  </a:moveTo>
                  <a:lnTo>
                    <a:pt x="f216" y="f215"/>
                  </a:lnTo>
                  <a:lnTo>
                    <a:pt x="f217" y="f218"/>
                  </a:lnTo>
                  <a:lnTo>
                    <a:pt x="f217" y="f219"/>
                  </a:lnTo>
                  <a:lnTo>
                    <a:pt x="f216" y="f175"/>
                  </a:lnTo>
                  <a:lnTo>
                    <a:pt x="f214" y="f175"/>
                  </a:lnTo>
                  <a:lnTo>
                    <a:pt x="f220" y="f219"/>
                  </a:lnTo>
                  <a:lnTo>
                    <a:pt x="f220" y="f218"/>
                  </a:lnTo>
                  <a:lnTo>
                    <a:pt x="f214" y="f215"/>
                  </a:lnTo>
                  <a:close/>
                </a:path>
                <a:path w="6172200" h="1781175">
                  <a:moveTo>
                    <a:pt x="f221" y="f215"/>
                  </a:moveTo>
                  <a:lnTo>
                    <a:pt x="f222" y="f215"/>
                  </a:lnTo>
                  <a:lnTo>
                    <a:pt x="f223" y="f218"/>
                  </a:lnTo>
                  <a:lnTo>
                    <a:pt x="f223" y="f219"/>
                  </a:lnTo>
                  <a:lnTo>
                    <a:pt x="f222" y="f175"/>
                  </a:lnTo>
                  <a:lnTo>
                    <a:pt x="f221" y="f175"/>
                  </a:lnTo>
                  <a:lnTo>
                    <a:pt x="f224" y="f219"/>
                  </a:lnTo>
                  <a:lnTo>
                    <a:pt x="f224" y="f218"/>
                  </a:lnTo>
                  <a:lnTo>
                    <a:pt x="f221" y="f215"/>
                  </a:lnTo>
                  <a:close/>
                </a:path>
                <a:path w="6172200" h="1781175">
                  <a:moveTo>
                    <a:pt x="f225" y="f226"/>
                  </a:moveTo>
                  <a:lnTo>
                    <a:pt x="f227" y="f226"/>
                  </a:lnTo>
                  <a:lnTo>
                    <a:pt x="f228" y="f229"/>
                  </a:lnTo>
                  <a:lnTo>
                    <a:pt x="f228" y="f230"/>
                  </a:lnTo>
                  <a:lnTo>
                    <a:pt x="f227" y="f182"/>
                  </a:lnTo>
                  <a:lnTo>
                    <a:pt x="f225" y="f182"/>
                  </a:lnTo>
                  <a:lnTo>
                    <a:pt x="f231" y="f230"/>
                  </a:lnTo>
                  <a:lnTo>
                    <a:pt x="f231" y="f229"/>
                  </a:lnTo>
                  <a:lnTo>
                    <a:pt x="f225" y="f226"/>
                  </a:lnTo>
                  <a:close/>
                </a:path>
                <a:path w="6172200" h="1781175">
                  <a:moveTo>
                    <a:pt x="f232" y="f233"/>
                  </a:moveTo>
                  <a:lnTo>
                    <a:pt x="f234" y="f233"/>
                  </a:lnTo>
                  <a:lnTo>
                    <a:pt x="f235" y="f236"/>
                  </a:lnTo>
                  <a:lnTo>
                    <a:pt x="f235" y="f237"/>
                  </a:lnTo>
                  <a:lnTo>
                    <a:pt x="f234" y="f208"/>
                  </a:lnTo>
                  <a:lnTo>
                    <a:pt x="f232" y="f208"/>
                  </a:lnTo>
                  <a:lnTo>
                    <a:pt x="f238" y="f237"/>
                  </a:lnTo>
                  <a:lnTo>
                    <a:pt x="f238" y="f236"/>
                  </a:lnTo>
                  <a:lnTo>
                    <a:pt x="f232" y="f233"/>
                  </a:lnTo>
                  <a:close/>
                </a:path>
                <a:path w="6172200" h="1781175">
                  <a:moveTo>
                    <a:pt x="f239" y="f233"/>
                  </a:moveTo>
                  <a:lnTo>
                    <a:pt x="f240" y="f233"/>
                  </a:lnTo>
                  <a:lnTo>
                    <a:pt x="f241" y="f236"/>
                  </a:lnTo>
                  <a:lnTo>
                    <a:pt x="f241" y="f237"/>
                  </a:lnTo>
                  <a:lnTo>
                    <a:pt x="f240" y="f208"/>
                  </a:lnTo>
                  <a:lnTo>
                    <a:pt x="f239" y="f208"/>
                  </a:lnTo>
                  <a:lnTo>
                    <a:pt x="f242" y="f237"/>
                  </a:lnTo>
                  <a:lnTo>
                    <a:pt x="f242" y="f236"/>
                  </a:lnTo>
                  <a:lnTo>
                    <a:pt x="f239" y="f233"/>
                  </a:lnTo>
                  <a:close/>
                </a:path>
                <a:path w="6172200" h="1781175">
                  <a:moveTo>
                    <a:pt x="f243" y="f244"/>
                  </a:moveTo>
                  <a:lnTo>
                    <a:pt x="f245" y="f244"/>
                  </a:lnTo>
                  <a:lnTo>
                    <a:pt x="f246" y="f247"/>
                  </a:lnTo>
                  <a:lnTo>
                    <a:pt x="f246" y="f248"/>
                  </a:lnTo>
                  <a:lnTo>
                    <a:pt x="f245" y="f249"/>
                  </a:lnTo>
                  <a:lnTo>
                    <a:pt x="f243" y="f249"/>
                  </a:lnTo>
                  <a:lnTo>
                    <a:pt x="f250" y="f248"/>
                  </a:lnTo>
                  <a:lnTo>
                    <a:pt x="f250" y="f247"/>
                  </a:lnTo>
                  <a:lnTo>
                    <a:pt x="f243" y="f244"/>
                  </a:lnTo>
                  <a:close/>
                </a:path>
                <a:path w="6172200" h="1781175">
                  <a:moveTo>
                    <a:pt x="f251" y="f252"/>
                  </a:moveTo>
                  <a:lnTo>
                    <a:pt x="f253" y="f252"/>
                  </a:lnTo>
                  <a:lnTo>
                    <a:pt x="f19" y="f254"/>
                  </a:lnTo>
                  <a:lnTo>
                    <a:pt x="f19" y="f255"/>
                  </a:lnTo>
                  <a:lnTo>
                    <a:pt x="f253" y="f226"/>
                  </a:lnTo>
                  <a:lnTo>
                    <a:pt x="f251" y="f226"/>
                  </a:lnTo>
                  <a:lnTo>
                    <a:pt x="f256" y="f255"/>
                  </a:lnTo>
                  <a:lnTo>
                    <a:pt x="f256" y="f254"/>
                  </a:lnTo>
                  <a:lnTo>
                    <a:pt x="f251" y="f252"/>
                  </a:lnTo>
                  <a:close/>
                </a:path>
                <a:path w="6172200" h="1781175">
                  <a:moveTo>
                    <a:pt x="f257" y="f252"/>
                  </a:moveTo>
                  <a:lnTo>
                    <a:pt x="f258" y="f252"/>
                  </a:lnTo>
                  <a:lnTo>
                    <a:pt x="f259" y="f254"/>
                  </a:lnTo>
                  <a:lnTo>
                    <a:pt x="f259" y="f255"/>
                  </a:lnTo>
                  <a:lnTo>
                    <a:pt x="f258" y="f226"/>
                  </a:lnTo>
                  <a:lnTo>
                    <a:pt x="f257" y="f226"/>
                  </a:lnTo>
                  <a:lnTo>
                    <a:pt x="f260" y="f255"/>
                  </a:lnTo>
                  <a:lnTo>
                    <a:pt x="f260" y="f254"/>
                  </a:lnTo>
                  <a:lnTo>
                    <a:pt x="f257" y="f252"/>
                  </a:lnTo>
                  <a:close/>
                </a:path>
                <a:path w="6172200" h="1781175">
                  <a:moveTo>
                    <a:pt x="f80" y="f261"/>
                  </a:moveTo>
                  <a:lnTo>
                    <a:pt x="f82" y="f261"/>
                  </a:lnTo>
                  <a:lnTo>
                    <a:pt x="f27" y="f262"/>
                  </a:lnTo>
                  <a:lnTo>
                    <a:pt x="f27" y="f263"/>
                  </a:lnTo>
                  <a:lnTo>
                    <a:pt x="f82" y="f264"/>
                  </a:lnTo>
                  <a:lnTo>
                    <a:pt x="f80" y="f264"/>
                  </a:lnTo>
                  <a:lnTo>
                    <a:pt x="f85" y="f263"/>
                  </a:lnTo>
                  <a:lnTo>
                    <a:pt x="f85" y="f262"/>
                  </a:lnTo>
                  <a:lnTo>
                    <a:pt x="f80" y="f261"/>
                  </a:lnTo>
                  <a:close/>
                </a:path>
                <a:path w="6172200" h="1781175">
                  <a:moveTo>
                    <a:pt x="f265" y="f261"/>
                  </a:moveTo>
                  <a:lnTo>
                    <a:pt x="f266" y="f261"/>
                  </a:lnTo>
                  <a:lnTo>
                    <a:pt x="f267" y="f262"/>
                  </a:lnTo>
                  <a:lnTo>
                    <a:pt x="f267" y="f263"/>
                  </a:lnTo>
                  <a:lnTo>
                    <a:pt x="f266" y="f264"/>
                  </a:lnTo>
                  <a:lnTo>
                    <a:pt x="f265" y="f264"/>
                  </a:lnTo>
                  <a:lnTo>
                    <a:pt x="f268" y="f263"/>
                  </a:lnTo>
                  <a:lnTo>
                    <a:pt x="f268" y="f262"/>
                  </a:lnTo>
                  <a:lnTo>
                    <a:pt x="f265" y="f261"/>
                  </a:lnTo>
                  <a:close/>
                </a:path>
                <a:path w="6172200" h="1781175">
                  <a:moveTo>
                    <a:pt x="f269" y="f261"/>
                  </a:moveTo>
                  <a:lnTo>
                    <a:pt x="f270" y="f261"/>
                  </a:lnTo>
                  <a:lnTo>
                    <a:pt x="f271" y="f262"/>
                  </a:lnTo>
                  <a:lnTo>
                    <a:pt x="f271" y="f263"/>
                  </a:lnTo>
                  <a:lnTo>
                    <a:pt x="f270" y="f264"/>
                  </a:lnTo>
                  <a:lnTo>
                    <a:pt x="f269" y="f264"/>
                  </a:lnTo>
                  <a:lnTo>
                    <a:pt x="f272" y="f263"/>
                  </a:lnTo>
                  <a:lnTo>
                    <a:pt x="f272" y="f262"/>
                  </a:lnTo>
                  <a:lnTo>
                    <a:pt x="f269" y="f261"/>
                  </a:lnTo>
                  <a:close/>
                </a:path>
                <a:path w="6172200" h="1781175">
                  <a:moveTo>
                    <a:pt x="f273" y="f261"/>
                  </a:moveTo>
                  <a:lnTo>
                    <a:pt x="f274" y="f261"/>
                  </a:lnTo>
                  <a:lnTo>
                    <a:pt x="f275" y="f262"/>
                  </a:lnTo>
                  <a:lnTo>
                    <a:pt x="f275" y="f263"/>
                  </a:lnTo>
                  <a:lnTo>
                    <a:pt x="f274" y="f264"/>
                  </a:lnTo>
                  <a:lnTo>
                    <a:pt x="f273" y="f264"/>
                  </a:lnTo>
                  <a:lnTo>
                    <a:pt x="f276" y="f263"/>
                  </a:lnTo>
                  <a:lnTo>
                    <a:pt x="f276" y="f262"/>
                  </a:lnTo>
                  <a:lnTo>
                    <a:pt x="f273" y="f261"/>
                  </a:lnTo>
                  <a:close/>
                </a:path>
                <a:path w="6172200" h="1781175">
                  <a:moveTo>
                    <a:pt x="f277" y="f261"/>
                  </a:moveTo>
                  <a:lnTo>
                    <a:pt x="f278" y="f261"/>
                  </a:lnTo>
                  <a:lnTo>
                    <a:pt x="f279" y="f262"/>
                  </a:lnTo>
                  <a:lnTo>
                    <a:pt x="f279" y="f263"/>
                  </a:lnTo>
                  <a:lnTo>
                    <a:pt x="f278" y="f264"/>
                  </a:lnTo>
                  <a:lnTo>
                    <a:pt x="f277" y="f264"/>
                  </a:lnTo>
                  <a:lnTo>
                    <a:pt x="f280" y="f263"/>
                  </a:lnTo>
                  <a:lnTo>
                    <a:pt x="f280" y="f262"/>
                  </a:lnTo>
                  <a:lnTo>
                    <a:pt x="f277" y="f261"/>
                  </a:lnTo>
                  <a:close/>
                </a:path>
                <a:path w="6172200" h="1781175">
                  <a:moveTo>
                    <a:pt x="f281" y="f282"/>
                  </a:moveTo>
                  <a:lnTo>
                    <a:pt x="f283" y="f282"/>
                  </a:lnTo>
                  <a:lnTo>
                    <a:pt x="f284" y="f285"/>
                  </a:lnTo>
                  <a:lnTo>
                    <a:pt x="f284" y="f286"/>
                  </a:lnTo>
                  <a:lnTo>
                    <a:pt x="f283" y="f233"/>
                  </a:lnTo>
                  <a:lnTo>
                    <a:pt x="f281" y="f233"/>
                  </a:lnTo>
                  <a:lnTo>
                    <a:pt x="f287" y="f286"/>
                  </a:lnTo>
                  <a:lnTo>
                    <a:pt x="f287" y="f285"/>
                  </a:lnTo>
                  <a:lnTo>
                    <a:pt x="f281" y="f282"/>
                  </a:lnTo>
                  <a:close/>
                </a:path>
                <a:path w="6172200" h="1781175">
                  <a:moveTo>
                    <a:pt x="f288" y="f282"/>
                  </a:moveTo>
                  <a:lnTo>
                    <a:pt x="f289" y="f282"/>
                  </a:lnTo>
                  <a:lnTo>
                    <a:pt x="f290" y="f285"/>
                  </a:lnTo>
                  <a:lnTo>
                    <a:pt x="f290" y="f286"/>
                  </a:lnTo>
                  <a:lnTo>
                    <a:pt x="f289" y="f233"/>
                  </a:lnTo>
                  <a:lnTo>
                    <a:pt x="f288" y="f233"/>
                  </a:lnTo>
                  <a:lnTo>
                    <a:pt x="f291" y="f286"/>
                  </a:lnTo>
                  <a:lnTo>
                    <a:pt x="f291" y="f285"/>
                  </a:lnTo>
                  <a:lnTo>
                    <a:pt x="f288" y="f282"/>
                  </a:lnTo>
                  <a:close/>
                </a:path>
                <a:path w="6172200" h="1781175">
                  <a:moveTo>
                    <a:pt x="f292" y="f276"/>
                  </a:moveTo>
                  <a:lnTo>
                    <a:pt x="f293" y="f276"/>
                  </a:lnTo>
                  <a:lnTo>
                    <a:pt x="f294" y="f295"/>
                  </a:lnTo>
                  <a:lnTo>
                    <a:pt x="f294" y="f296"/>
                  </a:lnTo>
                  <a:lnTo>
                    <a:pt x="f293" y="f297"/>
                  </a:lnTo>
                  <a:lnTo>
                    <a:pt x="f292" y="f297"/>
                  </a:lnTo>
                  <a:lnTo>
                    <a:pt x="f298" y="f296"/>
                  </a:lnTo>
                  <a:lnTo>
                    <a:pt x="f298" y="f295"/>
                  </a:lnTo>
                  <a:lnTo>
                    <a:pt x="f292" y="f276"/>
                  </a:lnTo>
                  <a:close/>
                </a:path>
                <a:path w="6172200" h="1781175">
                  <a:moveTo>
                    <a:pt x="f299" y="f300"/>
                  </a:moveTo>
                  <a:lnTo>
                    <a:pt x="f301" y="f300"/>
                  </a:lnTo>
                  <a:lnTo>
                    <a:pt x="f302" y="f303"/>
                  </a:lnTo>
                  <a:lnTo>
                    <a:pt x="f302" y="f304"/>
                  </a:lnTo>
                  <a:lnTo>
                    <a:pt x="f301" y="f305"/>
                  </a:lnTo>
                  <a:lnTo>
                    <a:pt x="f299" y="f305"/>
                  </a:lnTo>
                  <a:lnTo>
                    <a:pt x="f306" y="f304"/>
                  </a:lnTo>
                  <a:lnTo>
                    <a:pt x="f306" y="f303"/>
                  </a:lnTo>
                  <a:lnTo>
                    <a:pt x="f299" y="f300"/>
                  </a:lnTo>
                  <a:close/>
                </a:path>
                <a:path w="6172200" h="1781175">
                  <a:moveTo>
                    <a:pt x="f307" y="f308"/>
                  </a:moveTo>
                  <a:lnTo>
                    <a:pt x="f309" y="f308"/>
                  </a:lnTo>
                  <a:lnTo>
                    <a:pt x="f310" y="f311"/>
                  </a:lnTo>
                  <a:lnTo>
                    <a:pt x="f310" y="f312"/>
                  </a:lnTo>
                  <a:lnTo>
                    <a:pt x="f309" y="f261"/>
                  </a:lnTo>
                  <a:lnTo>
                    <a:pt x="f307" y="f261"/>
                  </a:lnTo>
                  <a:lnTo>
                    <a:pt x="f115" y="f312"/>
                  </a:lnTo>
                  <a:lnTo>
                    <a:pt x="f115" y="f311"/>
                  </a:lnTo>
                  <a:lnTo>
                    <a:pt x="f307" y="f308"/>
                  </a:lnTo>
                  <a:close/>
                </a:path>
                <a:path w="6172200" h="1781175">
                  <a:moveTo>
                    <a:pt x="f313" y="f314"/>
                  </a:moveTo>
                  <a:lnTo>
                    <a:pt x="f315" y="f314"/>
                  </a:lnTo>
                  <a:lnTo>
                    <a:pt x="f316" y="f317"/>
                  </a:lnTo>
                  <a:lnTo>
                    <a:pt x="f316" y="f318"/>
                  </a:lnTo>
                  <a:lnTo>
                    <a:pt x="f315" y="f282"/>
                  </a:lnTo>
                  <a:lnTo>
                    <a:pt x="f313" y="f282"/>
                  </a:lnTo>
                  <a:lnTo>
                    <a:pt x="f319" y="f318"/>
                  </a:lnTo>
                  <a:lnTo>
                    <a:pt x="f319" y="f317"/>
                  </a:lnTo>
                  <a:lnTo>
                    <a:pt x="f313" y="f314"/>
                  </a:lnTo>
                  <a:close/>
                </a:path>
                <a:path w="6172200" h="1781175">
                  <a:moveTo>
                    <a:pt x="f320" y="f321"/>
                  </a:moveTo>
                  <a:lnTo>
                    <a:pt x="f322" y="f321"/>
                  </a:lnTo>
                  <a:lnTo>
                    <a:pt x="f323" y="f324"/>
                  </a:lnTo>
                  <a:lnTo>
                    <a:pt x="f323" y="f325"/>
                  </a:lnTo>
                  <a:lnTo>
                    <a:pt x="f322" y="f326"/>
                  </a:lnTo>
                  <a:lnTo>
                    <a:pt x="f320" y="f326"/>
                  </a:lnTo>
                  <a:lnTo>
                    <a:pt x="f327" y="f325"/>
                  </a:lnTo>
                  <a:lnTo>
                    <a:pt x="f327" y="f324"/>
                  </a:lnTo>
                  <a:lnTo>
                    <a:pt x="f320" y="f321"/>
                  </a:lnTo>
                  <a:close/>
                </a:path>
                <a:path w="6172200" h="1781175">
                  <a:moveTo>
                    <a:pt x="f328" y="f329"/>
                  </a:moveTo>
                  <a:lnTo>
                    <a:pt x="f330" y="f329"/>
                  </a:lnTo>
                  <a:lnTo>
                    <a:pt x="f331" y="f332"/>
                  </a:lnTo>
                  <a:lnTo>
                    <a:pt x="f331" y="f273"/>
                  </a:lnTo>
                  <a:lnTo>
                    <a:pt x="f330" y="f276"/>
                  </a:lnTo>
                  <a:lnTo>
                    <a:pt x="f328" y="f276"/>
                  </a:lnTo>
                  <a:lnTo>
                    <a:pt x="f333" y="f273"/>
                  </a:lnTo>
                  <a:lnTo>
                    <a:pt x="f333" y="f332"/>
                  </a:lnTo>
                  <a:lnTo>
                    <a:pt x="f328" y="f329"/>
                  </a:lnTo>
                  <a:close/>
                </a:path>
                <a:path w="6172200" h="1781175">
                  <a:moveTo>
                    <a:pt x="f334" y="f329"/>
                  </a:moveTo>
                  <a:lnTo>
                    <a:pt x="f335" y="f329"/>
                  </a:lnTo>
                  <a:lnTo>
                    <a:pt x="f336" y="f332"/>
                  </a:lnTo>
                  <a:lnTo>
                    <a:pt x="f336" y="f273"/>
                  </a:lnTo>
                  <a:lnTo>
                    <a:pt x="f335" y="f276"/>
                  </a:lnTo>
                  <a:lnTo>
                    <a:pt x="f334" y="f276"/>
                  </a:lnTo>
                  <a:lnTo>
                    <a:pt x="f337" y="f273"/>
                  </a:lnTo>
                  <a:lnTo>
                    <a:pt x="f337" y="f332"/>
                  </a:lnTo>
                  <a:lnTo>
                    <a:pt x="f334" y="f329"/>
                  </a:lnTo>
                  <a:close/>
                </a:path>
                <a:path w="6172200" h="1781175">
                  <a:moveTo>
                    <a:pt x="f338" y="f329"/>
                  </a:moveTo>
                  <a:lnTo>
                    <a:pt x="f339" y="f329"/>
                  </a:lnTo>
                  <a:lnTo>
                    <a:pt x="f194" y="f332"/>
                  </a:lnTo>
                  <a:lnTo>
                    <a:pt x="f194" y="f273"/>
                  </a:lnTo>
                  <a:lnTo>
                    <a:pt x="f339" y="f276"/>
                  </a:lnTo>
                  <a:lnTo>
                    <a:pt x="f338" y="f276"/>
                  </a:lnTo>
                  <a:lnTo>
                    <a:pt x="f340" y="f273"/>
                  </a:lnTo>
                  <a:lnTo>
                    <a:pt x="f340" y="f332"/>
                  </a:lnTo>
                  <a:lnTo>
                    <a:pt x="f338" y="f329"/>
                  </a:lnTo>
                  <a:close/>
                </a:path>
                <a:path w="6172200" h="1781175">
                  <a:moveTo>
                    <a:pt x="f341" y="f329"/>
                  </a:moveTo>
                  <a:lnTo>
                    <a:pt x="f342" y="f329"/>
                  </a:lnTo>
                  <a:lnTo>
                    <a:pt x="f343" y="f332"/>
                  </a:lnTo>
                  <a:lnTo>
                    <a:pt x="f343" y="f273"/>
                  </a:lnTo>
                  <a:lnTo>
                    <a:pt x="f342" y="f276"/>
                  </a:lnTo>
                  <a:lnTo>
                    <a:pt x="f341" y="f276"/>
                  </a:lnTo>
                  <a:lnTo>
                    <a:pt x="f344" y="f273"/>
                  </a:lnTo>
                  <a:lnTo>
                    <a:pt x="f344" y="f332"/>
                  </a:lnTo>
                  <a:lnTo>
                    <a:pt x="f341" y="f329"/>
                  </a:lnTo>
                  <a:close/>
                </a:path>
                <a:path w="6172200" h="1781175">
                  <a:moveTo>
                    <a:pt x="f345" y="f346"/>
                  </a:moveTo>
                  <a:lnTo>
                    <a:pt x="f347" y="f346"/>
                  </a:lnTo>
                  <a:lnTo>
                    <a:pt x="f348" y="f349"/>
                  </a:lnTo>
                  <a:lnTo>
                    <a:pt x="f348" y="f350"/>
                  </a:lnTo>
                  <a:lnTo>
                    <a:pt x="f347" y="f351"/>
                  </a:lnTo>
                  <a:lnTo>
                    <a:pt x="f345" y="f351"/>
                  </a:lnTo>
                  <a:lnTo>
                    <a:pt x="f352" y="f350"/>
                  </a:lnTo>
                  <a:lnTo>
                    <a:pt x="f352" y="f349"/>
                  </a:lnTo>
                  <a:lnTo>
                    <a:pt x="f345" y="f346"/>
                  </a:lnTo>
                  <a:close/>
                </a:path>
                <a:path w="6172200" h="1781175">
                  <a:moveTo>
                    <a:pt x="f353" y="f346"/>
                  </a:moveTo>
                  <a:lnTo>
                    <a:pt x="f354" y="f346"/>
                  </a:lnTo>
                  <a:lnTo>
                    <a:pt x="f355" y="f349"/>
                  </a:lnTo>
                  <a:lnTo>
                    <a:pt x="f355" y="f350"/>
                  </a:lnTo>
                  <a:lnTo>
                    <a:pt x="f354" y="f351"/>
                  </a:lnTo>
                  <a:lnTo>
                    <a:pt x="f353" y="f351"/>
                  </a:lnTo>
                  <a:lnTo>
                    <a:pt x="f356" y="f350"/>
                  </a:lnTo>
                  <a:lnTo>
                    <a:pt x="f356" y="f349"/>
                  </a:lnTo>
                  <a:lnTo>
                    <a:pt x="f353" y="f346"/>
                  </a:lnTo>
                  <a:close/>
                </a:path>
                <a:path w="6172200" h="1781175">
                  <a:moveTo>
                    <a:pt x="f357" y="f358"/>
                  </a:moveTo>
                  <a:lnTo>
                    <a:pt x="f359" y="f358"/>
                  </a:lnTo>
                  <a:lnTo>
                    <a:pt x="f360" y="f361"/>
                  </a:lnTo>
                  <a:lnTo>
                    <a:pt x="f360" y="f362"/>
                  </a:lnTo>
                  <a:lnTo>
                    <a:pt x="f359" y="f300"/>
                  </a:lnTo>
                  <a:lnTo>
                    <a:pt x="f357" y="f300"/>
                  </a:lnTo>
                  <a:lnTo>
                    <a:pt x="f363" y="f362"/>
                  </a:lnTo>
                  <a:lnTo>
                    <a:pt x="f363" y="f361"/>
                  </a:lnTo>
                  <a:lnTo>
                    <a:pt x="f357" y="f358"/>
                  </a:lnTo>
                  <a:close/>
                </a:path>
                <a:path w="6172200" h="1781175">
                  <a:moveTo>
                    <a:pt x="f364" y="f365"/>
                  </a:moveTo>
                  <a:lnTo>
                    <a:pt x="f366" y="f365"/>
                  </a:lnTo>
                  <a:lnTo>
                    <a:pt x="f238" y="f367"/>
                  </a:lnTo>
                  <a:lnTo>
                    <a:pt x="f238" y="f368"/>
                  </a:lnTo>
                  <a:lnTo>
                    <a:pt x="f366" y="f314"/>
                  </a:lnTo>
                  <a:lnTo>
                    <a:pt x="f364" y="f314"/>
                  </a:lnTo>
                  <a:lnTo>
                    <a:pt x="f38" y="f368"/>
                  </a:lnTo>
                  <a:lnTo>
                    <a:pt x="f38" y="f367"/>
                  </a:lnTo>
                  <a:lnTo>
                    <a:pt x="f364" y="f365"/>
                  </a:lnTo>
                  <a:close/>
                </a:path>
                <a:path w="6172200" h="1781175">
                  <a:moveTo>
                    <a:pt x="f369" y="f370"/>
                  </a:moveTo>
                  <a:lnTo>
                    <a:pt x="f371" y="f370"/>
                  </a:lnTo>
                  <a:lnTo>
                    <a:pt x="f372" y="f373"/>
                  </a:lnTo>
                  <a:lnTo>
                    <a:pt x="f372" y="f374"/>
                  </a:lnTo>
                  <a:lnTo>
                    <a:pt x="f371" y="f321"/>
                  </a:lnTo>
                  <a:lnTo>
                    <a:pt x="f369" y="f321"/>
                  </a:lnTo>
                  <a:lnTo>
                    <a:pt x="f375" y="f374"/>
                  </a:lnTo>
                  <a:lnTo>
                    <a:pt x="f375" y="f373"/>
                  </a:lnTo>
                  <a:lnTo>
                    <a:pt x="f369" y="f370"/>
                  </a:lnTo>
                  <a:close/>
                </a:path>
                <a:path w="6172200" h="1781175">
                  <a:moveTo>
                    <a:pt x="f376" y="f370"/>
                  </a:moveTo>
                  <a:lnTo>
                    <a:pt x="f377" y="f370"/>
                  </a:lnTo>
                  <a:lnTo>
                    <a:pt x="f378" y="f373"/>
                  </a:lnTo>
                  <a:lnTo>
                    <a:pt x="f378" y="f374"/>
                  </a:lnTo>
                  <a:lnTo>
                    <a:pt x="f377" y="f321"/>
                  </a:lnTo>
                  <a:lnTo>
                    <a:pt x="f376" y="f321"/>
                  </a:lnTo>
                  <a:lnTo>
                    <a:pt x="f379" y="f374"/>
                  </a:lnTo>
                  <a:lnTo>
                    <a:pt x="f379" y="f373"/>
                  </a:lnTo>
                  <a:lnTo>
                    <a:pt x="f376" y="f370"/>
                  </a:lnTo>
                  <a:close/>
                </a:path>
                <a:path w="6172200" h="1781175">
                  <a:moveTo>
                    <a:pt x="f380" y="f370"/>
                  </a:moveTo>
                  <a:lnTo>
                    <a:pt x="f381" y="f370"/>
                  </a:lnTo>
                  <a:lnTo>
                    <a:pt x="f173" y="f373"/>
                  </a:lnTo>
                  <a:lnTo>
                    <a:pt x="f173" y="f374"/>
                  </a:lnTo>
                  <a:lnTo>
                    <a:pt x="f381" y="f321"/>
                  </a:lnTo>
                  <a:lnTo>
                    <a:pt x="f380" y="f321"/>
                  </a:lnTo>
                  <a:lnTo>
                    <a:pt x="f382" y="f374"/>
                  </a:lnTo>
                  <a:lnTo>
                    <a:pt x="f382" y="f373"/>
                  </a:lnTo>
                  <a:lnTo>
                    <a:pt x="f380" y="f370"/>
                  </a:lnTo>
                  <a:close/>
                </a:path>
                <a:path w="6172200" h="1781175">
                  <a:moveTo>
                    <a:pt x="f383" y="f384"/>
                  </a:moveTo>
                  <a:lnTo>
                    <a:pt x="f385" y="f384"/>
                  </a:lnTo>
                  <a:lnTo>
                    <a:pt x="f386" y="f387"/>
                  </a:lnTo>
                  <a:lnTo>
                    <a:pt x="f386" y="f388"/>
                  </a:lnTo>
                  <a:lnTo>
                    <a:pt x="f385" y="f329"/>
                  </a:lnTo>
                  <a:lnTo>
                    <a:pt x="f383" y="f329"/>
                  </a:lnTo>
                  <a:lnTo>
                    <a:pt x="f389" y="f388"/>
                  </a:lnTo>
                  <a:lnTo>
                    <a:pt x="f389" y="f387"/>
                  </a:lnTo>
                  <a:lnTo>
                    <a:pt x="f383" y="f384"/>
                  </a:lnTo>
                  <a:close/>
                </a:path>
                <a:path w="6172200" h="1781175">
                  <a:moveTo>
                    <a:pt x="f390" y="f384"/>
                  </a:moveTo>
                  <a:lnTo>
                    <a:pt x="f391" y="f384"/>
                  </a:lnTo>
                  <a:lnTo>
                    <a:pt x="f392" y="f387"/>
                  </a:lnTo>
                  <a:lnTo>
                    <a:pt x="f392" y="f388"/>
                  </a:lnTo>
                  <a:lnTo>
                    <a:pt x="f391" y="f329"/>
                  </a:lnTo>
                  <a:lnTo>
                    <a:pt x="f390" y="f329"/>
                  </a:lnTo>
                  <a:lnTo>
                    <a:pt x="f393" y="f388"/>
                  </a:lnTo>
                  <a:lnTo>
                    <a:pt x="f393" y="f387"/>
                  </a:lnTo>
                  <a:lnTo>
                    <a:pt x="f390" y="f384"/>
                  </a:lnTo>
                  <a:close/>
                </a:path>
                <a:path w="6172200" h="1781175">
                  <a:moveTo>
                    <a:pt x="f394" y="f395"/>
                  </a:moveTo>
                  <a:lnTo>
                    <a:pt x="f396" y="f395"/>
                  </a:lnTo>
                  <a:lnTo>
                    <a:pt x="f397" y="f398"/>
                  </a:lnTo>
                  <a:lnTo>
                    <a:pt x="f397" y="f399"/>
                  </a:lnTo>
                  <a:lnTo>
                    <a:pt x="f396" y="f346"/>
                  </a:lnTo>
                  <a:lnTo>
                    <a:pt x="f394" y="f346"/>
                  </a:lnTo>
                  <a:lnTo>
                    <a:pt x="f400" y="f399"/>
                  </a:lnTo>
                  <a:lnTo>
                    <a:pt x="f400" y="f398"/>
                  </a:lnTo>
                  <a:lnTo>
                    <a:pt x="f394" y="f395"/>
                  </a:lnTo>
                  <a:close/>
                </a:path>
                <a:path w="6172200" h="1781175">
                  <a:moveTo>
                    <a:pt x="f401" y="f395"/>
                  </a:moveTo>
                  <a:lnTo>
                    <a:pt x="f402" y="f395"/>
                  </a:lnTo>
                  <a:lnTo>
                    <a:pt x="f403" y="f398"/>
                  </a:lnTo>
                  <a:lnTo>
                    <a:pt x="f403" y="f399"/>
                  </a:lnTo>
                  <a:lnTo>
                    <a:pt x="f402" y="f346"/>
                  </a:lnTo>
                  <a:lnTo>
                    <a:pt x="f401" y="f346"/>
                  </a:lnTo>
                  <a:lnTo>
                    <a:pt x="f404" y="f399"/>
                  </a:lnTo>
                  <a:lnTo>
                    <a:pt x="f404" y="f398"/>
                  </a:lnTo>
                  <a:lnTo>
                    <a:pt x="f401" y="f395"/>
                  </a:lnTo>
                  <a:close/>
                </a:path>
                <a:path w="6172200" h="1781175">
                  <a:moveTo>
                    <a:pt x="f405" y="f406"/>
                  </a:moveTo>
                  <a:lnTo>
                    <a:pt x="f407" y="f406"/>
                  </a:lnTo>
                  <a:lnTo>
                    <a:pt x="f408" y="f409"/>
                  </a:lnTo>
                  <a:lnTo>
                    <a:pt x="f408" y="f410"/>
                  </a:lnTo>
                  <a:lnTo>
                    <a:pt x="f407" y="f358"/>
                  </a:lnTo>
                  <a:lnTo>
                    <a:pt x="f405" y="f358"/>
                  </a:lnTo>
                  <a:lnTo>
                    <a:pt x="f411" y="f410"/>
                  </a:lnTo>
                  <a:lnTo>
                    <a:pt x="f411" y="f409"/>
                  </a:lnTo>
                  <a:lnTo>
                    <a:pt x="f405" y="f406"/>
                  </a:lnTo>
                  <a:close/>
                </a:path>
                <a:path w="6172200" h="1781175">
                  <a:moveTo>
                    <a:pt x="f412" y="f413"/>
                  </a:moveTo>
                  <a:lnTo>
                    <a:pt x="f414" y="f413"/>
                  </a:lnTo>
                  <a:lnTo>
                    <a:pt x="f415" y="f416"/>
                  </a:lnTo>
                  <a:lnTo>
                    <a:pt x="f415" y="f417"/>
                  </a:lnTo>
                  <a:lnTo>
                    <a:pt x="f414" y="f418"/>
                  </a:lnTo>
                  <a:lnTo>
                    <a:pt x="f412" y="f418"/>
                  </a:lnTo>
                  <a:lnTo>
                    <a:pt x="f60" y="f417"/>
                  </a:lnTo>
                  <a:lnTo>
                    <a:pt x="f60" y="f416"/>
                  </a:lnTo>
                  <a:lnTo>
                    <a:pt x="f412" y="f413"/>
                  </a:lnTo>
                  <a:close/>
                </a:path>
                <a:path w="6172200" h="1781175">
                  <a:moveTo>
                    <a:pt x="f419" y="f413"/>
                  </a:moveTo>
                  <a:lnTo>
                    <a:pt x="f420" y="f413"/>
                  </a:lnTo>
                  <a:lnTo>
                    <a:pt x="f421" y="f416"/>
                  </a:lnTo>
                  <a:lnTo>
                    <a:pt x="f421" y="f417"/>
                  </a:lnTo>
                  <a:lnTo>
                    <a:pt x="f420" y="f418"/>
                  </a:lnTo>
                  <a:lnTo>
                    <a:pt x="f419" y="f418"/>
                  </a:lnTo>
                  <a:lnTo>
                    <a:pt x="f422" y="f417"/>
                  </a:lnTo>
                  <a:lnTo>
                    <a:pt x="f422" y="f416"/>
                  </a:lnTo>
                  <a:lnTo>
                    <a:pt x="f419" y="f413"/>
                  </a:lnTo>
                  <a:close/>
                </a:path>
                <a:path w="6172200" h="1781175">
                  <a:moveTo>
                    <a:pt x="f423" y="f413"/>
                  </a:moveTo>
                  <a:lnTo>
                    <a:pt x="f424" y="f413"/>
                  </a:lnTo>
                  <a:lnTo>
                    <a:pt x="f425" y="f416"/>
                  </a:lnTo>
                  <a:lnTo>
                    <a:pt x="f425" y="f417"/>
                  </a:lnTo>
                  <a:lnTo>
                    <a:pt x="f424" y="f418"/>
                  </a:lnTo>
                  <a:lnTo>
                    <a:pt x="f423" y="f418"/>
                  </a:lnTo>
                  <a:lnTo>
                    <a:pt x="f426" y="f417"/>
                  </a:lnTo>
                  <a:lnTo>
                    <a:pt x="f426" y="f416"/>
                  </a:lnTo>
                  <a:lnTo>
                    <a:pt x="f423" y="f413"/>
                  </a:lnTo>
                  <a:close/>
                </a:path>
                <a:path w="6172200" h="1781175">
                  <a:moveTo>
                    <a:pt x="f427" y="f428"/>
                  </a:moveTo>
                  <a:lnTo>
                    <a:pt x="f429" y="f428"/>
                  </a:lnTo>
                  <a:lnTo>
                    <a:pt x="f430" y="f431"/>
                  </a:lnTo>
                  <a:lnTo>
                    <a:pt x="f430" y="f432"/>
                  </a:lnTo>
                  <a:lnTo>
                    <a:pt x="f429" y="f384"/>
                  </a:lnTo>
                  <a:lnTo>
                    <a:pt x="f427" y="f384"/>
                  </a:lnTo>
                  <a:lnTo>
                    <a:pt x="f433" y="f432"/>
                  </a:lnTo>
                  <a:lnTo>
                    <a:pt x="f433" y="f431"/>
                  </a:lnTo>
                  <a:lnTo>
                    <a:pt x="f427" y="f428"/>
                  </a:lnTo>
                  <a:close/>
                </a:path>
                <a:path w="6172200" h="1781175">
                  <a:moveTo>
                    <a:pt x="f434" y="f428"/>
                  </a:moveTo>
                  <a:lnTo>
                    <a:pt x="f435" y="f428"/>
                  </a:lnTo>
                  <a:lnTo>
                    <a:pt x="f436" y="f431"/>
                  </a:lnTo>
                  <a:lnTo>
                    <a:pt x="f436" y="f432"/>
                  </a:lnTo>
                  <a:lnTo>
                    <a:pt x="f435" y="f384"/>
                  </a:lnTo>
                  <a:lnTo>
                    <a:pt x="f434" y="f384"/>
                  </a:lnTo>
                  <a:lnTo>
                    <a:pt x="f95" y="f432"/>
                  </a:lnTo>
                  <a:lnTo>
                    <a:pt x="f95" y="f431"/>
                  </a:lnTo>
                  <a:lnTo>
                    <a:pt x="f434" y="f428"/>
                  </a:lnTo>
                  <a:close/>
                </a:path>
                <a:path w="6172200" h="1781175">
                  <a:moveTo>
                    <a:pt x="f437" y="f428"/>
                  </a:moveTo>
                  <a:lnTo>
                    <a:pt x="f438" y="f428"/>
                  </a:lnTo>
                  <a:lnTo>
                    <a:pt x="f439" y="f431"/>
                  </a:lnTo>
                  <a:lnTo>
                    <a:pt x="f439" y="f432"/>
                  </a:lnTo>
                  <a:lnTo>
                    <a:pt x="f438" y="f384"/>
                  </a:lnTo>
                  <a:lnTo>
                    <a:pt x="f437" y="f384"/>
                  </a:lnTo>
                  <a:lnTo>
                    <a:pt x="f440" y="f432"/>
                  </a:lnTo>
                  <a:lnTo>
                    <a:pt x="f440" y="f431"/>
                  </a:lnTo>
                  <a:lnTo>
                    <a:pt x="f437" y="f428"/>
                  </a:lnTo>
                  <a:close/>
                </a:path>
                <a:path w="6172200" h="1781175">
                  <a:moveTo>
                    <a:pt x="f441" y="f428"/>
                  </a:moveTo>
                  <a:lnTo>
                    <a:pt x="f442" y="f428"/>
                  </a:lnTo>
                  <a:lnTo>
                    <a:pt x="f443" y="f431"/>
                  </a:lnTo>
                  <a:lnTo>
                    <a:pt x="f443" y="f432"/>
                  </a:lnTo>
                  <a:lnTo>
                    <a:pt x="f442" y="f384"/>
                  </a:lnTo>
                  <a:lnTo>
                    <a:pt x="f441" y="f384"/>
                  </a:lnTo>
                  <a:lnTo>
                    <a:pt x="f444" y="f432"/>
                  </a:lnTo>
                  <a:lnTo>
                    <a:pt x="f444" y="f431"/>
                  </a:lnTo>
                  <a:lnTo>
                    <a:pt x="f441" y="f428"/>
                  </a:lnTo>
                  <a:close/>
                </a:path>
                <a:path w="6172200" h="1781175">
                  <a:moveTo>
                    <a:pt x="f65" y="f445"/>
                  </a:moveTo>
                  <a:lnTo>
                    <a:pt x="f67" y="f445"/>
                  </a:lnTo>
                  <a:lnTo>
                    <a:pt x="f68" y="f446"/>
                  </a:lnTo>
                  <a:lnTo>
                    <a:pt x="f68" y="f447"/>
                  </a:lnTo>
                  <a:lnTo>
                    <a:pt x="f67" y="f406"/>
                  </a:lnTo>
                  <a:lnTo>
                    <a:pt x="f65" y="f406"/>
                  </a:lnTo>
                  <a:lnTo>
                    <a:pt x="f72" y="f447"/>
                  </a:lnTo>
                  <a:lnTo>
                    <a:pt x="f72" y="f446"/>
                  </a:lnTo>
                  <a:lnTo>
                    <a:pt x="f65" y="f445"/>
                  </a:lnTo>
                  <a:close/>
                </a:path>
                <a:path w="6172200" h="1781175">
                  <a:moveTo>
                    <a:pt x="f214" y="f448"/>
                  </a:moveTo>
                  <a:lnTo>
                    <a:pt x="f216" y="f448"/>
                  </a:lnTo>
                  <a:lnTo>
                    <a:pt x="f217" y="f449"/>
                  </a:lnTo>
                  <a:lnTo>
                    <a:pt x="f217" y="f450"/>
                  </a:lnTo>
                  <a:lnTo>
                    <a:pt x="f216" y="f413"/>
                  </a:lnTo>
                  <a:lnTo>
                    <a:pt x="f214" y="f413"/>
                  </a:lnTo>
                  <a:lnTo>
                    <a:pt x="f220" y="f450"/>
                  </a:lnTo>
                  <a:lnTo>
                    <a:pt x="f220" y="f449"/>
                  </a:lnTo>
                  <a:lnTo>
                    <a:pt x="f214" y="f448"/>
                  </a:lnTo>
                  <a:close/>
                </a:path>
                <a:path w="6172200" h="1781175">
                  <a:moveTo>
                    <a:pt x="f451" y="f452"/>
                  </a:moveTo>
                  <a:lnTo>
                    <a:pt x="f453" y="f452"/>
                  </a:lnTo>
                  <a:lnTo>
                    <a:pt x="f454" y="f455"/>
                  </a:lnTo>
                  <a:lnTo>
                    <a:pt x="f454" y="f456"/>
                  </a:lnTo>
                  <a:lnTo>
                    <a:pt x="f453" y="f457"/>
                  </a:lnTo>
                  <a:lnTo>
                    <a:pt x="f451" y="f457"/>
                  </a:lnTo>
                  <a:lnTo>
                    <a:pt x="f458" y="f456"/>
                  </a:lnTo>
                  <a:lnTo>
                    <a:pt x="f458" y="f455"/>
                  </a:lnTo>
                  <a:lnTo>
                    <a:pt x="f451" y="f452"/>
                  </a:lnTo>
                  <a:close/>
                </a:path>
                <a:path w="6172200" h="1781175">
                  <a:moveTo>
                    <a:pt x="f459" y="f452"/>
                  </a:moveTo>
                  <a:lnTo>
                    <a:pt x="f460" y="f452"/>
                  </a:lnTo>
                  <a:lnTo>
                    <a:pt x="f461" y="f455"/>
                  </a:lnTo>
                  <a:lnTo>
                    <a:pt x="f461" y="f456"/>
                  </a:lnTo>
                  <a:lnTo>
                    <a:pt x="f460" y="f457"/>
                  </a:lnTo>
                  <a:lnTo>
                    <a:pt x="f459" y="f457"/>
                  </a:lnTo>
                  <a:lnTo>
                    <a:pt x="f462" y="f456"/>
                  </a:lnTo>
                  <a:lnTo>
                    <a:pt x="f462" y="f455"/>
                  </a:lnTo>
                  <a:lnTo>
                    <a:pt x="f459" y="f452"/>
                  </a:lnTo>
                  <a:close/>
                </a:path>
                <a:path w="6172200" h="1781175">
                  <a:moveTo>
                    <a:pt x="f463" y="f452"/>
                  </a:moveTo>
                  <a:lnTo>
                    <a:pt x="f464" y="f452"/>
                  </a:lnTo>
                  <a:lnTo>
                    <a:pt x="f465" y="f455"/>
                  </a:lnTo>
                  <a:lnTo>
                    <a:pt x="f465" y="f456"/>
                  </a:lnTo>
                  <a:lnTo>
                    <a:pt x="f464" y="f457"/>
                  </a:lnTo>
                  <a:lnTo>
                    <a:pt x="f463" y="f457"/>
                  </a:lnTo>
                  <a:lnTo>
                    <a:pt x="f466" y="f456"/>
                  </a:lnTo>
                  <a:lnTo>
                    <a:pt x="f466" y="f455"/>
                  </a:lnTo>
                  <a:lnTo>
                    <a:pt x="f463" y="f452"/>
                  </a:lnTo>
                  <a:close/>
                </a:path>
                <a:path w="6172200" h="1781175">
                  <a:moveTo>
                    <a:pt x="f467" y="f452"/>
                  </a:moveTo>
                  <a:lnTo>
                    <a:pt x="f468" y="f452"/>
                  </a:lnTo>
                  <a:lnTo>
                    <a:pt x="f469" y="f455"/>
                  </a:lnTo>
                  <a:lnTo>
                    <a:pt x="f469" y="f456"/>
                  </a:lnTo>
                  <a:lnTo>
                    <a:pt x="f468" y="f457"/>
                  </a:lnTo>
                  <a:lnTo>
                    <a:pt x="f467" y="f457"/>
                  </a:lnTo>
                  <a:lnTo>
                    <a:pt x="f470" y="f456"/>
                  </a:lnTo>
                  <a:lnTo>
                    <a:pt x="f470" y="f455"/>
                  </a:lnTo>
                  <a:lnTo>
                    <a:pt x="f467" y="f452"/>
                  </a:lnTo>
                  <a:close/>
                </a:path>
                <a:path w="6172200" h="1781175">
                  <a:moveTo>
                    <a:pt x="f471" y="f472"/>
                  </a:moveTo>
                  <a:lnTo>
                    <a:pt x="f473" y="f472"/>
                  </a:lnTo>
                  <a:lnTo>
                    <a:pt x="f474" y="f475"/>
                  </a:lnTo>
                  <a:lnTo>
                    <a:pt x="f474" y="f476"/>
                  </a:lnTo>
                  <a:lnTo>
                    <a:pt x="f473" y="f477"/>
                  </a:lnTo>
                  <a:lnTo>
                    <a:pt x="f471" y="f477"/>
                  </a:lnTo>
                  <a:lnTo>
                    <a:pt x="f478" y="f476"/>
                  </a:lnTo>
                  <a:lnTo>
                    <a:pt x="f478" y="f475"/>
                  </a:lnTo>
                  <a:lnTo>
                    <a:pt x="f471" y="f472"/>
                  </a:lnTo>
                  <a:close/>
                </a:path>
                <a:path w="6172200" h="1781175">
                  <a:moveTo>
                    <a:pt x="f479" y="f480"/>
                  </a:moveTo>
                  <a:lnTo>
                    <a:pt x="f481" y="f480"/>
                  </a:lnTo>
                  <a:lnTo>
                    <a:pt x="f482" y="f483"/>
                  </a:lnTo>
                  <a:lnTo>
                    <a:pt x="f482" y="f484"/>
                  </a:lnTo>
                  <a:lnTo>
                    <a:pt x="f481" y="f428"/>
                  </a:lnTo>
                  <a:lnTo>
                    <a:pt x="f479" y="f428"/>
                  </a:lnTo>
                  <a:lnTo>
                    <a:pt x="f485" y="f484"/>
                  </a:lnTo>
                  <a:lnTo>
                    <a:pt x="f485" y="f483"/>
                  </a:lnTo>
                  <a:lnTo>
                    <a:pt x="f479" y="f480"/>
                  </a:lnTo>
                  <a:close/>
                </a:path>
                <a:path w="6172200" h="1781175">
                  <a:moveTo>
                    <a:pt x="f486" y="f480"/>
                  </a:moveTo>
                  <a:lnTo>
                    <a:pt x="f487" y="f480"/>
                  </a:lnTo>
                  <a:lnTo>
                    <a:pt x="f488" y="f483"/>
                  </a:lnTo>
                  <a:lnTo>
                    <a:pt x="f488" y="f484"/>
                  </a:lnTo>
                  <a:lnTo>
                    <a:pt x="f487" y="f428"/>
                  </a:lnTo>
                  <a:lnTo>
                    <a:pt x="f486" y="f428"/>
                  </a:lnTo>
                  <a:lnTo>
                    <a:pt x="f489" y="f484"/>
                  </a:lnTo>
                  <a:lnTo>
                    <a:pt x="f489" y="f483"/>
                  </a:lnTo>
                  <a:lnTo>
                    <a:pt x="f486" y="f480"/>
                  </a:lnTo>
                  <a:close/>
                </a:path>
                <a:path w="6172200" h="1781175">
                  <a:moveTo>
                    <a:pt x="f490" y="f480"/>
                  </a:moveTo>
                  <a:lnTo>
                    <a:pt x="f491" y="f480"/>
                  </a:lnTo>
                  <a:lnTo>
                    <a:pt x="f492" y="f483"/>
                  </a:lnTo>
                  <a:lnTo>
                    <a:pt x="f492" y="f484"/>
                  </a:lnTo>
                  <a:lnTo>
                    <a:pt x="f491" y="f428"/>
                  </a:lnTo>
                  <a:lnTo>
                    <a:pt x="f490" y="f428"/>
                  </a:lnTo>
                  <a:lnTo>
                    <a:pt x="f493" y="f484"/>
                  </a:lnTo>
                  <a:lnTo>
                    <a:pt x="f493" y="f483"/>
                  </a:lnTo>
                  <a:lnTo>
                    <a:pt x="f490" y="f480"/>
                  </a:lnTo>
                  <a:close/>
                </a:path>
                <a:path w="6172200" h="1781175">
                  <a:moveTo>
                    <a:pt x="f207" y="f494"/>
                  </a:moveTo>
                  <a:lnTo>
                    <a:pt x="f209" y="f494"/>
                  </a:lnTo>
                  <a:lnTo>
                    <a:pt x="f210" y="f495"/>
                  </a:lnTo>
                  <a:lnTo>
                    <a:pt x="f210" y="f496"/>
                  </a:lnTo>
                  <a:lnTo>
                    <a:pt x="f209" y="f497"/>
                  </a:lnTo>
                  <a:lnTo>
                    <a:pt x="f207" y="f497"/>
                  </a:lnTo>
                  <a:lnTo>
                    <a:pt x="f213" y="f496"/>
                  </a:lnTo>
                  <a:lnTo>
                    <a:pt x="f213" y="f495"/>
                  </a:lnTo>
                  <a:lnTo>
                    <a:pt x="f207" y="f494"/>
                  </a:lnTo>
                  <a:close/>
                </a:path>
                <a:path w="6172200" h="1781175">
                  <a:moveTo>
                    <a:pt x="f498" y="f499"/>
                  </a:moveTo>
                  <a:lnTo>
                    <a:pt x="f500" y="f499"/>
                  </a:lnTo>
                  <a:lnTo>
                    <a:pt x="f501" y="f502"/>
                  </a:lnTo>
                  <a:lnTo>
                    <a:pt x="f501" y="f503"/>
                  </a:lnTo>
                  <a:lnTo>
                    <a:pt x="f500" y="f445"/>
                  </a:lnTo>
                  <a:lnTo>
                    <a:pt x="f498" y="f445"/>
                  </a:lnTo>
                  <a:lnTo>
                    <a:pt x="f504" y="f503"/>
                  </a:lnTo>
                  <a:lnTo>
                    <a:pt x="f504" y="f502"/>
                  </a:lnTo>
                  <a:lnTo>
                    <a:pt x="f498" y="f499"/>
                  </a:lnTo>
                  <a:close/>
                </a:path>
                <a:path w="6172200" h="1781175">
                  <a:moveTo>
                    <a:pt x="f505" y="f506"/>
                  </a:moveTo>
                  <a:lnTo>
                    <a:pt x="f507" y="f506"/>
                  </a:lnTo>
                  <a:lnTo>
                    <a:pt x="f508" y="f509"/>
                  </a:lnTo>
                  <a:lnTo>
                    <a:pt x="f508" y="f510"/>
                  </a:lnTo>
                  <a:lnTo>
                    <a:pt x="f507" y="f448"/>
                  </a:lnTo>
                  <a:lnTo>
                    <a:pt x="f505" y="f448"/>
                  </a:lnTo>
                  <a:lnTo>
                    <a:pt x="f511" y="f510"/>
                  </a:lnTo>
                  <a:lnTo>
                    <a:pt x="f511" y="f509"/>
                  </a:lnTo>
                  <a:lnTo>
                    <a:pt x="f505" y="f506"/>
                  </a:lnTo>
                  <a:close/>
                </a:path>
                <a:path w="6172200" h="1781175">
                  <a:moveTo>
                    <a:pt x="f512" y="f506"/>
                  </a:moveTo>
                  <a:lnTo>
                    <a:pt x="f513" y="f506"/>
                  </a:lnTo>
                  <a:lnTo>
                    <a:pt x="f514" y="f509"/>
                  </a:lnTo>
                  <a:lnTo>
                    <a:pt x="f514" y="f510"/>
                  </a:lnTo>
                  <a:lnTo>
                    <a:pt x="f513" y="f448"/>
                  </a:lnTo>
                  <a:lnTo>
                    <a:pt x="f512" y="f448"/>
                  </a:lnTo>
                  <a:lnTo>
                    <a:pt x="f515" y="f510"/>
                  </a:lnTo>
                  <a:lnTo>
                    <a:pt x="f515" y="f509"/>
                  </a:lnTo>
                  <a:lnTo>
                    <a:pt x="f512" y="f506"/>
                  </a:lnTo>
                  <a:close/>
                </a:path>
                <a:path w="6172200" h="1781175">
                  <a:moveTo>
                    <a:pt x="f516" y="f517"/>
                  </a:moveTo>
                  <a:lnTo>
                    <a:pt x="f518" y="f517"/>
                  </a:lnTo>
                  <a:lnTo>
                    <a:pt x="f519" y="f520"/>
                  </a:lnTo>
                  <a:lnTo>
                    <a:pt x="f519" y="f521"/>
                  </a:lnTo>
                  <a:lnTo>
                    <a:pt x="f518" y="f452"/>
                  </a:lnTo>
                  <a:lnTo>
                    <a:pt x="f516" y="f452"/>
                  </a:lnTo>
                  <a:lnTo>
                    <a:pt x="f241" y="f521"/>
                  </a:lnTo>
                  <a:lnTo>
                    <a:pt x="f241" y="f520"/>
                  </a:lnTo>
                  <a:lnTo>
                    <a:pt x="f516" y="f517"/>
                  </a:lnTo>
                  <a:close/>
                </a:path>
                <a:path w="6172200" h="1781175">
                  <a:moveTo>
                    <a:pt x="f522" y="f517"/>
                  </a:moveTo>
                  <a:lnTo>
                    <a:pt x="f523" y="f517"/>
                  </a:lnTo>
                  <a:lnTo>
                    <a:pt x="f524" y="f520"/>
                  </a:lnTo>
                  <a:lnTo>
                    <a:pt x="f524" y="f521"/>
                  </a:lnTo>
                  <a:lnTo>
                    <a:pt x="f523" y="f452"/>
                  </a:lnTo>
                  <a:lnTo>
                    <a:pt x="f522" y="f452"/>
                  </a:lnTo>
                  <a:lnTo>
                    <a:pt x="f525" y="f521"/>
                  </a:lnTo>
                  <a:lnTo>
                    <a:pt x="f525" y="f520"/>
                  </a:lnTo>
                  <a:lnTo>
                    <a:pt x="f522" y="f517"/>
                  </a:lnTo>
                  <a:close/>
                </a:path>
                <a:path w="6172200" h="1781175">
                  <a:moveTo>
                    <a:pt x="f526" y="f517"/>
                  </a:moveTo>
                  <a:lnTo>
                    <a:pt x="f527" y="f517"/>
                  </a:lnTo>
                  <a:lnTo>
                    <a:pt x="f528" y="f520"/>
                  </a:lnTo>
                  <a:lnTo>
                    <a:pt x="f528" y="f521"/>
                  </a:lnTo>
                  <a:lnTo>
                    <a:pt x="f527" y="f452"/>
                  </a:lnTo>
                  <a:lnTo>
                    <a:pt x="f526" y="f452"/>
                  </a:lnTo>
                  <a:lnTo>
                    <a:pt x="f529" y="f521"/>
                  </a:lnTo>
                  <a:lnTo>
                    <a:pt x="f529" y="f520"/>
                  </a:lnTo>
                  <a:lnTo>
                    <a:pt x="f526" y="f517"/>
                  </a:lnTo>
                  <a:close/>
                </a:path>
                <a:path w="6172200" h="1781175">
                  <a:moveTo>
                    <a:pt x="f530" y="f531"/>
                  </a:moveTo>
                  <a:lnTo>
                    <a:pt x="f532" y="f531"/>
                  </a:lnTo>
                  <a:lnTo>
                    <a:pt x="f533" y="f534"/>
                  </a:lnTo>
                  <a:lnTo>
                    <a:pt x="f533" y="f535"/>
                  </a:lnTo>
                  <a:lnTo>
                    <a:pt x="f532" y="f472"/>
                  </a:lnTo>
                  <a:lnTo>
                    <a:pt x="f530" y="f472"/>
                  </a:lnTo>
                  <a:lnTo>
                    <a:pt x="f536" y="f535"/>
                  </a:lnTo>
                  <a:lnTo>
                    <a:pt x="f536" y="f534"/>
                  </a:lnTo>
                  <a:lnTo>
                    <a:pt x="f530" y="f531"/>
                  </a:lnTo>
                  <a:close/>
                </a:path>
                <a:path w="6172200" h="1781175">
                  <a:moveTo>
                    <a:pt x="f537" y="f531"/>
                  </a:moveTo>
                  <a:lnTo>
                    <a:pt x="f538" y="f531"/>
                  </a:lnTo>
                  <a:lnTo>
                    <a:pt x="f539" y="f534"/>
                  </a:lnTo>
                  <a:lnTo>
                    <a:pt x="f539" y="f535"/>
                  </a:lnTo>
                  <a:lnTo>
                    <a:pt x="f538" y="f472"/>
                  </a:lnTo>
                  <a:lnTo>
                    <a:pt x="f537" y="f472"/>
                  </a:lnTo>
                  <a:lnTo>
                    <a:pt x="f540" y="f535"/>
                  </a:lnTo>
                  <a:lnTo>
                    <a:pt x="f540" y="f534"/>
                  </a:lnTo>
                  <a:lnTo>
                    <a:pt x="f537" y="f531"/>
                  </a:lnTo>
                  <a:close/>
                </a:path>
                <a:path w="6172200" h="1781175">
                  <a:moveTo>
                    <a:pt x="f541" y="f531"/>
                  </a:moveTo>
                  <a:lnTo>
                    <a:pt x="f542" y="f531"/>
                  </a:lnTo>
                  <a:lnTo>
                    <a:pt x="f543" y="f534"/>
                  </a:lnTo>
                  <a:lnTo>
                    <a:pt x="f543" y="f535"/>
                  </a:lnTo>
                  <a:lnTo>
                    <a:pt x="f542" y="f472"/>
                  </a:lnTo>
                  <a:lnTo>
                    <a:pt x="f541" y="f472"/>
                  </a:lnTo>
                  <a:lnTo>
                    <a:pt x="f544" y="f535"/>
                  </a:lnTo>
                  <a:lnTo>
                    <a:pt x="f544" y="f534"/>
                  </a:lnTo>
                  <a:lnTo>
                    <a:pt x="f541" y="f531"/>
                  </a:lnTo>
                  <a:close/>
                </a:path>
                <a:path w="6172200" h="1781175">
                  <a:moveTo>
                    <a:pt x="f350" y="f531"/>
                  </a:moveTo>
                  <a:lnTo>
                    <a:pt x="f349" y="f531"/>
                  </a:lnTo>
                  <a:lnTo>
                    <a:pt x="f382" y="f534"/>
                  </a:lnTo>
                  <a:lnTo>
                    <a:pt x="f382" y="f535"/>
                  </a:lnTo>
                  <a:lnTo>
                    <a:pt x="f349" y="f472"/>
                  </a:lnTo>
                  <a:lnTo>
                    <a:pt x="f350" y="f472"/>
                  </a:lnTo>
                  <a:lnTo>
                    <a:pt x="f351" y="f535"/>
                  </a:lnTo>
                  <a:lnTo>
                    <a:pt x="f351" y="f534"/>
                  </a:lnTo>
                  <a:lnTo>
                    <a:pt x="f350" y="f531"/>
                  </a:lnTo>
                  <a:close/>
                </a:path>
                <a:path w="6172200" h="1781175">
                  <a:moveTo>
                    <a:pt x="f545" y="f531"/>
                  </a:moveTo>
                  <a:lnTo>
                    <a:pt x="f546" y="f531"/>
                  </a:lnTo>
                  <a:lnTo>
                    <a:pt x="f547" y="f534"/>
                  </a:lnTo>
                  <a:lnTo>
                    <a:pt x="f547" y="f535"/>
                  </a:lnTo>
                  <a:lnTo>
                    <a:pt x="f546" y="f472"/>
                  </a:lnTo>
                  <a:lnTo>
                    <a:pt x="f545" y="f472"/>
                  </a:lnTo>
                  <a:lnTo>
                    <a:pt x="f548" y="f535"/>
                  </a:lnTo>
                  <a:lnTo>
                    <a:pt x="f548" y="f534"/>
                  </a:lnTo>
                  <a:lnTo>
                    <a:pt x="f545" y="f531"/>
                  </a:lnTo>
                  <a:close/>
                </a:path>
                <a:path w="6172200" h="1781175">
                  <a:moveTo>
                    <a:pt x="f549" y="f550"/>
                  </a:moveTo>
                  <a:lnTo>
                    <a:pt x="f551" y="f550"/>
                  </a:lnTo>
                  <a:lnTo>
                    <a:pt x="f552" y="f553"/>
                  </a:lnTo>
                  <a:lnTo>
                    <a:pt x="f552" y="f554"/>
                  </a:lnTo>
                  <a:lnTo>
                    <a:pt x="f551" y="f494"/>
                  </a:lnTo>
                  <a:lnTo>
                    <a:pt x="f549" y="f494"/>
                  </a:lnTo>
                  <a:lnTo>
                    <a:pt x="f555" y="f554"/>
                  </a:lnTo>
                  <a:lnTo>
                    <a:pt x="f555" y="f553"/>
                  </a:lnTo>
                  <a:lnTo>
                    <a:pt x="f549" y="f550"/>
                  </a:lnTo>
                  <a:close/>
                </a:path>
                <a:path w="6172200" h="1781175">
                  <a:moveTo>
                    <a:pt x="f556" y="f550"/>
                  </a:moveTo>
                  <a:lnTo>
                    <a:pt x="f557" y="f550"/>
                  </a:lnTo>
                  <a:lnTo>
                    <a:pt x="f558" y="f553"/>
                  </a:lnTo>
                  <a:lnTo>
                    <a:pt x="f558" y="f554"/>
                  </a:lnTo>
                  <a:lnTo>
                    <a:pt x="f557" y="f494"/>
                  </a:lnTo>
                  <a:lnTo>
                    <a:pt x="f556" y="f494"/>
                  </a:lnTo>
                  <a:lnTo>
                    <a:pt x="f559" y="f554"/>
                  </a:lnTo>
                  <a:lnTo>
                    <a:pt x="f559" y="f553"/>
                  </a:lnTo>
                  <a:lnTo>
                    <a:pt x="f556" y="f550"/>
                  </a:lnTo>
                  <a:close/>
                </a:path>
                <a:path w="6172200" h="1781175">
                  <a:moveTo>
                    <a:pt x="f560" y="f550"/>
                  </a:moveTo>
                  <a:lnTo>
                    <a:pt x="f561" y="f550"/>
                  </a:lnTo>
                  <a:lnTo>
                    <a:pt x="f562" y="f553"/>
                  </a:lnTo>
                  <a:lnTo>
                    <a:pt x="f562" y="f554"/>
                  </a:lnTo>
                  <a:lnTo>
                    <a:pt x="f561" y="f494"/>
                  </a:lnTo>
                  <a:lnTo>
                    <a:pt x="f560" y="f494"/>
                  </a:lnTo>
                  <a:lnTo>
                    <a:pt x="f563" y="f554"/>
                  </a:lnTo>
                  <a:lnTo>
                    <a:pt x="f563" y="f553"/>
                  </a:lnTo>
                  <a:lnTo>
                    <a:pt x="f560" y="f550"/>
                  </a:lnTo>
                  <a:close/>
                </a:path>
                <a:path w="6172200" h="1781175">
                  <a:moveTo>
                    <a:pt x="f564" y="f550"/>
                  </a:moveTo>
                  <a:lnTo>
                    <a:pt x="f565" y="f550"/>
                  </a:lnTo>
                  <a:lnTo>
                    <a:pt x="f566" y="f553"/>
                  </a:lnTo>
                  <a:lnTo>
                    <a:pt x="f566" y="f554"/>
                  </a:lnTo>
                  <a:lnTo>
                    <a:pt x="f565" y="f494"/>
                  </a:lnTo>
                  <a:lnTo>
                    <a:pt x="f564" y="f494"/>
                  </a:lnTo>
                  <a:lnTo>
                    <a:pt x="f567" y="f554"/>
                  </a:lnTo>
                  <a:lnTo>
                    <a:pt x="f567" y="f553"/>
                  </a:lnTo>
                  <a:lnTo>
                    <a:pt x="f564" y="f550"/>
                  </a:lnTo>
                  <a:close/>
                </a:path>
                <a:path w="6172200" h="1781175">
                  <a:moveTo>
                    <a:pt x="f568" y="f550"/>
                  </a:moveTo>
                  <a:lnTo>
                    <a:pt x="f569" y="f550"/>
                  </a:lnTo>
                  <a:lnTo>
                    <a:pt x="f570" y="f553"/>
                  </a:lnTo>
                  <a:lnTo>
                    <a:pt x="f570" y="f554"/>
                  </a:lnTo>
                  <a:lnTo>
                    <a:pt x="f569" y="f494"/>
                  </a:lnTo>
                  <a:lnTo>
                    <a:pt x="f568" y="f494"/>
                  </a:lnTo>
                  <a:lnTo>
                    <a:pt x="f153" y="f554"/>
                  </a:lnTo>
                  <a:lnTo>
                    <a:pt x="f153" y="f553"/>
                  </a:lnTo>
                  <a:lnTo>
                    <a:pt x="f568" y="f550"/>
                  </a:lnTo>
                  <a:close/>
                </a:path>
                <a:path w="6172200" h="1781175">
                  <a:moveTo>
                    <a:pt x="f571" y="f572"/>
                  </a:moveTo>
                  <a:lnTo>
                    <a:pt x="f573" y="f572"/>
                  </a:lnTo>
                  <a:lnTo>
                    <a:pt x="f574" y="f575"/>
                  </a:lnTo>
                  <a:lnTo>
                    <a:pt x="f574" y="f576"/>
                  </a:lnTo>
                  <a:lnTo>
                    <a:pt x="f573" y="f499"/>
                  </a:lnTo>
                  <a:lnTo>
                    <a:pt x="f571" y="f499"/>
                  </a:lnTo>
                  <a:lnTo>
                    <a:pt x="f577" y="f576"/>
                  </a:lnTo>
                  <a:lnTo>
                    <a:pt x="f577" y="f575"/>
                  </a:lnTo>
                  <a:lnTo>
                    <a:pt x="f571" y="f572"/>
                  </a:lnTo>
                  <a:close/>
                </a:path>
                <a:path w="6172200" h="1781175">
                  <a:moveTo>
                    <a:pt x="f578" y="f572"/>
                  </a:moveTo>
                  <a:lnTo>
                    <a:pt x="f579" y="f572"/>
                  </a:lnTo>
                  <a:lnTo>
                    <a:pt x="f206" y="f575"/>
                  </a:lnTo>
                  <a:lnTo>
                    <a:pt x="f206" y="f576"/>
                  </a:lnTo>
                  <a:lnTo>
                    <a:pt x="f579" y="f499"/>
                  </a:lnTo>
                  <a:lnTo>
                    <a:pt x="f578" y="f499"/>
                  </a:lnTo>
                  <a:lnTo>
                    <a:pt x="f580" y="f576"/>
                  </a:lnTo>
                  <a:lnTo>
                    <a:pt x="f580" y="f575"/>
                  </a:lnTo>
                  <a:lnTo>
                    <a:pt x="f578" y="f572"/>
                  </a:lnTo>
                  <a:close/>
                </a:path>
                <a:path w="6172200" h="1781175">
                  <a:moveTo>
                    <a:pt x="f419" y="f581"/>
                  </a:moveTo>
                  <a:lnTo>
                    <a:pt x="f420" y="f581"/>
                  </a:lnTo>
                  <a:lnTo>
                    <a:pt x="f421" y="f582"/>
                  </a:lnTo>
                  <a:lnTo>
                    <a:pt x="f421" y="f583"/>
                  </a:lnTo>
                  <a:lnTo>
                    <a:pt x="f420" y="f517"/>
                  </a:lnTo>
                  <a:lnTo>
                    <a:pt x="f419" y="f517"/>
                  </a:lnTo>
                  <a:lnTo>
                    <a:pt x="f422" y="f583"/>
                  </a:lnTo>
                  <a:lnTo>
                    <a:pt x="f422" y="f582"/>
                  </a:lnTo>
                  <a:lnTo>
                    <a:pt x="f419" y="f581"/>
                  </a:lnTo>
                  <a:close/>
                </a:path>
                <a:path w="6172200" h="1781175">
                  <a:moveTo>
                    <a:pt x="f584" y="f581"/>
                  </a:moveTo>
                  <a:lnTo>
                    <a:pt x="f585" y="f581"/>
                  </a:lnTo>
                  <a:lnTo>
                    <a:pt x="f231" y="f582"/>
                  </a:lnTo>
                  <a:lnTo>
                    <a:pt x="f231" y="f583"/>
                  </a:lnTo>
                  <a:lnTo>
                    <a:pt x="f585" y="f517"/>
                  </a:lnTo>
                  <a:lnTo>
                    <a:pt x="f584" y="f517"/>
                  </a:lnTo>
                  <a:lnTo>
                    <a:pt x="f586" y="f583"/>
                  </a:lnTo>
                  <a:lnTo>
                    <a:pt x="f586" y="f582"/>
                  </a:lnTo>
                  <a:lnTo>
                    <a:pt x="f584" y="f581"/>
                  </a:lnTo>
                  <a:close/>
                </a:path>
                <a:path w="6172200" h="1781175">
                  <a:moveTo>
                    <a:pt x="f587" y="f588"/>
                  </a:moveTo>
                  <a:lnTo>
                    <a:pt x="f589" y="f588"/>
                  </a:lnTo>
                  <a:lnTo>
                    <a:pt x="f590" y="f591"/>
                  </a:lnTo>
                  <a:lnTo>
                    <a:pt x="f590" y="f592"/>
                  </a:lnTo>
                  <a:lnTo>
                    <a:pt x="f589" y="f531"/>
                  </a:lnTo>
                  <a:lnTo>
                    <a:pt x="f587" y="f531"/>
                  </a:lnTo>
                  <a:lnTo>
                    <a:pt x="f593" y="f592"/>
                  </a:lnTo>
                  <a:lnTo>
                    <a:pt x="f593" y="f591"/>
                  </a:lnTo>
                  <a:lnTo>
                    <a:pt x="f587" y="f588"/>
                  </a:lnTo>
                  <a:close/>
                </a:path>
                <a:path w="6172200" h="1781175">
                  <a:moveTo>
                    <a:pt x="f594" y="f588"/>
                  </a:moveTo>
                  <a:lnTo>
                    <a:pt x="f595" y="f588"/>
                  </a:lnTo>
                  <a:lnTo>
                    <a:pt x="f596" y="f591"/>
                  </a:lnTo>
                  <a:lnTo>
                    <a:pt x="f596" y="f592"/>
                  </a:lnTo>
                  <a:lnTo>
                    <a:pt x="f595" y="f531"/>
                  </a:lnTo>
                  <a:lnTo>
                    <a:pt x="f594" y="f531"/>
                  </a:lnTo>
                  <a:lnTo>
                    <a:pt x="f597" y="f592"/>
                  </a:lnTo>
                  <a:lnTo>
                    <a:pt x="f597" y="f591"/>
                  </a:lnTo>
                  <a:lnTo>
                    <a:pt x="f594" y="f588"/>
                  </a:lnTo>
                  <a:close/>
                </a:path>
                <a:path w="6172200" h="1781175">
                  <a:moveTo>
                    <a:pt x="f598" y="f588"/>
                  </a:moveTo>
                  <a:lnTo>
                    <a:pt x="f599" y="f588"/>
                  </a:lnTo>
                  <a:lnTo>
                    <a:pt x="f600" y="f591"/>
                  </a:lnTo>
                  <a:lnTo>
                    <a:pt x="f600" y="f592"/>
                  </a:lnTo>
                  <a:lnTo>
                    <a:pt x="f599" y="f531"/>
                  </a:lnTo>
                  <a:lnTo>
                    <a:pt x="f598" y="f531"/>
                  </a:lnTo>
                  <a:lnTo>
                    <a:pt x="f601" y="f592"/>
                  </a:lnTo>
                  <a:lnTo>
                    <a:pt x="f601" y="f591"/>
                  </a:lnTo>
                  <a:lnTo>
                    <a:pt x="f598" y="f588"/>
                  </a:lnTo>
                  <a:close/>
                </a:path>
                <a:path w="6172200" h="1781175">
                  <a:moveTo>
                    <a:pt x="f602" y="f603"/>
                  </a:moveTo>
                  <a:lnTo>
                    <a:pt x="f604" y="f603"/>
                  </a:lnTo>
                  <a:lnTo>
                    <a:pt x="f605" y="f606"/>
                  </a:lnTo>
                  <a:lnTo>
                    <a:pt x="f605" y="f607"/>
                  </a:lnTo>
                  <a:lnTo>
                    <a:pt x="f604" y="f550"/>
                  </a:lnTo>
                  <a:lnTo>
                    <a:pt x="f602" y="f550"/>
                  </a:lnTo>
                  <a:lnTo>
                    <a:pt x="f608" y="f607"/>
                  </a:lnTo>
                  <a:lnTo>
                    <a:pt x="f608" y="f606"/>
                  </a:lnTo>
                  <a:lnTo>
                    <a:pt x="f602" y="f603"/>
                  </a:lnTo>
                  <a:close/>
                </a:path>
                <a:path w="6172200" h="1781175">
                  <a:moveTo>
                    <a:pt x="f609" y="f610"/>
                  </a:moveTo>
                  <a:lnTo>
                    <a:pt x="f611" y="f610"/>
                  </a:lnTo>
                  <a:lnTo>
                    <a:pt x="f612" y="f613"/>
                  </a:lnTo>
                  <a:lnTo>
                    <a:pt x="f612" y="f614"/>
                  </a:lnTo>
                  <a:lnTo>
                    <a:pt x="f611" y="f572"/>
                  </a:lnTo>
                  <a:lnTo>
                    <a:pt x="f609" y="f572"/>
                  </a:lnTo>
                  <a:lnTo>
                    <a:pt x="f615" y="f614"/>
                  </a:lnTo>
                  <a:lnTo>
                    <a:pt x="f615" y="f613"/>
                  </a:lnTo>
                  <a:lnTo>
                    <a:pt x="f609" y="f610"/>
                  </a:lnTo>
                  <a:close/>
                </a:path>
                <a:path w="6172200" h="1781175">
                  <a:moveTo>
                    <a:pt x="f616" y="f610"/>
                  </a:moveTo>
                  <a:lnTo>
                    <a:pt x="f617" y="f610"/>
                  </a:lnTo>
                  <a:lnTo>
                    <a:pt x="f618" y="f613"/>
                  </a:lnTo>
                  <a:lnTo>
                    <a:pt x="f618" y="f614"/>
                  </a:lnTo>
                  <a:lnTo>
                    <a:pt x="f617" y="f572"/>
                  </a:lnTo>
                  <a:lnTo>
                    <a:pt x="f616" y="f572"/>
                  </a:lnTo>
                  <a:lnTo>
                    <a:pt x="f619" y="f614"/>
                  </a:lnTo>
                  <a:lnTo>
                    <a:pt x="f619" y="f613"/>
                  </a:lnTo>
                  <a:lnTo>
                    <a:pt x="f616" y="f610"/>
                  </a:lnTo>
                  <a:close/>
                </a:path>
                <a:path w="6172200" h="1781175">
                  <a:moveTo>
                    <a:pt x="f620" y="f621"/>
                  </a:moveTo>
                  <a:lnTo>
                    <a:pt x="f622" y="f621"/>
                  </a:lnTo>
                  <a:lnTo>
                    <a:pt x="f623" y="f624"/>
                  </a:lnTo>
                  <a:lnTo>
                    <a:pt x="f623" y="f625"/>
                  </a:lnTo>
                  <a:lnTo>
                    <a:pt x="f622" y="f626"/>
                  </a:lnTo>
                  <a:lnTo>
                    <a:pt x="f620" y="f626"/>
                  </a:lnTo>
                  <a:lnTo>
                    <a:pt x="f627" y="f625"/>
                  </a:lnTo>
                  <a:lnTo>
                    <a:pt x="f627" y="f624"/>
                  </a:lnTo>
                  <a:lnTo>
                    <a:pt x="f620" y="f621"/>
                  </a:lnTo>
                  <a:close/>
                </a:path>
                <a:path w="6172200" h="1781175">
                  <a:moveTo>
                    <a:pt x="f628" y="f629"/>
                  </a:moveTo>
                  <a:lnTo>
                    <a:pt x="f630" y="f629"/>
                  </a:lnTo>
                  <a:lnTo>
                    <a:pt x="f631" y="f632"/>
                  </a:lnTo>
                  <a:lnTo>
                    <a:pt x="f631" y="f633"/>
                  </a:lnTo>
                  <a:lnTo>
                    <a:pt x="f630" y="f581"/>
                  </a:lnTo>
                  <a:lnTo>
                    <a:pt x="f628" y="f581"/>
                  </a:lnTo>
                  <a:lnTo>
                    <a:pt x="f634" y="f633"/>
                  </a:lnTo>
                  <a:lnTo>
                    <a:pt x="f634" y="f632"/>
                  </a:lnTo>
                  <a:lnTo>
                    <a:pt x="f628" y="f629"/>
                  </a:lnTo>
                  <a:close/>
                </a:path>
                <a:path w="6172200" h="1781175">
                  <a:moveTo>
                    <a:pt x="f635" y="f629"/>
                  </a:moveTo>
                  <a:lnTo>
                    <a:pt x="f636" y="f629"/>
                  </a:lnTo>
                  <a:lnTo>
                    <a:pt x="f637" y="f632"/>
                  </a:lnTo>
                  <a:lnTo>
                    <a:pt x="f637" y="f633"/>
                  </a:lnTo>
                  <a:lnTo>
                    <a:pt x="f636" y="f581"/>
                  </a:lnTo>
                  <a:lnTo>
                    <a:pt x="f635" y="f581"/>
                  </a:lnTo>
                  <a:lnTo>
                    <a:pt x="f638" y="f633"/>
                  </a:lnTo>
                  <a:lnTo>
                    <a:pt x="f638" y="f632"/>
                  </a:lnTo>
                  <a:lnTo>
                    <a:pt x="f635" y="f629"/>
                  </a:lnTo>
                  <a:close/>
                </a:path>
                <a:path w="6172200" h="1781175">
                  <a:moveTo>
                    <a:pt x="f639" y="f640"/>
                  </a:moveTo>
                  <a:lnTo>
                    <a:pt x="f641" y="f640"/>
                  </a:lnTo>
                  <a:lnTo>
                    <a:pt x="f642" y="f643"/>
                  </a:lnTo>
                  <a:lnTo>
                    <a:pt x="f642" y="f644"/>
                  </a:lnTo>
                  <a:lnTo>
                    <a:pt x="f641" y="f588"/>
                  </a:lnTo>
                  <a:lnTo>
                    <a:pt x="f639" y="f588"/>
                  </a:lnTo>
                  <a:lnTo>
                    <a:pt x="f645" y="f644"/>
                  </a:lnTo>
                  <a:lnTo>
                    <a:pt x="f645" y="f643"/>
                  </a:lnTo>
                  <a:lnTo>
                    <a:pt x="f639" y="f640"/>
                  </a:lnTo>
                  <a:close/>
                </a:path>
                <a:path w="6172200" h="1781175">
                  <a:moveTo>
                    <a:pt x="f646" y="f640"/>
                  </a:moveTo>
                  <a:lnTo>
                    <a:pt x="f647" y="f640"/>
                  </a:lnTo>
                  <a:lnTo>
                    <a:pt x="f648" y="f643"/>
                  </a:lnTo>
                  <a:lnTo>
                    <a:pt x="f648" y="f644"/>
                  </a:lnTo>
                  <a:lnTo>
                    <a:pt x="f647" y="f588"/>
                  </a:lnTo>
                  <a:lnTo>
                    <a:pt x="f646" y="f588"/>
                  </a:lnTo>
                  <a:lnTo>
                    <a:pt x="f649" y="f644"/>
                  </a:lnTo>
                  <a:lnTo>
                    <a:pt x="f649" y="f643"/>
                  </a:lnTo>
                  <a:lnTo>
                    <a:pt x="f646" y="f640"/>
                  </a:lnTo>
                  <a:close/>
                </a:path>
                <a:path w="6172200" h="1781175">
                  <a:moveTo>
                    <a:pt x="f650" y="f640"/>
                  </a:moveTo>
                  <a:lnTo>
                    <a:pt x="f651" y="f640"/>
                  </a:lnTo>
                  <a:lnTo>
                    <a:pt x="f652" y="f643"/>
                  </a:lnTo>
                  <a:lnTo>
                    <a:pt x="f652" y="f644"/>
                  </a:lnTo>
                  <a:lnTo>
                    <a:pt x="f651" y="f588"/>
                  </a:lnTo>
                  <a:lnTo>
                    <a:pt x="f650" y="f588"/>
                  </a:lnTo>
                  <a:lnTo>
                    <a:pt x="f653" y="f644"/>
                  </a:lnTo>
                  <a:lnTo>
                    <a:pt x="f653" y="f643"/>
                  </a:lnTo>
                  <a:lnTo>
                    <a:pt x="f650" y="f640"/>
                  </a:lnTo>
                  <a:close/>
                </a:path>
                <a:path w="6172200" h="1781175">
                  <a:moveTo>
                    <a:pt x="f654" y="f640"/>
                  </a:moveTo>
                  <a:lnTo>
                    <a:pt x="f655" y="f640"/>
                  </a:lnTo>
                  <a:lnTo>
                    <a:pt x="f344" y="f643"/>
                  </a:lnTo>
                  <a:lnTo>
                    <a:pt x="f344" y="f644"/>
                  </a:lnTo>
                  <a:lnTo>
                    <a:pt x="f655" y="f588"/>
                  </a:lnTo>
                  <a:lnTo>
                    <a:pt x="f654" y="f588"/>
                  </a:lnTo>
                  <a:lnTo>
                    <a:pt x="f656" y="f644"/>
                  </a:lnTo>
                  <a:lnTo>
                    <a:pt x="f656" y="f643"/>
                  </a:lnTo>
                  <a:lnTo>
                    <a:pt x="f654" y="f640"/>
                  </a:lnTo>
                  <a:close/>
                </a:path>
                <a:path w="6172200" h="1781175">
                  <a:moveTo>
                    <a:pt x="f657" y="f658"/>
                  </a:moveTo>
                  <a:lnTo>
                    <a:pt x="f659" y="f658"/>
                  </a:lnTo>
                  <a:lnTo>
                    <a:pt x="f660" y="f661"/>
                  </a:lnTo>
                  <a:lnTo>
                    <a:pt x="f660" y="f662"/>
                  </a:lnTo>
                  <a:lnTo>
                    <a:pt x="f659" y="f663"/>
                  </a:lnTo>
                  <a:lnTo>
                    <a:pt x="f657" y="f663"/>
                  </a:lnTo>
                  <a:lnTo>
                    <a:pt x="f664" y="f662"/>
                  </a:lnTo>
                  <a:lnTo>
                    <a:pt x="f664" y="f661"/>
                  </a:lnTo>
                  <a:lnTo>
                    <a:pt x="f657" y="f658"/>
                  </a:lnTo>
                  <a:close/>
                </a:path>
                <a:path w="6172200" h="1781175">
                  <a:moveTo>
                    <a:pt x="f665" y="f666"/>
                  </a:moveTo>
                  <a:lnTo>
                    <a:pt x="f667" y="f666"/>
                  </a:lnTo>
                  <a:lnTo>
                    <a:pt x="f668" y="f669"/>
                  </a:lnTo>
                  <a:lnTo>
                    <a:pt x="f668" y="f670"/>
                  </a:lnTo>
                  <a:lnTo>
                    <a:pt x="f667" y="f610"/>
                  </a:lnTo>
                  <a:lnTo>
                    <a:pt x="f665" y="f610"/>
                  </a:lnTo>
                  <a:lnTo>
                    <a:pt x="f671" y="f670"/>
                  </a:lnTo>
                  <a:lnTo>
                    <a:pt x="f671" y="f669"/>
                  </a:lnTo>
                  <a:lnTo>
                    <a:pt x="f665" y="f666"/>
                  </a:lnTo>
                  <a:close/>
                </a:path>
                <a:path w="6172200" h="1781175">
                  <a:moveTo>
                    <a:pt x="f672" y="f673"/>
                  </a:moveTo>
                  <a:lnTo>
                    <a:pt x="f674" y="f673"/>
                  </a:lnTo>
                  <a:lnTo>
                    <a:pt x="f675" y="f676"/>
                  </a:lnTo>
                  <a:lnTo>
                    <a:pt x="f675" y="f677"/>
                  </a:lnTo>
                  <a:lnTo>
                    <a:pt x="f674" y="f621"/>
                  </a:lnTo>
                  <a:lnTo>
                    <a:pt x="f672" y="f621"/>
                  </a:lnTo>
                  <a:lnTo>
                    <a:pt x="f678" y="f677"/>
                  </a:lnTo>
                  <a:lnTo>
                    <a:pt x="f678" y="f676"/>
                  </a:lnTo>
                  <a:lnTo>
                    <a:pt x="f672" y="f673"/>
                  </a:lnTo>
                  <a:close/>
                </a:path>
                <a:path w="6172200" h="1781175">
                  <a:moveTo>
                    <a:pt x="f679" y="f673"/>
                  </a:moveTo>
                  <a:lnTo>
                    <a:pt x="f680" y="f673"/>
                  </a:lnTo>
                  <a:lnTo>
                    <a:pt x="f681" y="f676"/>
                  </a:lnTo>
                  <a:lnTo>
                    <a:pt x="f681" y="f677"/>
                  </a:lnTo>
                  <a:lnTo>
                    <a:pt x="f680" y="f621"/>
                  </a:lnTo>
                  <a:lnTo>
                    <a:pt x="f679" y="f621"/>
                  </a:lnTo>
                  <a:lnTo>
                    <a:pt x="f682" y="f677"/>
                  </a:lnTo>
                  <a:lnTo>
                    <a:pt x="f682" y="f676"/>
                  </a:lnTo>
                  <a:lnTo>
                    <a:pt x="f679" y="f673"/>
                  </a:lnTo>
                  <a:close/>
                </a:path>
                <a:path w="6172200" h="1781175">
                  <a:moveTo>
                    <a:pt x="f683" y="f684"/>
                  </a:moveTo>
                  <a:lnTo>
                    <a:pt x="f685" y="f684"/>
                  </a:lnTo>
                  <a:lnTo>
                    <a:pt x="f686" y="f687"/>
                  </a:lnTo>
                  <a:lnTo>
                    <a:pt x="f686" y="f688"/>
                  </a:lnTo>
                  <a:lnTo>
                    <a:pt x="f685" y="f629"/>
                  </a:lnTo>
                  <a:lnTo>
                    <a:pt x="f683" y="f629"/>
                  </a:lnTo>
                  <a:lnTo>
                    <a:pt x="f689" y="f688"/>
                  </a:lnTo>
                  <a:lnTo>
                    <a:pt x="f689" y="f687"/>
                  </a:lnTo>
                  <a:lnTo>
                    <a:pt x="f683" y="f684"/>
                  </a:lnTo>
                  <a:close/>
                </a:path>
                <a:path w="6172200" h="1781175">
                  <a:moveTo>
                    <a:pt x="f690" y="f684"/>
                  </a:moveTo>
                  <a:lnTo>
                    <a:pt x="f691" y="f684"/>
                  </a:lnTo>
                  <a:lnTo>
                    <a:pt x="f340" y="f687"/>
                  </a:lnTo>
                  <a:lnTo>
                    <a:pt x="f340" y="f688"/>
                  </a:lnTo>
                  <a:lnTo>
                    <a:pt x="f691" y="f629"/>
                  </a:lnTo>
                  <a:lnTo>
                    <a:pt x="f690" y="f629"/>
                  </a:lnTo>
                  <a:lnTo>
                    <a:pt x="f15" y="f688"/>
                  </a:lnTo>
                  <a:lnTo>
                    <a:pt x="f15" y="f687"/>
                  </a:lnTo>
                  <a:lnTo>
                    <a:pt x="f690" y="f684"/>
                  </a:lnTo>
                  <a:close/>
                </a:path>
                <a:path w="6172200" h="1781175">
                  <a:moveTo>
                    <a:pt x="f692" y="f684"/>
                  </a:moveTo>
                  <a:lnTo>
                    <a:pt x="f693" y="f684"/>
                  </a:lnTo>
                  <a:lnTo>
                    <a:pt x="f694" y="f687"/>
                  </a:lnTo>
                  <a:lnTo>
                    <a:pt x="f694" y="f688"/>
                  </a:lnTo>
                  <a:lnTo>
                    <a:pt x="f693" y="f629"/>
                  </a:lnTo>
                  <a:lnTo>
                    <a:pt x="f692" y="f629"/>
                  </a:lnTo>
                  <a:lnTo>
                    <a:pt x="f695" y="f688"/>
                  </a:lnTo>
                  <a:lnTo>
                    <a:pt x="f695" y="f687"/>
                  </a:lnTo>
                  <a:lnTo>
                    <a:pt x="f692" y="f684"/>
                  </a:lnTo>
                  <a:close/>
                </a:path>
                <a:path w="6172200" h="1781175">
                  <a:moveTo>
                    <a:pt x="f696" y="f684"/>
                  </a:moveTo>
                  <a:lnTo>
                    <a:pt x="f697" y="f684"/>
                  </a:lnTo>
                  <a:lnTo>
                    <a:pt x="f356" y="f687"/>
                  </a:lnTo>
                  <a:lnTo>
                    <a:pt x="f356" y="f688"/>
                  </a:lnTo>
                  <a:lnTo>
                    <a:pt x="f697" y="f629"/>
                  </a:lnTo>
                  <a:lnTo>
                    <a:pt x="f696" y="f629"/>
                  </a:lnTo>
                  <a:lnTo>
                    <a:pt x="f698" y="f688"/>
                  </a:lnTo>
                  <a:lnTo>
                    <a:pt x="f698" y="f687"/>
                  </a:lnTo>
                  <a:lnTo>
                    <a:pt x="f696" y="f684"/>
                  </a:lnTo>
                  <a:close/>
                </a:path>
                <a:path w="6172200" h="1781175">
                  <a:moveTo>
                    <a:pt x="f699" y="f700"/>
                  </a:moveTo>
                  <a:lnTo>
                    <a:pt x="f701" y="f700"/>
                  </a:lnTo>
                  <a:lnTo>
                    <a:pt x="f306" y="f702"/>
                  </a:lnTo>
                  <a:lnTo>
                    <a:pt x="f306" y="f703"/>
                  </a:lnTo>
                  <a:lnTo>
                    <a:pt x="f701" y="f640"/>
                  </a:lnTo>
                  <a:lnTo>
                    <a:pt x="f699" y="f640"/>
                  </a:lnTo>
                  <a:lnTo>
                    <a:pt x="f519" y="f703"/>
                  </a:lnTo>
                  <a:lnTo>
                    <a:pt x="f519" y="f702"/>
                  </a:lnTo>
                  <a:lnTo>
                    <a:pt x="f699" y="f700"/>
                  </a:lnTo>
                  <a:close/>
                </a:path>
                <a:path w="6172200" h="1781175">
                  <a:moveTo>
                    <a:pt x="f704" y="f700"/>
                  </a:moveTo>
                  <a:lnTo>
                    <a:pt x="f705" y="f700"/>
                  </a:lnTo>
                  <a:lnTo>
                    <a:pt x="f706" y="f702"/>
                  </a:lnTo>
                  <a:lnTo>
                    <a:pt x="f706" y="f703"/>
                  </a:lnTo>
                  <a:lnTo>
                    <a:pt x="f705" y="f640"/>
                  </a:lnTo>
                  <a:lnTo>
                    <a:pt x="f704" y="f640"/>
                  </a:lnTo>
                  <a:lnTo>
                    <a:pt x="f707" y="f703"/>
                  </a:lnTo>
                  <a:lnTo>
                    <a:pt x="f707" y="f702"/>
                  </a:lnTo>
                  <a:lnTo>
                    <a:pt x="f704" y="f700"/>
                  </a:lnTo>
                  <a:close/>
                </a:path>
                <a:path w="6172200" h="1781175">
                  <a:moveTo>
                    <a:pt x="f708" y="f700"/>
                  </a:moveTo>
                  <a:lnTo>
                    <a:pt x="f709" y="f700"/>
                  </a:lnTo>
                  <a:lnTo>
                    <a:pt x="f511" y="f702"/>
                  </a:lnTo>
                  <a:lnTo>
                    <a:pt x="f511" y="f703"/>
                  </a:lnTo>
                  <a:lnTo>
                    <a:pt x="f709" y="f640"/>
                  </a:lnTo>
                  <a:lnTo>
                    <a:pt x="f708" y="f640"/>
                  </a:lnTo>
                  <a:lnTo>
                    <a:pt x="f710" y="f703"/>
                  </a:lnTo>
                  <a:lnTo>
                    <a:pt x="f710" y="f702"/>
                  </a:lnTo>
                  <a:lnTo>
                    <a:pt x="f708" y="f700"/>
                  </a:lnTo>
                  <a:close/>
                </a:path>
                <a:path w="6172200" h="1781175">
                  <a:moveTo>
                    <a:pt x="f711" y="f712"/>
                  </a:moveTo>
                  <a:lnTo>
                    <a:pt x="f713" y="f712"/>
                  </a:lnTo>
                  <a:lnTo>
                    <a:pt x="f714" y="f715"/>
                  </a:lnTo>
                  <a:lnTo>
                    <a:pt x="f714" y="f716"/>
                  </a:lnTo>
                  <a:lnTo>
                    <a:pt x="f713" y="f658"/>
                  </a:lnTo>
                  <a:lnTo>
                    <a:pt x="f711" y="f658"/>
                  </a:lnTo>
                  <a:lnTo>
                    <a:pt x="f717" y="f716"/>
                  </a:lnTo>
                  <a:lnTo>
                    <a:pt x="f717" y="f715"/>
                  </a:lnTo>
                  <a:lnTo>
                    <a:pt x="f711" y="f712"/>
                  </a:lnTo>
                  <a:close/>
                </a:path>
                <a:path w="6172200" h="1781175">
                  <a:moveTo>
                    <a:pt x="f718" y="f712"/>
                  </a:moveTo>
                  <a:lnTo>
                    <a:pt x="f719" y="f712"/>
                  </a:lnTo>
                  <a:lnTo>
                    <a:pt x="f720" y="f715"/>
                  </a:lnTo>
                  <a:lnTo>
                    <a:pt x="f720" y="f716"/>
                  </a:lnTo>
                  <a:lnTo>
                    <a:pt x="f719" y="f658"/>
                  </a:lnTo>
                  <a:lnTo>
                    <a:pt x="f718" y="f658"/>
                  </a:lnTo>
                  <a:lnTo>
                    <a:pt x="f528" y="f716"/>
                  </a:lnTo>
                  <a:lnTo>
                    <a:pt x="f528" y="f715"/>
                  </a:lnTo>
                  <a:lnTo>
                    <a:pt x="f718" y="f712"/>
                  </a:lnTo>
                  <a:close/>
                </a:path>
                <a:path w="6172200" h="1781175">
                  <a:moveTo>
                    <a:pt x="f721" y="f712"/>
                  </a:moveTo>
                  <a:lnTo>
                    <a:pt x="f722" y="f712"/>
                  </a:lnTo>
                  <a:lnTo>
                    <a:pt x="f723" y="f715"/>
                  </a:lnTo>
                  <a:lnTo>
                    <a:pt x="f723" y="f716"/>
                  </a:lnTo>
                  <a:lnTo>
                    <a:pt x="f722" y="f658"/>
                  </a:lnTo>
                  <a:lnTo>
                    <a:pt x="f721" y="f658"/>
                  </a:lnTo>
                  <a:lnTo>
                    <a:pt x="f570" y="f716"/>
                  </a:lnTo>
                  <a:lnTo>
                    <a:pt x="f570" y="f715"/>
                  </a:lnTo>
                  <a:lnTo>
                    <a:pt x="f721" y="f712"/>
                  </a:lnTo>
                  <a:close/>
                </a:path>
                <a:path w="6172200" h="1781175">
                  <a:moveTo>
                    <a:pt x="f724" y="f725"/>
                  </a:moveTo>
                  <a:lnTo>
                    <a:pt x="f726" y="f725"/>
                  </a:lnTo>
                  <a:lnTo>
                    <a:pt x="f727" y="f728"/>
                  </a:lnTo>
                  <a:lnTo>
                    <a:pt x="f727" y="f729"/>
                  </a:lnTo>
                  <a:lnTo>
                    <a:pt x="f726" y="f730"/>
                  </a:lnTo>
                  <a:lnTo>
                    <a:pt x="f724" y="f730"/>
                  </a:lnTo>
                  <a:lnTo>
                    <a:pt x="f731" y="f729"/>
                  </a:lnTo>
                  <a:lnTo>
                    <a:pt x="f731" y="f728"/>
                  </a:lnTo>
                  <a:lnTo>
                    <a:pt x="f724" y="f725"/>
                  </a:lnTo>
                  <a:close/>
                </a:path>
                <a:path w="6172200" h="1781175">
                  <a:moveTo>
                    <a:pt x="f732" y="f733"/>
                  </a:moveTo>
                  <a:lnTo>
                    <a:pt x="f734" y="f733"/>
                  </a:lnTo>
                  <a:lnTo>
                    <a:pt x="f735" y="f736"/>
                  </a:lnTo>
                  <a:lnTo>
                    <a:pt x="f735" y="f737"/>
                  </a:lnTo>
                  <a:lnTo>
                    <a:pt x="f734" y="f666"/>
                  </a:lnTo>
                  <a:lnTo>
                    <a:pt x="f732" y="f666"/>
                  </a:lnTo>
                  <a:lnTo>
                    <a:pt x="f738" y="f737"/>
                  </a:lnTo>
                  <a:lnTo>
                    <a:pt x="f738" y="f736"/>
                  </a:lnTo>
                  <a:lnTo>
                    <a:pt x="f732" y="f733"/>
                  </a:lnTo>
                  <a:close/>
                </a:path>
                <a:path w="6172200" h="1781175">
                  <a:moveTo>
                    <a:pt x="f739" y="f733"/>
                  </a:moveTo>
                  <a:lnTo>
                    <a:pt x="f740" y="f733"/>
                  </a:lnTo>
                  <a:lnTo>
                    <a:pt x="f291" y="f736"/>
                  </a:lnTo>
                  <a:lnTo>
                    <a:pt x="f291" y="f737"/>
                  </a:lnTo>
                  <a:lnTo>
                    <a:pt x="f740" y="f666"/>
                  </a:lnTo>
                  <a:lnTo>
                    <a:pt x="f739" y="f666"/>
                  </a:lnTo>
                  <a:lnTo>
                    <a:pt x="f741" y="f737"/>
                  </a:lnTo>
                  <a:lnTo>
                    <a:pt x="f741" y="f736"/>
                  </a:lnTo>
                  <a:lnTo>
                    <a:pt x="f739" y="f733"/>
                  </a:lnTo>
                  <a:close/>
                </a:path>
                <a:path w="6172200" h="1781175">
                  <a:moveTo>
                    <a:pt x="f742" y="f733"/>
                  </a:moveTo>
                  <a:lnTo>
                    <a:pt x="f743" y="f733"/>
                  </a:lnTo>
                  <a:lnTo>
                    <a:pt x="f744" y="f736"/>
                  </a:lnTo>
                  <a:lnTo>
                    <a:pt x="f744" y="f737"/>
                  </a:lnTo>
                  <a:lnTo>
                    <a:pt x="f743" y="f666"/>
                  </a:lnTo>
                  <a:lnTo>
                    <a:pt x="f742" y="f666"/>
                  </a:lnTo>
                  <a:lnTo>
                    <a:pt x="f745" y="f737"/>
                  </a:lnTo>
                  <a:lnTo>
                    <a:pt x="f745" y="f736"/>
                  </a:lnTo>
                  <a:lnTo>
                    <a:pt x="f742" y="f733"/>
                  </a:lnTo>
                  <a:close/>
                </a:path>
                <a:path w="6172200" h="1781175">
                  <a:moveTo>
                    <a:pt x="f746" y="f747"/>
                  </a:moveTo>
                  <a:lnTo>
                    <a:pt x="f748" y="f747"/>
                  </a:lnTo>
                  <a:lnTo>
                    <a:pt x="f749" y="f750"/>
                  </a:lnTo>
                  <a:lnTo>
                    <a:pt x="f749" y="f751"/>
                  </a:lnTo>
                  <a:lnTo>
                    <a:pt x="f748" y="f673"/>
                  </a:lnTo>
                  <a:lnTo>
                    <a:pt x="f746" y="f673"/>
                  </a:lnTo>
                  <a:lnTo>
                    <a:pt x="f752" y="f751"/>
                  </a:lnTo>
                  <a:lnTo>
                    <a:pt x="f752" y="f750"/>
                  </a:lnTo>
                  <a:lnTo>
                    <a:pt x="f746" y="f747"/>
                  </a:lnTo>
                  <a:close/>
                </a:path>
                <a:path w="6172200" h="1781175">
                  <a:moveTo>
                    <a:pt x="f578" y="f747"/>
                  </a:moveTo>
                  <a:lnTo>
                    <a:pt x="f579" y="f747"/>
                  </a:lnTo>
                  <a:lnTo>
                    <a:pt x="f206" y="f750"/>
                  </a:lnTo>
                  <a:lnTo>
                    <a:pt x="f206" y="f751"/>
                  </a:lnTo>
                  <a:lnTo>
                    <a:pt x="f579" y="f673"/>
                  </a:lnTo>
                  <a:lnTo>
                    <a:pt x="f578" y="f673"/>
                  </a:lnTo>
                  <a:lnTo>
                    <a:pt x="f580" y="f751"/>
                  </a:lnTo>
                  <a:lnTo>
                    <a:pt x="f580" y="f750"/>
                  </a:lnTo>
                  <a:lnTo>
                    <a:pt x="f578" y="f747"/>
                  </a:lnTo>
                  <a:close/>
                </a:path>
                <a:path w="6172200" h="1781175">
                  <a:moveTo>
                    <a:pt x="f753" y="f754"/>
                  </a:moveTo>
                  <a:lnTo>
                    <a:pt x="f755" y="f754"/>
                  </a:lnTo>
                  <a:lnTo>
                    <a:pt x="f756" y="f757"/>
                  </a:lnTo>
                  <a:lnTo>
                    <a:pt x="f756" y="f758"/>
                  </a:lnTo>
                  <a:lnTo>
                    <a:pt x="f755" y="f684"/>
                  </a:lnTo>
                  <a:lnTo>
                    <a:pt x="f753" y="f684"/>
                  </a:lnTo>
                  <a:lnTo>
                    <a:pt x="f759" y="f758"/>
                  </a:lnTo>
                  <a:lnTo>
                    <a:pt x="f759" y="f757"/>
                  </a:lnTo>
                  <a:lnTo>
                    <a:pt x="f753" y="f754"/>
                  </a:lnTo>
                  <a:close/>
                </a:path>
                <a:path w="6172200" h="1781175">
                  <a:moveTo>
                    <a:pt x="f760" y="f754"/>
                  </a:moveTo>
                  <a:lnTo>
                    <a:pt x="f761" y="f754"/>
                  </a:lnTo>
                  <a:lnTo>
                    <a:pt x="f762" y="f757"/>
                  </a:lnTo>
                  <a:lnTo>
                    <a:pt x="f762" y="f758"/>
                  </a:lnTo>
                  <a:lnTo>
                    <a:pt x="f761" y="f684"/>
                  </a:lnTo>
                  <a:lnTo>
                    <a:pt x="f760" y="f684"/>
                  </a:lnTo>
                  <a:lnTo>
                    <a:pt x="f763" y="f758"/>
                  </a:lnTo>
                  <a:lnTo>
                    <a:pt x="f763" y="f757"/>
                  </a:lnTo>
                  <a:lnTo>
                    <a:pt x="f760" y="f754"/>
                  </a:lnTo>
                  <a:close/>
                </a:path>
                <a:path w="6172200" h="1781175">
                  <a:moveTo>
                    <a:pt x="f764" y="f754"/>
                  </a:moveTo>
                  <a:lnTo>
                    <a:pt x="f765" y="f754"/>
                  </a:lnTo>
                  <a:lnTo>
                    <a:pt x="f559" y="f757"/>
                  </a:lnTo>
                  <a:lnTo>
                    <a:pt x="f559" y="f758"/>
                  </a:lnTo>
                  <a:lnTo>
                    <a:pt x="f765" y="f684"/>
                  </a:lnTo>
                  <a:lnTo>
                    <a:pt x="f764" y="f684"/>
                  </a:lnTo>
                  <a:lnTo>
                    <a:pt x="f766" y="f758"/>
                  </a:lnTo>
                  <a:lnTo>
                    <a:pt x="f766" y="f757"/>
                  </a:lnTo>
                  <a:lnTo>
                    <a:pt x="f764" y="f754"/>
                  </a:lnTo>
                  <a:close/>
                </a:path>
                <a:path w="6172200" h="1781175">
                  <a:moveTo>
                    <a:pt x="f767" y="f754"/>
                  </a:moveTo>
                  <a:lnTo>
                    <a:pt x="f768" y="f754"/>
                  </a:lnTo>
                  <a:lnTo>
                    <a:pt x="f769" y="f757"/>
                  </a:lnTo>
                  <a:lnTo>
                    <a:pt x="f769" y="f758"/>
                  </a:lnTo>
                  <a:lnTo>
                    <a:pt x="f768" y="f684"/>
                  </a:lnTo>
                  <a:lnTo>
                    <a:pt x="f767" y="f684"/>
                  </a:lnTo>
                  <a:lnTo>
                    <a:pt x="f770" y="f758"/>
                  </a:lnTo>
                  <a:lnTo>
                    <a:pt x="f770" y="f757"/>
                  </a:lnTo>
                  <a:lnTo>
                    <a:pt x="f767" y="f754"/>
                  </a:lnTo>
                  <a:close/>
                </a:path>
                <a:path w="6172200" h="1781175">
                  <a:moveTo>
                    <a:pt x="f771" y="f772"/>
                  </a:moveTo>
                  <a:lnTo>
                    <a:pt x="f773" y="f772"/>
                  </a:lnTo>
                  <a:lnTo>
                    <a:pt x="f774" y="f775"/>
                  </a:lnTo>
                  <a:lnTo>
                    <a:pt x="f774" y="f776"/>
                  </a:lnTo>
                  <a:lnTo>
                    <a:pt x="f773" y="f700"/>
                  </a:lnTo>
                  <a:lnTo>
                    <a:pt x="f771" y="f700"/>
                  </a:lnTo>
                  <a:lnTo>
                    <a:pt x="f777" y="f776"/>
                  </a:lnTo>
                  <a:lnTo>
                    <a:pt x="f777" y="f775"/>
                  </a:lnTo>
                  <a:lnTo>
                    <a:pt x="f771" y="f772"/>
                  </a:lnTo>
                  <a:close/>
                </a:path>
                <a:path w="6172200" h="1781175">
                  <a:moveTo>
                    <a:pt x="f778" y="f779"/>
                  </a:moveTo>
                  <a:lnTo>
                    <a:pt x="f780" y="f779"/>
                  </a:lnTo>
                  <a:lnTo>
                    <a:pt x="f287" y="f781"/>
                  </a:lnTo>
                  <a:lnTo>
                    <a:pt x="f287" y="f782"/>
                  </a:lnTo>
                  <a:lnTo>
                    <a:pt x="f780" y="f747"/>
                  </a:lnTo>
                  <a:lnTo>
                    <a:pt x="f778" y="f747"/>
                  </a:lnTo>
                  <a:lnTo>
                    <a:pt x="f68" y="f782"/>
                  </a:lnTo>
                  <a:lnTo>
                    <a:pt x="f68" y="f781"/>
                  </a:lnTo>
                  <a:lnTo>
                    <a:pt x="f778" y="f779"/>
                  </a:lnTo>
                  <a:close/>
                </a:path>
                <a:path w="6172200" h="1781175">
                  <a:moveTo>
                    <a:pt x="f783" y="f779"/>
                  </a:moveTo>
                  <a:lnTo>
                    <a:pt x="f784" y="f779"/>
                  </a:lnTo>
                  <a:lnTo>
                    <a:pt x="f785" y="f781"/>
                  </a:lnTo>
                  <a:lnTo>
                    <a:pt x="f785" y="f782"/>
                  </a:lnTo>
                  <a:lnTo>
                    <a:pt x="f784" y="f747"/>
                  </a:lnTo>
                  <a:lnTo>
                    <a:pt x="f783" y="f747"/>
                  </a:lnTo>
                  <a:lnTo>
                    <a:pt x="f786" y="f782"/>
                  </a:lnTo>
                  <a:lnTo>
                    <a:pt x="f786" y="f781"/>
                  </a:lnTo>
                  <a:lnTo>
                    <a:pt x="f783" y="f779"/>
                  </a:lnTo>
                  <a:close/>
                </a:path>
                <a:path w="6172200" h="1781175">
                  <a:moveTo>
                    <a:pt x="f787" y="f779"/>
                  </a:moveTo>
                  <a:lnTo>
                    <a:pt x="f788" y="f779"/>
                  </a:lnTo>
                  <a:lnTo>
                    <a:pt x="f586" y="f781"/>
                  </a:lnTo>
                  <a:lnTo>
                    <a:pt x="f586" y="f782"/>
                  </a:lnTo>
                  <a:lnTo>
                    <a:pt x="f788" y="f747"/>
                  </a:lnTo>
                  <a:lnTo>
                    <a:pt x="f787" y="f747"/>
                  </a:lnTo>
                  <a:lnTo>
                    <a:pt x="f360" y="f782"/>
                  </a:lnTo>
                  <a:lnTo>
                    <a:pt x="f360" y="f781"/>
                  </a:lnTo>
                  <a:lnTo>
                    <a:pt x="f787" y="f779"/>
                  </a:lnTo>
                  <a:close/>
                </a:path>
                <a:path w="6172200" h="1781175">
                  <a:moveTo>
                    <a:pt x="f789" y="f790"/>
                  </a:moveTo>
                  <a:lnTo>
                    <a:pt x="f791" y="f790"/>
                  </a:lnTo>
                  <a:lnTo>
                    <a:pt x="f792" y="f793"/>
                  </a:lnTo>
                  <a:lnTo>
                    <a:pt x="f792" y="f794"/>
                  </a:lnTo>
                  <a:lnTo>
                    <a:pt x="f791" y="f754"/>
                  </a:lnTo>
                  <a:lnTo>
                    <a:pt x="f789" y="f754"/>
                  </a:lnTo>
                  <a:lnTo>
                    <a:pt x="f795" y="f794"/>
                  </a:lnTo>
                  <a:lnTo>
                    <a:pt x="f795" y="f793"/>
                  </a:lnTo>
                  <a:lnTo>
                    <a:pt x="f789" y="f790"/>
                  </a:lnTo>
                  <a:close/>
                </a:path>
                <a:path w="6172200" h="1781175">
                  <a:moveTo>
                    <a:pt x="f434" y="f790"/>
                  </a:moveTo>
                  <a:lnTo>
                    <a:pt x="f435" y="f790"/>
                  </a:lnTo>
                  <a:lnTo>
                    <a:pt x="f436" y="f793"/>
                  </a:lnTo>
                  <a:lnTo>
                    <a:pt x="f436" y="f794"/>
                  </a:lnTo>
                  <a:lnTo>
                    <a:pt x="f435" y="f754"/>
                  </a:lnTo>
                  <a:lnTo>
                    <a:pt x="f434" y="f754"/>
                  </a:lnTo>
                  <a:lnTo>
                    <a:pt x="f95" y="f794"/>
                  </a:lnTo>
                  <a:lnTo>
                    <a:pt x="f95" y="f793"/>
                  </a:lnTo>
                  <a:lnTo>
                    <a:pt x="f434" y="f790"/>
                  </a:lnTo>
                  <a:close/>
                </a:path>
                <a:path w="6172200" h="1781175">
                  <a:moveTo>
                    <a:pt x="f796" y="f790"/>
                  </a:moveTo>
                  <a:lnTo>
                    <a:pt x="f797" y="f790"/>
                  </a:lnTo>
                  <a:lnTo>
                    <a:pt x="f798" y="f793"/>
                  </a:lnTo>
                  <a:lnTo>
                    <a:pt x="f798" y="f794"/>
                  </a:lnTo>
                  <a:lnTo>
                    <a:pt x="f797" y="f754"/>
                  </a:lnTo>
                  <a:lnTo>
                    <a:pt x="f796" y="f754"/>
                  </a:lnTo>
                  <a:lnTo>
                    <a:pt x="f799" y="f794"/>
                  </a:lnTo>
                  <a:lnTo>
                    <a:pt x="f799" y="f793"/>
                  </a:lnTo>
                  <a:lnTo>
                    <a:pt x="f796" y="f790"/>
                  </a:lnTo>
                  <a:close/>
                </a:path>
                <a:path w="6172200" h="1781175">
                  <a:moveTo>
                    <a:pt x="f800" y="f790"/>
                  </a:moveTo>
                  <a:lnTo>
                    <a:pt x="f801" y="f790"/>
                  </a:lnTo>
                  <a:lnTo>
                    <a:pt x="f802" y="f793"/>
                  </a:lnTo>
                  <a:lnTo>
                    <a:pt x="f802" y="f794"/>
                  </a:lnTo>
                  <a:lnTo>
                    <a:pt x="f801" y="f754"/>
                  </a:lnTo>
                  <a:lnTo>
                    <a:pt x="f800" y="f754"/>
                  </a:lnTo>
                  <a:lnTo>
                    <a:pt x="f803" y="f794"/>
                  </a:lnTo>
                  <a:lnTo>
                    <a:pt x="f803" y="f793"/>
                  </a:lnTo>
                  <a:lnTo>
                    <a:pt x="f800" y="f790"/>
                  </a:lnTo>
                  <a:close/>
                </a:path>
                <a:path w="6172200" h="1781175">
                  <a:moveTo>
                    <a:pt x="f804" y="f790"/>
                  </a:moveTo>
                  <a:lnTo>
                    <a:pt x="f805" y="f790"/>
                  </a:lnTo>
                  <a:lnTo>
                    <a:pt x="f806" y="f793"/>
                  </a:lnTo>
                  <a:lnTo>
                    <a:pt x="f806" y="f794"/>
                  </a:lnTo>
                  <a:lnTo>
                    <a:pt x="f805" y="f754"/>
                  </a:lnTo>
                  <a:lnTo>
                    <a:pt x="f804" y="f754"/>
                  </a:lnTo>
                  <a:lnTo>
                    <a:pt x="f807" y="f794"/>
                  </a:lnTo>
                  <a:lnTo>
                    <a:pt x="f807" y="f793"/>
                  </a:lnTo>
                  <a:lnTo>
                    <a:pt x="f804" y="f790"/>
                  </a:lnTo>
                  <a:close/>
                </a:path>
                <a:path w="6172200" h="1781175">
                  <a:moveTo>
                    <a:pt x="f598" y="f808"/>
                  </a:moveTo>
                  <a:lnTo>
                    <a:pt x="f599" y="f808"/>
                  </a:lnTo>
                  <a:lnTo>
                    <a:pt x="f600" y="f809"/>
                  </a:lnTo>
                  <a:lnTo>
                    <a:pt x="f600" y="f810"/>
                  </a:lnTo>
                  <a:lnTo>
                    <a:pt x="f599" y="f811"/>
                  </a:lnTo>
                  <a:lnTo>
                    <a:pt x="f598" y="f811"/>
                  </a:lnTo>
                  <a:lnTo>
                    <a:pt x="f601" y="f810"/>
                  </a:lnTo>
                  <a:lnTo>
                    <a:pt x="f601" y="f809"/>
                  </a:lnTo>
                  <a:lnTo>
                    <a:pt x="f598" y="f808"/>
                  </a:lnTo>
                  <a:close/>
                </a:path>
                <a:path w="6172200" h="1781175">
                  <a:moveTo>
                    <a:pt x="f812" y="f808"/>
                  </a:moveTo>
                  <a:lnTo>
                    <a:pt x="f813" y="f808"/>
                  </a:lnTo>
                  <a:lnTo>
                    <a:pt x="f814" y="f809"/>
                  </a:lnTo>
                  <a:lnTo>
                    <a:pt x="f814" y="f810"/>
                  </a:lnTo>
                  <a:lnTo>
                    <a:pt x="f813" y="f811"/>
                  </a:lnTo>
                  <a:lnTo>
                    <a:pt x="f812" y="f811"/>
                  </a:lnTo>
                  <a:lnTo>
                    <a:pt x="f815" y="f810"/>
                  </a:lnTo>
                  <a:lnTo>
                    <a:pt x="f815" y="f809"/>
                  </a:lnTo>
                  <a:lnTo>
                    <a:pt x="f812" y="f808"/>
                  </a:lnTo>
                  <a:close/>
                </a:path>
                <a:path w="6172200" h="1781175">
                  <a:moveTo>
                    <a:pt x="f816" y="f817"/>
                  </a:moveTo>
                  <a:lnTo>
                    <a:pt x="f818" y="f817"/>
                  </a:lnTo>
                  <a:lnTo>
                    <a:pt x="f819" y="f820"/>
                  </a:lnTo>
                  <a:lnTo>
                    <a:pt x="f819" y="f821"/>
                  </a:lnTo>
                  <a:lnTo>
                    <a:pt x="f818" y="f822"/>
                  </a:lnTo>
                  <a:lnTo>
                    <a:pt x="f816" y="f822"/>
                  </a:lnTo>
                  <a:lnTo>
                    <a:pt x="f823" y="f821"/>
                  </a:lnTo>
                  <a:lnTo>
                    <a:pt x="f823" y="f820"/>
                  </a:lnTo>
                  <a:lnTo>
                    <a:pt x="f816" y="f817"/>
                  </a:lnTo>
                  <a:close/>
                </a:path>
                <a:path w="6172200" h="1781175">
                  <a:moveTo>
                    <a:pt x="f824" y="f825"/>
                  </a:moveTo>
                  <a:lnTo>
                    <a:pt x="f826" y="f825"/>
                  </a:lnTo>
                  <a:lnTo>
                    <a:pt x="f827" y="f828"/>
                  </a:lnTo>
                  <a:lnTo>
                    <a:pt x="f827" y="f829"/>
                  </a:lnTo>
                  <a:lnTo>
                    <a:pt x="f826" y="f830"/>
                  </a:lnTo>
                  <a:lnTo>
                    <a:pt x="f824" y="f830"/>
                  </a:lnTo>
                  <a:lnTo>
                    <a:pt x="f831" y="f829"/>
                  </a:lnTo>
                  <a:lnTo>
                    <a:pt x="f831" y="f828"/>
                  </a:lnTo>
                  <a:lnTo>
                    <a:pt x="f824" y="f825"/>
                  </a:lnTo>
                  <a:close/>
                </a:path>
                <a:path w="6172200" h="1781175">
                  <a:moveTo>
                    <a:pt x="f277" y="f825"/>
                  </a:moveTo>
                  <a:lnTo>
                    <a:pt x="f278" y="f825"/>
                  </a:lnTo>
                  <a:lnTo>
                    <a:pt x="f279" y="f828"/>
                  </a:lnTo>
                  <a:lnTo>
                    <a:pt x="f279" y="f829"/>
                  </a:lnTo>
                  <a:lnTo>
                    <a:pt x="f278" y="f830"/>
                  </a:lnTo>
                  <a:lnTo>
                    <a:pt x="f277" y="f830"/>
                  </a:lnTo>
                  <a:lnTo>
                    <a:pt x="f280" y="f829"/>
                  </a:lnTo>
                  <a:lnTo>
                    <a:pt x="f280" y="f828"/>
                  </a:lnTo>
                  <a:lnTo>
                    <a:pt x="f277" y="f825"/>
                  </a:lnTo>
                  <a:close/>
                </a:path>
                <a:path w="6172200" h="1781175">
                  <a:moveTo>
                    <a:pt x="f832" y="f825"/>
                  </a:moveTo>
                  <a:lnTo>
                    <a:pt x="f833" y="f825"/>
                  </a:lnTo>
                  <a:lnTo>
                    <a:pt x="f834" y="f828"/>
                  </a:lnTo>
                  <a:lnTo>
                    <a:pt x="f834" y="f829"/>
                  </a:lnTo>
                  <a:lnTo>
                    <a:pt x="f833" y="f830"/>
                  </a:lnTo>
                  <a:lnTo>
                    <a:pt x="f832" y="f830"/>
                  </a:lnTo>
                  <a:lnTo>
                    <a:pt x="f835" y="f829"/>
                  </a:lnTo>
                  <a:lnTo>
                    <a:pt x="f835" y="f828"/>
                  </a:lnTo>
                  <a:lnTo>
                    <a:pt x="f832" y="f825"/>
                  </a:lnTo>
                  <a:close/>
                </a:path>
                <a:path w="6172200" h="1781175">
                  <a:moveTo>
                    <a:pt x="f836" y="f837"/>
                  </a:moveTo>
                  <a:lnTo>
                    <a:pt x="f838" y="f837"/>
                  </a:lnTo>
                  <a:lnTo>
                    <a:pt x="f839" y="f840"/>
                  </a:lnTo>
                  <a:lnTo>
                    <a:pt x="f839" y="f841"/>
                  </a:lnTo>
                  <a:lnTo>
                    <a:pt x="f838" y="f779"/>
                  </a:lnTo>
                  <a:lnTo>
                    <a:pt x="f836" y="f779"/>
                  </a:lnTo>
                  <a:lnTo>
                    <a:pt x="f842" y="f841"/>
                  </a:lnTo>
                  <a:lnTo>
                    <a:pt x="f842" y="f840"/>
                  </a:lnTo>
                  <a:lnTo>
                    <a:pt x="f836" y="f837"/>
                  </a:lnTo>
                  <a:close/>
                </a:path>
                <a:path w="6172200" h="1781175">
                  <a:moveTo>
                    <a:pt x="f843" y="f844"/>
                  </a:moveTo>
                  <a:lnTo>
                    <a:pt x="f845" y="f844"/>
                  </a:lnTo>
                  <a:lnTo>
                    <a:pt x="f846" y="f847"/>
                  </a:lnTo>
                  <a:lnTo>
                    <a:pt x="f846" y="f848"/>
                  </a:lnTo>
                  <a:lnTo>
                    <a:pt x="f845" y="f849"/>
                  </a:lnTo>
                  <a:lnTo>
                    <a:pt x="f843" y="f849"/>
                  </a:lnTo>
                  <a:lnTo>
                    <a:pt x="f850" y="f848"/>
                  </a:lnTo>
                  <a:lnTo>
                    <a:pt x="f850" y="f847"/>
                  </a:lnTo>
                  <a:lnTo>
                    <a:pt x="f843" y="f844"/>
                  </a:lnTo>
                  <a:close/>
                </a:path>
                <a:path w="6172200" h="1781175">
                  <a:moveTo>
                    <a:pt x="f851" y="f844"/>
                  </a:moveTo>
                  <a:lnTo>
                    <a:pt x="f852" y="f844"/>
                  </a:lnTo>
                  <a:lnTo>
                    <a:pt x="f853" y="f847"/>
                  </a:lnTo>
                  <a:lnTo>
                    <a:pt x="f853" y="f848"/>
                  </a:lnTo>
                  <a:lnTo>
                    <a:pt x="f852" y="f849"/>
                  </a:lnTo>
                  <a:lnTo>
                    <a:pt x="f851" y="f849"/>
                  </a:lnTo>
                  <a:lnTo>
                    <a:pt x="f854" y="f848"/>
                  </a:lnTo>
                  <a:lnTo>
                    <a:pt x="f854" y="f847"/>
                  </a:lnTo>
                  <a:lnTo>
                    <a:pt x="f851" y="f844"/>
                  </a:lnTo>
                  <a:close/>
                </a:path>
                <a:path w="6172200" h="1781175">
                  <a:moveTo>
                    <a:pt x="f855" y="f856"/>
                  </a:moveTo>
                  <a:lnTo>
                    <a:pt x="f857" y="f856"/>
                  </a:lnTo>
                  <a:lnTo>
                    <a:pt x="f858" y="f859"/>
                  </a:lnTo>
                  <a:lnTo>
                    <a:pt x="f858" y="f860"/>
                  </a:lnTo>
                  <a:lnTo>
                    <a:pt x="f857" y="f808"/>
                  </a:lnTo>
                  <a:lnTo>
                    <a:pt x="f855" y="f808"/>
                  </a:lnTo>
                  <a:lnTo>
                    <a:pt x="f861" y="f860"/>
                  </a:lnTo>
                  <a:lnTo>
                    <a:pt x="f861" y="f859"/>
                  </a:lnTo>
                  <a:lnTo>
                    <a:pt x="f855" y="f856"/>
                  </a:lnTo>
                  <a:close/>
                </a:path>
                <a:path w="6172200" h="1781175">
                  <a:moveTo>
                    <a:pt x="f862" y="f856"/>
                  </a:moveTo>
                  <a:lnTo>
                    <a:pt x="f863" y="f856"/>
                  </a:lnTo>
                  <a:lnTo>
                    <a:pt x="f864" y="f859"/>
                  </a:lnTo>
                  <a:lnTo>
                    <a:pt x="f864" y="f860"/>
                  </a:lnTo>
                  <a:lnTo>
                    <a:pt x="f863" y="f808"/>
                  </a:lnTo>
                  <a:lnTo>
                    <a:pt x="f862" y="f808"/>
                  </a:lnTo>
                  <a:lnTo>
                    <a:pt x="f865" y="f860"/>
                  </a:lnTo>
                  <a:lnTo>
                    <a:pt x="f865" y="f859"/>
                  </a:lnTo>
                  <a:lnTo>
                    <a:pt x="f862" y="f856"/>
                  </a:lnTo>
                  <a:close/>
                </a:path>
                <a:path w="6172200" h="1781175">
                  <a:moveTo>
                    <a:pt x="f866" y="f867"/>
                  </a:moveTo>
                  <a:lnTo>
                    <a:pt x="f868" y="f867"/>
                  </a:lnTo>
                  <a:lnTo>
                    <a:pt x="f869" y="f870"/>
                  </a:lnTo>
                  <a:lnTo>
                    <a:pt x="f869" y="f871"/>
                  </a:lnTo>
                  <a:lnTo>
                    <a:pt x="f868" y="f817"/>
                  </a:lnTo>
                  <a:lnTo>
                    <a:pt x="f866" y="f817"/>
                  </a:lnTo>
                  <a:lnTo>
                    <a:pt x="f872" y="f871"/>
                  </a:lnTo>
                  <a:lnTo>
                    <a:pt x="f872" y="f870"/>
                  </a:lnTo>
                  <a:lnTo>
                    <a:pt x="f866" y="f867"/>
                  </a:lnTo>
                  <a:close/>
                </a:path>
                <a:path w="6172200" h="1781175">
                  <a:moveTo>
                    <a:pt x="f873" y="f874"/>
                  </a:moveTo>
                  <a:lnTo>
                    <a:pt x="f875" y="f874"/>
                  </a:lnTo>
                  <a:lnTo>
                    <a:pt x="f876" y="f877"/>
                  </a:lnTo>
                  <a:lnTo>
                    <a:pt x="f876" y="f878"/>
                  </a:lnTo>
                  <a:lnTo>
                    <a:pt x="f875" y="f825"/>
                  </a:lnTo>
                  <a:lnTo>
                    <a:pt x="f873" y="f825"/>
                  </a:lnTo>
                  <a:lnTo>
                    <a:pt x="f879" y="f878"/>
                  </a:lnTo>
                  <a:lnTo>
                    <a:pt x="f879" y="f877"/>
                  </a:lnTo>
                  <a:lnTo>
                    <a:pt x="f873" y="f874"/>
                  </a:lnTo>
                  <a:close/>
                </a:path>
                <a:path w="6172200" h="1781175">
                  <a:moveTo>
                    <a:pt x="f880" y="f881"/>
                  </a:moveTo>
                  <a:lnTo>
                    <a:pt x="f882" y="f881"/>
                  </a:lnTo>
                  <a:lnTo>
                    <a:pt x="f883" y="f884"/>
                  </a:lnTo>
                  <a:lnTo>
                    <a:pt x="f883" y="f885"/>
                  </a:lnTo>
                  <a:lnTo>
                    <a:pt x="f882" y="f844"/>
                  </a:lnTo>
                  <a:lnTo>
                    <a:pt x="f880" y="f844"/>
                  </a:lnTo>
                  <a:lnTo>
                    <a:pt x="f886" y="f885"/>
                  </a:lnTo>
                  <a:lnTo>
                    <a:pt x="f886" y="f884"/>
                  </a:lnTo>
                  <a:lnTo>
                    <a:pt x="f880" y="f881"/>
                  </a:lnTo>
                  <a:close/>
                </a:path>
                <a:path w="6172200" h="1781175">
                  <a:moveTo>
                    <a:pt x="f887" y="f888"/>
                  </a:moveTo>
                  <a:lnTo>
                    <a:pt x="f889" y="f888"/>
                  </a:lnTo>
                  <a:lnTo>
                    <a:pt x="f890" y="f891"/>
                  </a:lnTo>
                  <a:lnTo>
                    <a:pt x="f890" y="f892"/>
                  </a:lnTo>
                  <a:lnTo>
                    <a:pt x="f889" y="f893"/>
                  </a:lnTo>
                  <a:lnTo>
                    <a:pt x="f887" y="f893"/>
                  </a:lnTo>
                  <a:lnTo>
                    <a:pt x="f894" y="f892"/>
                  </a:lnTo>
                  <a:lnTo>
                    <a:pt x="f894" y="f891"/>
                  </a:lnTo>
                  <a:lnTo>
                    <a:pt x="f887" y="f888"/>
                  </a:lnTo>
                  <a:close/>
                </a:path>
                <a:path w="6172200" h="1781175">
                  <a:moveTo>
                    <a:pt x="f895" y="f888"/>
                  </a:moveTo>
                  <a:lnTo>
                    <a:pt x="f896" y="f888"/>
                  </a:lnTo>
                  <a:lnTo>
                    <a:pt x="f897" y="f891"/>
                  </a:lnTo>
                  <a:lnTo>
                    <a:pt x="f897" y="f892"/>
                  </a:lnTo>
                  <a:lnTo>
                    <a:pt x="f896" y="f893"/>
                  </a:lnTo>
                  <a:lnTo>
                    <a:pt x="f895" y="f893"/>
                  </a:lnTo>
                  <a:lnTo>
                    <a:pt x="f898" y="f892"/>
                  </a:lnTo>
                  <a:lnTo>
                    <a:pt x="f898" y="f891"/>
                  </a:lnTo>
                  <a:lnTo>
                    <a:pt x="f895" y="f888"/>
                  </a:lnTo>
                  <a:close/>
                </a:path>
                <a:path w="6172200" h="1781175">
                  <a:moveTo>
                    <a:pt x="f899" y="f888"/>
                  </a:moveTo>
                  <a:lnTo>
                    <a:pt x="f900" y="f888"/>
                  </a:lnTo>
                  <a:lnTo>
                    <a:pt x="f745" y="f891"/>
                  </a:lnTo>
                  <a:lnTo>
                    <a:pt x="f745" y="f892"/>
                  </a:lnTo>
                  <a:lnTo>
                    <a:pt x="f900" y="f893"/>
                  </a:lnTo>
                  <a:lnTo>
                    <a:pt x="f899" y="f893"/>
                  </a:lnTo>
                  <a:lnTo>
                    <a:pt x="f901" y="f892"/>
                  </a:lnTo>
                  <a:lnTo>
                    <a:pt x="f901" y="f891"/>
                  </a:lnTo>
                  <a:lnTo>
                    <a:pt x="f899" y="f888"/>
                  </a:lnTo>
                  <a:close/>
                </a:path>
                <a:path w="6172200" h="1781175">
                  <a:moveTo>
                    <a:pt x="f902" y="f903"/>
                  </a:moveTo>
                  <a:lnTo>
                    <a:pt x="f904" y="f903"/>
                  </a:lnTo>
                  <a:lnTo>
                    <a:pt x="f905" y="f906"/>
                  </a:lnTo>
                  <a:lnTo>
                    <a:pt x="f905" y="f907"/>
                  </a:lnTo>
                  <a:lnTo>
                    <a:pt x="f904" y="f844"/>
                  </a:lnTo>
                  <a:lnTo>
                    <a:pt x="f902" y="f844"/>
                  </a:lnTo>
                  <a:lnTo>
                    <a:pt x="f908" y="f907"/>
                  </a:lnTo>
                  <a:lnTo>
                    <a:pt x="f908" y="f906"/>
                  </a:lnTo>
                  <a:lnTo>
                    <a:pt x="f902" y="f903"/>
                  </a:lnTo>
                  <a:close/>
                </a:path>
                <a:path w="6172200" h="1781175">
                  <a:moveTo>
                    <a:pt x="f909" y="f903"/>
                  </a:moveTo>
                  <a:lnTo>
                    <a:pt x="f910" y="f903"/>
                  </a:lnTo>
                  <a:lnTo>
                    <a:pt x="f911" y="f906"/>
                  </a:lnTo>
                  <a:lnTo>
                    <a:pt x="f911" y="f907"/>
                  </a:lnTo>
                  <a:lnTo>
                    <a:pt x="f910" y="f844"/>
                  </a:lnTo>
                  <a:lnTo>
                    <a:pt x="f909" y="f844"/>
                  </a:lnTo>
                  <a:lnTo>
                    <a:pt x="f912" y="f907"/>
                  </a:lnTo>
                  <a:lnTo>
                    <a:pt x="f912" y="f906"/>
                  </a:lnTo>
                  <a:lnTo>
                    <a:pt x="f909" y="f903"/>
                  </a:lnTo>
                  <a:close/>
                </a:path>
                <a:path w="6172200" h="1781175">
                  <a:moveTo>
                    <a:pt x="f913" y="f903"/>
                  </a:moveTo>
                  <a:lnTo>
                    <a:pt x="f914" y="f903"/>
                  </a:lnTo>
                  <a:lnTo>
                    <a:pt x="f731" y="f906"/>
                  </a:lnTo>
                  <a:lnTo>
                    <a:pt x="f731" y="f907"/>
                  </a:lnTo>
                  <a:lnTo>
                    <a:pt x="f914" y="f844"/>
                  </a:lnTo>
                  <a:lnTo>
                    <a:pt x="f913" y="f844"/>
                  </a:lnTo>
                  <a:lnTo>
                    <a:pt x="f915" y="f907"/>
                  </a:lnTo>
                  <a:lnTo>
                    <a:pt x="f915" y="f906"/>
                  </a:lnTo>
                  <a:lnTo>
                    <a:pt x="f913" y="f903"/>
                  </a:lnTo>
                  <a:close/>
                </a:path>
                <a:path w="6172200" h="1781175">
                  <a:moveTo>
                    <a:pt x="f916" y="f917"/>
                  </a:moveTo>
                  <a:lnTo>
                    <a:pt x="f918" y="f917"/>
                  </a:lnTo>
                  <a:lnTo>
                    <a:pt x="f440" y="f919"/>
                  </a:lnTo>
                  <a:lnTo>
                    <a:pt x="f440" y="f920"/>
                  </a:lnTo>
                  <a:lnTo>
                    <a:pt x="f918" y="f856"/>
                  </a:lnTo>
                  <a:lnTo>
                    <a:pt x="f916" y="f856"/>
                  </a:lnTo>
                  <a:lnTo>
                    <a:pt x="f921" y="f920"/>
                  </a:lnTo>
                  <a:lnTo>
                    <a:pt x="f921" y="f919"/>
                  </a:lnTo>
                  <a:lnTo>
                    <a:pt x="f916" y="f917"/>
                  </a:lnTo>
                  <a:close/>
                </a:path>
                <a:path w="6172200" h="1781175">
                  <a:moveTo>
                    <a:pt x="f922" y="f923"/>
                  </a:moveTo>
                  <a:lnTo>
                    <a:pt x="f924" y="f923"/>
                  </a:lnTo>
                  <a:lnTo>
                    <a:pt x="f925" y="f926"/>
                  </a:lnTo>
                  <a:lnTo>
                    <a:pt x="f925" y="f927"/>
                  </a:lnTo>
                  <a:lnTo>
                    <a:pt x="f924" y="f867"/>
                  </a:lnTo>
                  <a:lnTo>
                    <a:pt x="f922" y="f867"/>
                  </a:lnTo>
                  <a:lnTo>
                    <a:pt x="f928" y="f927"/>
                  </a:lnTo>
                  <a:lnTo>
                    <a:pt x="f928" y="f926"/>
                  </a:lnTo>
                  <a:lnTo>
                    <a:pt x="f922" y="f923"/>
                  </a:lnTo>
                  <a:close/>
                </a:path>
                <a:path w="6172200" h="1781175">
                  <a:moveTo>
                    <a:pt x="f929" y="f930"/>
                  </a:moveTo>
                  <a:lnTo>
                    <a:pt x="f931" y="f930"/>
                  </a:lnTo>
                  <a:lnTo>
                    <a:pt x="f932" y="f933"/>
                  </a:lnTo>
                  <a:lnTo>
                    <a:pt x="f932" y="f934"/>
                  </a:lnTo>
                  <a:lnTo>
                    <a:pt x="f931" y="f874"/>
                  </a:lnTo>
                  <a:lnTo>
                    <a:pt x="f929" y="f874"/>
                  </a:lnTo>
                  <a:lnTo>
                    <a:pt x="f935" y="f934"/>
                  </a:lnTo>
                  <a:lnTo>
                    <a:pt x="f935" y="f933"/>
                  </a:lnTo>
                  <a:lnTo>
                    <a:pt x="f929" y="f930"/>
                  </a:lnTo>
                  <a:close/>
                </a:path>
                <a:path w="6172200" h="1781175">
                  <a:moveTo>
                    <a:pt x="f313" y="f936"/>
                  </a:moveTo>
                  <a:lnTo>
                    <a:pt x="f315" y="f936"/>
                  </a:lnTo>
                  <a:lnTo>
                    <a:pt x="f316" y="f937"/>
                  </a:lnTo>
                  <a:lnTo>
                    <a:pt x="f316" y="f938"/>
                  </a:lnTo>
                  <a:lnTo>
                    <a:pt x="f315" y="f881"/>
                  </a:lnTo>
                  <a:lnTo>
                    <a:pt x="f313" y="f881"/>
                  </a:lnTo>
                  <a:lnTo>
                    <a:pt x="f319" y="f938"/>
                  </a:lnTo>
                  <a:lnTo>
                    <a:pt x="f319" y="f937"/>
                  </a:lnTo>
                  <a:lnTo>
                    <a:pt x="f313" y="f936"/>
                  </a:lnTo>
                  <a:close/>
                </a:path>
                <a:path w="6172200" h="1781175">
                  <a:moveTo>
                    <a:pt x="f654" y="f936"/>
                  </a:moveTo>
                  <a:lnTo>
                    <a:pt x="f655" y="f936"/>
                  </a:lnTo>
                  <a:lnTo>
                    <a:pt x="f344" y="f937"/>
                  </a:lnTo>
                  <a:lnTo>
                    <a:pt x="f344" y="f938"/>
                  </a:lnTo>
                  <a:lnTo>
                    <a:pt x="f655" y="f881"/>
                  </a:lnTo>
                  <a:lnTo>
                    <a:pt x="f654" y="f881"/>
                  </a:lnTo>
                  <a:lnTo>
                    <a:pt x="f656" y="f938"/>
                  </a:lnTo>
                  <a:lnTo>
                    <a:pt x="f656" y="f937"/>
                  </a:lnTo>
                  <a:lnTo>
                    <a:pt x="f654" y="f936"/>
                  </a:lnTo>
                  <a:close/>
                </a:path>
                <a:path w="6172200" h="1781175">
                  <a:moveTo>
                    <a:pt x="f181" y="f939"/>
                  </a:moveTo>
                  <a:lnTo>
                    <a:pt x="f183" y="f939"/>
                  </a:lnTo>
                  <a:lnTo>
                    <a:pt x="f184" y="f940"/>
                  </a:lnTo>
                  <a:lnTo>
                    <a:pt x="f184" y="f941"/>
                  </a:lnTo>
                  <a:lnTo>
                    <a:pt x="f183" y="f888"/>
                  </a:lnTo>
                  <a:lnTo>
                    <a:pt x="f181" y="f888"/>
                  </a:lnTo>
                  <a:lnTo>
                    <a:pt x="f187" y="f941"/>
                  </a:lnTo>
                  <a:lnTo>
                    <a:pt x="f187" y="f940"/>
                  </a:lnTo>
                  <a:lnTo>
                    <a:pt x="f181" y="f939"/>
                  </a:lnTo>
                  <a:close/>
                </a:path>
                <a:path w="6172200" h="1781175">
                  <a:moveTo>
                    <a:pt x="f942" y="f939"/>
                  </a:moveTo>
                  <a:lnTo>
                    <a:pt x="f943" y="f939"/>
                  </a:lnTo>
                  <a:lnTo>
                    <a:pt x="f363" y="f940"/>
                  </a:lnTo>
                  <a:lnTo>
                    <a:pt x="f363" y="f941"/>
                  </a:lnTo>
                  <a:lnTo>
                    <a:pt x="f943" y="f888"/>
                  </a:lnTo>
                  <a:lnTo>
                    <a:pt x="f942" y="f888"/>
                  </a:lnTo>
                  <a:lnTo>
                    <a:pt x="f944" y="f941"/>
                  </a:lnTo>
                  <a:lnTo>
                    <a:pt x="f944" y="f940"/>
                  </a:lnTo>
                  <a:lnTo>
                    <a:pt x="f942" y="f939"/>
                  </a:lnTo>
                  <a:close/>
                </a:path>
                <a:path w="6172200" h="1781175">
                  <a:moveTo>
                    <a:pt x="f945" y="f946"/>
                  </a:moveTo>
                  <a:lnTo>
                    <a:pt x="f947" y="f946"/>
                  </a:lnTo>
                  <a:lnTo>
                    <a:pt x="f948" y="f949"/>
                  </a:lnTo>
                  <a:lnTo>
                    <a:pt x="f948" y="f950"/>
                  </a:lnTo>
                  <a:lnTo>
                    <a:pt x="f947" y="f903"/>
                  </a:lnTo>
                  <a:lnTo>
                    <a:pt x="f945" y="f903"/>
                  </a:lnTo>
                  <a:lnTo>
                    <a:pt x="f951" y="f950"/>
                  </a:lnTo>
                  <a:lnTo>
                    <a:pt x="f951" y="f949"/>
                  </a:lnTo>
                  <a:lnTo>
                    <a:pt x="f945" y="f946"/>
                  </a:lnTo>
                  <a:close/>
                </a:path>
                <a:path w="6172200" h="1781175">
                  <a:moveTo>
                    <a:pt x="f952" y="f946"/>
                  </a:moveTo>
                  <a:lnTo>
                    <a:pt x="f953" y="f946"/>
                  </a:lnTo>
                  <a:lnTo>
                    <a:pt x="f393" y="f949"/>
                  </a:lnTo>
                  <a:lnTo>
                    <a:pt x="f393" y="f950"/>
                  </a:lnTo>
                  <a:lnTo>
                    <a:pt x="f953" y="f903"/>
                  </a:lnTo>
                  <a:lnTo>
                    <a:pt x="f952" y="f903"/>
                  </a:lnTo>
                  <a:lnTo>
                    <a:pt x="f954" y="f950"/>
                  </a:lnTo>
                  <a:lnTo>
                    <a:pt x="f954" y="f949"/>
                  </a:lnTo>
                  <a:lnTo>
                    <a:pt x="f952" y="f946"/>
                  </a:lnTo>
                  <a:close/>
                </a:path>
                <a:path w="6172200" h="1781175">
                  <a:moveTo>
                    <a:pt x="f955" y="f956"/>
                  </a:moveTo>
                  <a:lnTo>
                    <a:pt x="f957" y="f956"/>
                  </a:lnTo>
                  <a:lnTo>
                    <a:pt x="f958" y="f959"/>
                  </a:lnTo>
                  <a:lnTo>
                    <a:pt x="f958" y="f960"/>
                  </a:lnTo>
                  <a:lnTo>
                    <a:pt x="f957" y="f923"/>
                  </a:lnTo>
                  <a:lnTo>
                    <a:pt x="f955" y="f923"/>
                  </a:lnTo>
                  <a:lnTo>
                    <a:pt x="f961" y="f960"/>
                  </a:lnTo>
                  <a:lnTo>
                    <a:pt x="f961" y="f959"/>
                  </a:lnTo>
                  <a:lnTo>
                    <a:pt x="f955" y="f956"/>
                  </a:lnTo>
                  <a:close/>
                </a:path>
                <a:path w="6172200" h="1781175">
                  <a:moveTo>
                    <a:pt x="f405" y="f956"/>
                  </a:moveTo>
                  <a:lnTo>
                    <a:pt x="f407" y="f956"/>
                  </a:lnTo>
                  <a:lnTo>
                    <a:pt x="f408" y="f959"/>
                  </a:lnTo>
                  <a:lnTo>
                    <a:pt x="f408" y="f960"/>
                  </a:lnTo>
                  <a:lnTo>
                    <a:pt x="f407" y="f923"/>
                  </a:lnTo>
                  <a:lnTo>
                    <a:pt x="f405" y="f923"/>
                  </a:lnTo>
                  <a:lnTo>
                    <a:pt x="f411" y="f960"/>
                  </a:lnTo>
                  <a:lnTo>
                    <a:pt x="f411" y="f959"/>
                  </a:lnTo>
                  <a:lnTo>
                    <a:pt x="f405" y="f956"/>
                  </a:lnTo>
                  <a:close/>
                </a:path>
                <a:path w="6172200" h="1781175">
                  <a:moveTo>
                    <a:pt x="f962" y="f963"/>
                  </a:moveTo>
                  <a:lnTo>
                    <a:pt x="f964" y="f963"/>
                  </a:lnTo>
                  <a:lnTo>
                    <a:pt x="f965" y="f966"/>
                  </a:lnTo>
                  <a:lnTo>
                    <a:pt x="f965" y="f967"/>
                  </a:lnTo>
                  <a:lnTo>
                    <a:pt x="f964" y="f930"/>
                  </a:lnTo>
                  <a:lnTo>
                    <a:pt x="f962" y="f930"/>
                  </a:lnTo>
                  <a:lnTo>
                    <a:pt x="f714" y="f967"/>
                  </a:lnTo>
                  <a:lnTo>
                    <a:pt x="f714" y="f966"/>
                  </a:lnTo>
                  <a:lnTo>
                    <a:pt x="f962" y="f963"/>
                  </a:lnTo>
                  <a:close/>
                </a:path>
                <a:path w="6172200" h="1781175">
                  <a:moveTo>
                    <a:pt x="f968" y="f969"/>
                  </a:moveTo>
                  <a:lnTo>
                    <a:pt x="f970" y="f969"/>
                  </a:lnTo>
                  <a:lnTo>
                    <a:pt x="f807" y="f971"/>
                  </a:lnTo>
                  <a:lnTo>
                    <a:pt x="f807" y="f972"/>
                  </a:lnTo>
                  <a:lnTo>
                    <a:pt x="f970" y="f936"/>
                  </a:lnTo>
                  <a:lnTo>
                    <a:pt x="f968" y="f936"/>
                  </a:lnTo>
                  <a:lnTo>
                    <a:pt x="f973" y="f972"/>
                  </a:lnTo>
                  <a:lnTo>
                    <a:pt x="f973" y="f971"/>
                  </a:lnTo>
                  <a:lnTo>
                    <a:pt x="f968" y="f969"/>
                  </a:lnTo>
                  <a:close/>
                </a:path>
                <a:path w="6172200" h="1781175">
                  <a:moveTo>
                    <a:pt x="f974" y="f969"/>
                  </a:moveTo>
                  <a:lnTo>
                    <a:pt x="f975" y="f969"/>
                  </a:lnTo>
                  <a:lnTo>
                    <a:pt x="f976" y="f971"/>
                  </a:lnTo>
                  <a:lnTo>
                    <a:pt x="f976" y="f972"/>
                  </a:lnTo>
                  <a:lnTo>
                    <a:pt x="f975" y="f936"/>
                  </a:lnTo>
                  <a:lnTo>
                    <a:pt x="f974" y="f936"/>
                  </a:lnTo>
                  <a:lnTo>
                    <a:pt x="f514" y="f972"/>
                  </a:lnTo>
                  <a:lnTo>
                    <a:pt x="f514" y="f971"/>
                  </a:lnTo>
                  <a:lnTo>
                    <a:pt x="f974" y="f969"/>
                  </a:lnTo>
                  <a:close/>
                </a:path>
                <a:path w="6172200" h="1781175">
                  <a:moveTo>
                    <a:pt x="f977" y="f978"/>
                  </a:moveTo>
                  <a:lnTo>
                    <a:pt x="f979" y="f978"/>
                  </a:lnTo>
                  <a:lnTo>
                    <a:pt x="f980" y="f981"/>
                  </a:lnTo>
                  <a:lnTo>
                    <a:pt x="f980" y="f982"/>
                  </a:lnTo>
                  <a:lnTo>
                    <a:pt x="f979" y="f939"/>
                  </a:lnTo>
                  <a:lnTo>
                    <a:pt x="f977" y="f939"/>
                  </a:lnTo>
                  <a:lnTo>
                    <a:pt x="f983" y="f982"/>
                  </a:lnTo>
                  <a:lnTo>
                    <a:pt x="f983" y="f981"/>
                  </a:lnTo>
                  <a:lnTo>
                    <a:pt x="f977" y="f978"/>
                  </a:lnTo>
                  <a:close/>
                </a:path>
                <a:path w="6172200" h="1781175">
                  <a:moveTo>
                    <a:pt x="f984" y="f978"/>
                  </a:moveTo>
                  <a:lnTo>
                    <a:pt x="f985" y="f978"/>
                  </a:lnTo>
                  <a:lnTo>
                    <a:pt x="f986" y="f981"/>
                  </a:lnTo>
                  <a:lnTo>
                    <a:pt x="f986" y="f982"/>
                  </a:lnTo>
                  <a:lnTo>
                    <a:pt x="f985" y="f939"/>
                  </a:lnTo>
                  <a:lnTo>
                    <a:pt x="f984" y="f939"/>
                  </a:lnTo>
                  <a:lnTo>
                    <a:pt x="f987" y="f982"/>
                  </a:lnTo>
                  <a:lnTo>
                    <a:pt x="f987" y="f981"/>
                  </a:lnTo>
                  <a:lnTo>
                    <a:pt x="f984" y="f978"/>
                  </a:lnTo>
                  <a:close/>
                </a:path>
                <a:path w="6172200" h="1781175">
                  <a:moveTo>
                    <a:pt x="f988" y="f978"/>
                  </a:moveTo>
                  <a:lnTo>
                    <a:pt x="f989" y="f978"/>
                  </a:lnTo>
                  <a:lnTo>
                    <a:pt x="f426" y="f981"/>
                  </a:lnTo>
                  <a:lnTo>
                    <a:pt x="f426" y="f982"/>
                  </a:lnTo>
                  <a:lnTo>
                    <a:pt x="f989" y="f939"/>
                  </a:lnTo>
                  <a:lnTo>
                    <a:pt x="f988" y="f939"/>
                  </a:lnTo>
                  <a:lnTo>
                    <a:pt x="f990" y="f982"/>
                  </a:lnTo>
                  <a:lnTo>
                    <a:pt x="f990" y="f981"/>
                  </a:lnTo>
                  <a:lnTo>
                    <a:pt x="f988" y="f978"/>
                  </a:lnTo>
                  <a:close/>
                </a:path>
                <a:path w="6172200" h="1781175">
                  <a:moveTo>
                    <a:pt x="f746" y="f991"/>
                  </a:moveTo>
                  <a:lnTo>
                    <a:pt x="f748" y="f991"/>
                  </a:lnTo>
                  <a:lnTo>
                    <a:pt x="f749" y="f992"/>
                  </a:lnTo>
                  <a:lnTo>
                    <a:pt x="f749" y="f993"/>
                  </a:lnTo>
                  <a:lnTo>
                    <a:pt x="f748" y="f946"/>
                  </a:lnTo>
                  <a:lnTo>
                    <a:pt x="f746" y="f946"/>
                  </a:lnTo>
                  <a:lnTo>
                    <a:pt x="f752" y="f993"/>
                  </a:lnTo>
                  <a:lnTo>
                    <a:pt x="f752" y="f992"/>
                  </a:lnTo>
                  <a:lnTo>
                    <a:pt x="f746" y="f991"/>
                  </a:lnTo>
                  <a:close/>
                </a:path>
                <a:path w="6172200" h="1781175">
                  <a:moveTo>
                    <a:pt x="f994" y="f991"/>
                  </a:moveTo>
                  <a:lnTo>
                    <a:pt x="f995" y="f991"/>
                  </a:lnTo>
                  <a:lnTo>
                    <a:pt x="f996" y="f992"/>
                  </a:lnTo>
                  <a:lnTo>
                    <a:pt x="f996" y="f993"/>
                  </a:lnTo>
                  <a:lnTo>
                    <a:pt x="f995" y="f946"/>
                  </a:lnTo>
                  <a:lnTo>
                    <a:pt x="f994" y="f946"/>
                  </a:lnTo>
                  <a:lnTo>
                    <a:pt x="f997" y="f993"/>
                  </a:lnTo>
                  <a:lnTo>
                    <a:pt x="f997" y="f992"/>
                  </a:lnTo>
                  <a:lnTo>
                    <a:pt x="f994" y="f991"/>
                  </a:lnTo>
                  <a:close/>
                </a:path>
                <a:path w="6172200" h="1781175">
                  <a:moveTo>
                    <a:pt x="f620" y="f998"/>
                  </a:moveTo>
                  <a:lnTo>
                    <a:pt x="f622" y="f998"/>
                  </a:lnTo>
                  <a:lnTo>
                    <a:pt x="f623" y="f999"/>
                  </a:lnTo>
                  <a:lnTo>
                    <a:pt x="f623" y="f1000"/>
                  </a:lnTo>
                  <a:lnTo>
                    <a:pt x="f622" y="f956"/>
                  </a:lnTo>
                  <a:lnTo>
                    <a:pt x="f620" y="f956"/>
                  </a:lnTo>
                  <a:lnTo>
                    <a:pt x="f627" y="f1000"/>
                  </a:lnTo>
                  <a:lnTo>
                    <a:pt x="f627" y="f999"/>
                  </a:lnTo>
                  <a:lnTo>
                    <a:pt x="f620" y="f998"/>
                  </a:lnTo>
                  <a:close/>
                </a:path>
                <a:path w="6172200" h="1781175">
                  <a:moveTo>
                    <a:pt x="f419" y="f1001"/>
                  </a:moveTo>
                  <a:lnTo>
                    <a:pt x="f420" y="f1001"/>
                  </a:lnTo>
                  <a:lnTo>
                    <a:pt x="f421" y="f1002"/>
                  </a:lnTo>
                  <a:lnTo>
                    <a:pt x="f421" y="f1003"/>
                  </a:lnTo>
                  <a:lnTo>
                    <a:pt x="f420" y="f963"/>
                  </a:lnTo>
                  <a:lnTo>
                    <a:pt x="f419" y="f963"/>
                  </a:lnTo>
                  <a:lnTo>
                    <a:pt x="f422" y="f1003"/>
                  </a:lnTo>
                  <a:lnTo>
                    <a:pt x="f422" y="f1002"/>
                  </a:lnTo>
                  <a:lnTo>
                    <a:pt x="f419" y="f1001"/>
                  </a:lnTo>
                  <a:close/>
                </a:path>
                <a:path w="6172200" h="1781175">
                  <a:moveTo>
                    <a:pt x="f1004" y="f1001"/>
                  </a:moveTo>
                  <a:lnTo>
                    <a:pt x="f1005" y="f1001"/>
                  </a:lnTo>
                  <a:lnTo>
                    <a:pt x="f1006" y="f1002"/>
                  </a:lnTo>
                  <a:lnTo>
                    <a:pt x="f1006" y="f1003"/>
                  </a:lnTo>
                  <a:lnTo>
                    <a:pt x="f1005" y="f963"/>
                  </a:lnTo>
                  <a:lnTo>
                    <a:pt x="f1004" y="f963"/>
                  </a:lnTo>
                  <a:lnTo>
                    <a:pt x="f1007" y="f1003"/>
                  </a:lnTo>
                  <a:lnTo>
                    <a:pt x="f1007" y="f1002"/>
                  </a:lnTo>
                  <a:lnTo>
                    <a:pt x="f1004" y="f1001"/>
                  </a:lnTo>
                  <a:close/>
                </a:path>
                <a:path w="6172200" h="1781175">
                  <a:moveTo>
                    <a:pt x="f1008" y="f1001"/>
                  </a:moveTo>
                  <a:lnTo>
                    <a:pt x="f1009" y="f1001"/>
                  </a:lnTo>
                  <a:lnTo>
                    <a:pt x="f1010" y="f1002"/>
                  </a:lnTo>
                  <a:lnTo>
                    <a:pt x="f1010" y="f1003"/>
                  </a:lnTo>
                  <a:lnTo>
                    <a:pt x="f1009" y="f963"/>
                  </a:lnTo>
                  <a:lnTo>
                    <a:pt x="f1008" y="f963"/>
                  </a:lnTo>
                  <a:lnTo>
                    <a:pt x="f1011" y="f1003"/>
                  </a:lnTo>
                  <a:lnTo>
                    <a:pt x="f1011" y="f1002"/>
                  </a:lnTo>
                  <a:lnTo>
                    <a:pt x="f1008" y="f1001"/>
                  </a:lnTo>
                  <a:close/>
                </a:path>
                <a:path w="6172200" h="1781175">
                  <a:moveTo>
                    <a:pt x="f1012" y="f1001"/>
                  </a:moveTo>
                  <a:lnTo>
                    <a:pt x="f1013" y="f1001"/>
                  </a:lnTo>
                  <a:lnTo>
                    <a:pt x="f1014" y="f1002"/>
                  </a:lnTo>
                  <a:lnTo>
                    <a:pt x="f1014" y="f1003"/>
                  </a:lnTo>
                  <a:lnTo>
                    <a:pt x="f1013" y="f963"/>
                  </a:lnTo>
                  <a:lnTo>
                    <a:pt x="f1012" y="f963"/>
                  </a:lnTo>
                  <a:lnTo>
                    <a:pt x="f1015" y="f1003"/>
                  </a:lnTo>
                  <a:lnTo>
                    <a:pt x="f1015" y="f1002"/>
                  </a:lnTo>
                  <a:lnTo>
                    <a:pt x="f1012" y="f1001"/>
                  </a:lnTo>
                  <a:close/>
                </a:path>
                <a:path w="6172200" h="1781175">
                  <a:moveTo>
                    <a:pt x="f1016" y="f1017"/>
                  </a:moveTo>
                  <a:lnTo>
                    <a:pt x="f1018" y="f1017"/>
                  </a:lnTo>
                  <a:lnTo>
                    <a:pt x="f861" y="f1019"/>
                  </a:lnTo>
                  <a:lnTo>
                    <a:pt x="f861" y="f1020"/>
                  </a:lnTo>
                  <a:lnTo>
                    <a:pt x="f1018" y="f978"/>
                  </a:lnTo>
                  <a:lnTo>
                    <a:pt x="f1016" y="f978"/>
                  </a:lnTo>
                  <a:lnTo>
                    <a:pt x="f1021" y="f1020"/>
                  </a:lnTo>
                  <a:lnTo>
                    <a:pt x="f1021" y="f1019"/>
                  </a:lnTo>
                  <a:lnTo>
                    <a:pt x="f1016" y="f1017"/>
                  </a:lnTo>
                  <a:close/>
                </a:path>
                <a:path w="6172200" h="1781175">
                  <a:moveTo>
                    <a:pt x="f1022" y="f1023"/>
                  </a:moveTo>
                  <a:lnTo>
                    <a:pt x="f1024" y="f1023"/>
                  </a:lnTo>
                  <a:lnTo>
                    <a:pt x="f1025" y="f1026"/>
                  </a:lnTo>
                  <a:lnTo>
                    <a:pt x="f1025" y="f1027"/>
                  </a:lnTo>
                  <a:lnTo>
                    <a:pt x="f1024" y="f991"/>
                  </a:lnTo>
                  <a:lnTo>
                    <a:pt x="f1022" y="f991"/>
                  </a:lnTo>
                  <a:lnTo>
                    <a:pt x="f1028" y="f1027"/>
                  </a:lnTo>
                  <a:lnTo>
                    <a:pt x="f1028" y="f1026"/>
                  </a:lnTo>
                  <a:lnTo>
                    <a:pt x="f1022" y="f1023"/>
                  </a:lnTo>
                  <a:close/>
                </a:path>
                <a:path w="6172200" h="1781175">
                  <a:moveTo>
                    <a:pt x="f1029" y="f1030"/>
                  </a:moveTo>
                  <a:lnTo>
                    <a:pt x="f1031" y="f1030"/>
                  </a:lnTo>
                  <a:lnTo>
                    <a:pt x="f682" y="f988"/>
                  </a:lnTo>
                  <a:lnTo>
                    <a:pt x="f682" y="f1032"/>
                  </a:lnTo>
                  <a:lnTo>
                    <a:pt x="f1031" y="f1033"/>
                  </a:lnTo>
                  <a:lnTo>
                    <a:pt x="f1029" y="f1033"/>
                  </a:lnTo>
                  <a:lnTo>
                    <a:pt x="f1034" y="f1032"/>
                  </a:lnTo>
                  <a:lnTo>
                    <a:pt x="f1034" y="f988"/>
                  </a:lnTo>
                  <a:lnTo>
                    <a:pt x="f1029" y="f1030"/>
                  </a:lnTo>
                  <a:close/>
                </a:path>
                <a:path w="6172200" h="1781175">
                  <a:moveTo>
                    <a:pt x="f1035" y="f1030"/>
                  </a:moveTo>
                  <a:lnTo>
                    <a:pt x="f1036" y="f1030"/>
                  </a:lnTo>
                  <a:lnTo>
                    <a:pt x="f1037" y="f988"/>
                  </a:lnTo>
                  <a:lnTo>
                    <a:pt x="f1037" y="f1032"/>
                  </a:lnTo>
                  <a:lnTo>
                    <a:pt x="f1036" y="f1033"/>
                  </a:lnTo>
                  <a:lnTo>
                    <a:pt x="f1035" y="f1033"/>
                  </a:lnTo>
                  <a:lnTo>
                    <a:pt x="f1038" y="f1032"/>
                  </a:lnTo>
                  <a:lnTo>
                    <a:pt x="f1038" y="f988"/>
                  </a:lnTo>
                  <a:lnTo>
                    <a:pt x="f1035" y="f1030"/>
                  </a:lnTo>
                  <a:close/>
                </a:path>
                <a:path w="6172200" h="1781175">
                  <a:moveTo>
                    <a:pt x="f1039" y="f1040"/>
                  </a:moveTo>
                  <a:lnTo>
                    <a:pt x="f1041" y="f1040"/>
                  </a:lnTo>
                  <a:lnTo>
                    <a:pt x="f149" y="f1042"/>
                  </a:lnTo>
                  <a:lnTo>
                    <a:pt x="f149" y="f1043"/>
                  </a:lnTo>
                  <a:lnTo>
                    <a:pt x="f1041" y="f998"/>
                  </a:lnTo>
                  <a:lnTo>
                    <a:pt x="f1039" y="f998"/>
                  </a:lnTo>
                  <a:lnTo>
                    <a:pt x="f723" y="f1043"/>
                  </a:lnTo>
                  <a:lnTo>
                    <a:pt x="f723" y="f1042"/>
                  </a:lnTo>
                  <a:lnTo>
                    <a:pt x="f1039" y="f1040"/>
                  </a:lnTo>
                  <a:close/>
                </a:path>
                <a:path w="6172200" h="1781175">
                  <a:moveTo>
                    <a:pt x="f732" y="f1044"/>
                  </a:moveTo>
                  <a:lnTo>
                    <a:pt x="f734" y="f1044"/>
                  </a:lnTo>
                  <a:lnTo>
                    <a:pt x="f735" y="f1045"/>
                  </a:lnTo>
                  <a:lnTo>
                    <a:pt x="f735" y="f1046"/>
                  </a:lnTo>
                  <a:lnTo>
                    <a:pt x="f734" y="f1001"/>
                  </a:lnTo>
                  <a:lnTo>
                    <a:pt x="f732" y="f1001"/>
                  </a:lnTo>
                  <a:lnTo>
                    <a:pt x="f738" y="f1046"/>
                  </a:lnTo>
                  <a:lnTo>
                    <a:pt x="f738" y="f1045"/>
                  </a:lnTo>
                  <a:lnTo>
                    <a:pt x="f732" y="f1044"/>
                  </a:lnTo>
                  <a:close/>
                </a:path>
                <a:path w="6172200" h="1781175">
                  <a:moveTo>
                    <a:pt x="f1047" y="f1044"/>
                  </a:moveTo>
                  <a:lnTo>
                    <a:pt x="f1048" y="f1044"/>
                  </a:lnTo>
                  <a:lnTo>
                    <a:pt x="f272" y="f1045"/>
                  </a:lnTo>
                  <a:lnTo>
                    <a:pt x="f272" y="f1046"/>
                  </a:lnTo>
                  <a:lnTo>
                    <a:pt x="f1048" y="f1001"/>
                  </a:lnTo>
                  <a:lnTo>
                    <a:pt x="f1047" y="f1001"/>
                  </a:lnTo>
                  <a:lnTo>
                    <a:pt x="f1049" y="f1046"/>
                  </a:lnTo>
                  <a:lnTo>
                    <a:pt x="f1049" y="f1045"/>
                  </a:lnTo>
                  <a:lnTo>
                    <a:pt x="f1047" y="f1044"/>
                  </a:lnTo>
                  <a:close/>
                </a:path>
                <a:path w="6172200" h="1781175">
                  <a:moveTo>
                    <a:pt x="f490" y="f1050"/>
                  </a:moveTo>
                  <a:lnTo>
                    <a:pt x="f491" y="f1050"/>
                  </a:lnTo>
                  <a:lnTo>
                    <a:pt x="f492" y="f1051"/>
                  </a:lnTo>
                  <a:lnTo>
                    <a:pt x="f492" y="f1052"/>
                  </a:lnTo>
                  <a:lnTo>
                    <a:pt x="f491" y="f1053"/>
                  </a:lnTo>
                  <a:lnTo>
                    <a:pt x="f490" y="f1053"/>
                  </a:lnTo>
                  <a:lnTo>
                    <a:pt x="f493" y="f1052"/>
                  </a:lnTo>
                  <a:lnTo>
                    <a:pt x="f493" y="f1051"/>
                  </a:lnTo>
                  <a:lnTo>
                    <a:pt x="f490" y="f1050"/>
                  </a:lnTo>
                  <a:close/>
                </a:path>
                <a:path w="6172200" h="1781175">
                  <a:moveTo>
                    <a:pt x="f1054" y="f1055"/>
                  </a:moveTo>
                  <a:lnTo>
                    <a:pt x="f1056" y="f1055"/>
                  </a:lnTo>
                  <a:lnTo>
                    <a:pt x="f1057" y="f1058"/>
                  </a:lnTo>
                  <a:lnTo>
                    <a:pt x="f1057" y="f1059"/>
                  </a:lnTo>
                  <a:lnTo>
                    <a:pt x="f1056" y="f1017"/>
                  </a:lnTo>
                  <a:lnTo>
                    <a:pt x="f1054" y="f1017"/>
                  </a:lnTo>
                  <a:lnTo>
                    <a:pt x="f1060" y="f1059"/>
                  </a:lnTo>
                  <a:lnTo>
                    <a:pt x="f1060" y="f1058"/>
                  </a:lnTo>
                  <a:lnTo>
                    <a:pt x="f1054" y="f1055"/>
                  </a:lnTo>
                  <a:close/>
                </a:path>
                <a:path w="6172200" h="1781175">
                  <a:moveTo>
                    <a:pt x="f1061" y="f1055"/>
                  </a:moveTo>
                  <a:lnTo>
                    <a:pt x="f1062" y="f1055"/>
                  </a:lnTo>
                  <a:lnTo>
                    <a:pt x="f1063" y="f1058"/>
                  </a:lnTo>
                  <a:lnTo>
                    <a:pt x="f1063" y="f1059"/>
                  </a:lnTo>
                  <a:lnTo>
                    <a:pt x="f1062" y="f1017"/>
                  </a:lnTo>
                  <a:lnTo>
                    <a:pt x="f1061" y="f1017"/>
                  </a:lnTo>
                  <a:lnTo>
                    <a:pt x="f1064" y="f1059"/>
                  </a:lnTo>
                  <a:lnTo>
                    <a:pt x="f1064" y="f1058"/>
                  </a:lnTo>
                  <a:lnTo>
                    <a:pt x="f1061" y="f1055"/>
                  </a:lnTo>
                  <a:close/>
                </a:path>
                <a:path w="6172200" h="1781175">
                  <a:moveTo>
                    <a:pt x="f1065" y="f1066"/>
                  </a:moveTo>
                  <a:lnTo>
                    <a:pt x="f1067" y="f1066"/>
                  </a:lnTo>
                  <a:lnTo>
                    <a:pt x="f202" y="f225"/>
                  </a:lnTo>
                  <a:lnTo>
                    <a:pt x="f202" y="f1068"/>
                  </a:lnTo>
                  <a:lnTo>
                    <a:pt x="f1067" y="f1023"/>
                  </a:lnTo>
                  <a:lnTo>
                    <a:pt x="f1065" y="f1023"/>
                  </a:lnTo>
                  <a:lnTo>
                    <a:pt x="f618" y="f1068"/>
                  </a:lnTo>
                  <a:lnTo>
                    <a:pt x="f618" y="f225"/>
                  </a:lnTo>
                  <a:lnTo>
                    <a:pt x="f1065" y="f1066"/>
                  </a:lnTo>
                  <a:close/>
                </a:path>
                <a:path w="6172200" h="1781175">
                  <a:moveTo>
                    <a:pt x="f437" y="f1066"/>
                  </a:moveTo>
                  <a:lnTo>
                    <a:pt x="f438" y="f1066"/>
                  </a:lnTo>
                  <a:lnTo>
                    <a:pt x="f439" y="f225"/>
                  </a:lnTo>
                  <a:lnTo>
                    <a:pt x="f439" y="f1068"/>
                  </a:lnTo>
                  <a:lnTo>
                    <a:pt x="f438" y="f1023"/>
                  </a:lnTo>
                  <a:lnTo>
                    <a:pt x="f437" y="f1023"/>
                  </a:lnTo>
                  <a:lnTo>
                    <a:pt x="f440" y="f1068"/>
                  </a:lnTo>
                  <a:lnTo>
                    <a:pt x="f440" y="f225"/>
                  </a:lnTo>
                  <a:lnTo>
                    <a:pt x="f437" y="f1066"/>
                  </a:lnTo>
                  <a:close/>
                </a:path>
                <a:path w="6172200" h="1781175">
                  <a:moveTo>
                    <a:pt x="f564" y="f1066"/>
                  </a:moveTo>
                  <a:lnTo>
                    <a:pt x="f565" y="f1066"/>
                  </a:lnTo>
                  <a:lnTo>
                    <a:pt x="f566" y="f225"/>
                  </a:lnTo>
                  <a:lnTo>
                    <a:pt x="f566" y="f1068"/>
                  </a:lnTo>
                  <a:lnTo>
                    <a:pt x="f565" y="f1023"/>
                  </a:lnTo>
                  <a:lnTo>
                    <a:pt x="f564" y="f1023"/>
                  </a:lnTo>
                  <a:lnTo>
                    <a:pt x="f567" y="f1068"/>
                  </a:lnTo>
                  <a:lnTo>
                    <a:pt x="f567" y="f225"/>
                  </a:lnTo>
                  <a:lnTo>
                    <a:pt x="f564" y="f1066"/>
                  </a:lnTo>
                  <a:close/>
                </a:path>
                <a:path w="6172200" h="1781175">
                  <a:moveTo>
                    <a:pt x="f1069" y="f1070"/>
                  </a:moveTo>
                  <a:lnTo>
                    <a:pt x="f1071" y="f1070"/>
                  </a:lnTo>
                  <a:lnTo>
                    <a:pt x="f1072" y="f423"/>
                  </a:lnTo>
                  <a:lnTo>
                    <a:pt x="f1072" y="f1073"/>
                  </a:lnTo>
                  <a:lnTo>
                    <a:pt x="f1071" y="f1030"/>
                  </a:lnTo>
                  <a:lnTo>
                    <a:pt x="f1069" y="f1030"/>
                  </a:lnTo>
                  <a:lnTo>
                    <a:pt x="f1074" y="f1073"/>
                  </a:lnTo>
                  <a:lnTo>
                    <a:pt x="f1074" y="f423"/>
                  </a:lnTo>
                  <a:lnTo>
                    <a:pt x="f1069" y="f1070"/>
                  </a:lnTo>
                  <a:close/>
                </a:path>
                <a:path w="6172200" h="1781175">
                  <a:moveTo>
                    <a:pt x="f909" y="f1070"/>
                  </a:moveTo>
                  <a:lnTo>
                    <a:pt x="f910" y="f1070"/>
                  </a:lnTo>
                  <a:lnTo>
                    <a:pt x="f911" y="f423"/>
                  </a:lnTo>
                  <a:lnTo>
                    <a:pt x="f911" y="f1073"/>
                  </a:lnTo>
                  <a:lnTo>
                    <a:pt x="f910" y="f1030"/>
                  </a:lnTo>
                  <a:lnTo>
                    <a:pt x="f909" y="f1030"/>
                  </a:lnTo>
                  <a:lnTo>
                    <a:pt x="f912" y="f1073"/>
                  </a:lnTo>
                  <a:lnTo>
                    <a:pt x="f912" y="f423"/>
                  </a:lnTo>
                  <a:lnTo>
                    <a:pt x="f909" y="f1070"/>
                  </a:lnTo>
                  <a:close/>
                </a:path>
                <a:path w="6172200" h="1781175">
                  <a:moveTo>
                    <a:pt x="f1075" y="f227"/>
                  </a:moveTo>
                  <a:lnTo>
                    <a:pt x="f1076" y="f227"/>
                  </a:lnTo>
                  <a:lnTo>
                    <a:pt x="f1077" y="f1078"/>
                  </a:lnTo>
                  <a:lnTo>
                    <a:pt x="f1077" y="f1079"/>
                  </a:lnTo>
                  <a:lnTo>
                    <a:pt x="f1076" y="f1040"/>
                  </a:lnTo>
                  <a:lnTo>
                    <a:pt x="f1075" y="f1040"/>
                  </a:lnTo>
                  <a:lnTo>
                    <a:pt x="f637" y="f1079"/>
                  </a:lnTo>
                  <a:lnTo>
                    <a:pt x="f637" y="f1078"/>
                  </a:lnTo>
                  <a:lnTo>
                    <a:pt x="f1075" y="f227"/>
                  </a:lnTo>
                  <a:close/>
                </a:path>
                <a:path w="6172200" h="1781175">
                  <a:moveTo>
                    <a:pt x="f1080" y="f227"/>
                  </a:moveTo>
                  <a:lnTo>
                    <a:pt x="f1081" y="f227"/>
                  </a:lnTo>
                  <a:lnTo>
                    <a:pt x="f1082" y="f1078"/>
                  </a:lnTo>
                  <a:lnTo>
                    <a:pt x="f1082" y="f1079"/>
                  </a:lnTo>
                  <a:lnTo>
                    <a:pt x="f1081" y="f1040"/>
                  </a:lnTo>
                  <a:lnTo>
                    <a:pt x="f1080" y="f1040"/>
                  </a:lnTo>
                  <a:lnTo>
                    <a:pt x="f1083" y="f1079"/>
                  </a:lnTo>
                  <a:lnTo>
                    <a:pt x="f1083" y="f1078"/>
                  </a:lnTo>
                  <a:lnTo>
                    <a:pt x="f1080" y="f227"/>
                  </a:lnTo>
                  <a:close/>
                </a:path>
                <a:path w="6172200" h="1781175">
                  <a:moveTo>
                    <a:pt x="f945" y="f424"/>
                  </a:moveTo>
                  <a:lnTo>
                    <a:pt x="f947" y="f424"/>
                  </a:lnTo>
                  <a:lnTo>
                    <a:pt x="f948" y="f1084"/>
                  </a:lnTo>
                  <a:lnTo>
                    <a:pt x="f948" y="f1085"/>
                  </a:lnTo>
                  <a:lnTo>
                    <a:pt x="f947" y="f1044"/>
                  </a:lnTo>
                  <a:lnTo>
                    <a:pt x="f945" y="f1044"/>
                  </a:lnTo>
                  <a:lnTo>
                    <a:pt x="f951" y="f1085"/>
                  </a:lnTo>
                  <a:lnTo>
                    <a:pt x="f951" y="f1084"/>
                  </a:lnTo>
                  <a:lnTo>
                    <a:pt x="f945" y="f424"/>
                  </a:lnTo>
                  <a:close/>
                </a:path>
                <a:path w="6172200" h="1781175">
                  <a:moveTo>
                    <a:pt x="f1086" y="f1087"/>
                  </a:moveTo>
                  <a:lnTo>
                    <a:pt x="f1088" y="f1087"/>
                  </a:lnTo>
                  <a:lnTo>
                    <a:pt x="f1089" y="f1090"/>
                  </a:lnTo>
                  <a:lnTo>
                    <a:pt x="f1089" y="f1091"/>
                  </a:lnTo>
                  <a:lnTo>
                    <a:pt x="f1088" y="f1050"/>
                  </a:lnTo>
                  <a:lnTo>
                    <a:pt x="f1086" y="f1050"/>
                  </a:lnTo>
                  <a:lnTo>
                    <a:pt x="f1092" y="f1091"/>
                  </a:lnTo>
                  <a:lnTo>
                    <a:pt x="f1092" y="f1090"/>
                  </a:lnTo>
                  <a:lnTo>
                    <a:pt x="f1086" y="f1087"/>
                  </a:lnTo>
                  <a:close/>
                </a:path>
                <a:path w="6172200" h="1781175">
                  <a:moveTo>
                    <a:pt x="f1093" y="f1094"/>
                  </a:moveTo>
                  <a:lnTo>
                    <a:pt x="f1095" y="f1094"/>
                  </a:lnTo>
                  <a:lnTo>
                    <a:pt x="f1096" y="f1097"/>
                  </a:lnTo>
                  <a:lnTo>
                    <a:pt x="f1096" y="f1098"/>
                  </a:lnTo>
                  <a:lnTo>
                    <a:pt x="f1095" y="f1055"/>
                  </a:lnTo>
                  <a:lnTo>
                    <a:pt x="f1093" y="f1055"/>
                  </a:lnTo>
                  <a:lnTo>
                    <a:pt x="f1099" y="f1098"/>
                  </a:lnTo>
                  <a:lnTo>
                    <a:pt x="f1099" y="f1097"/>
                  </a:lnTo>
                  <a:lnTo>
                    <a:pt x="f1093" y="f1094"/>
                  </a:lnTo>
                  <a:close/>
                </a:path>
                <a:path w="6172200" h="1781175">
                  <a:moveTo>
                    <a:pt x="f862" y="f1094"/>
                  </a:moveTo>
                  <a:lnTo>
                    <a:pt x="f863" y="f1094"/>
                  </a:lnTo>
                  <a:lnTo>
                    <a:pt x="f864" y="f1097"/>
                  </a:lnTo>
                  <a:lnTo>
                    <a:pt x="f864" y="f1098"/>
                  </a:lnTo>
                  <a:lnTo>
                    <a:pt x="f863" y="f1055"/>
                  </a:lnTo>
                  <a:lnTo>
                    <a:pt x="f862" y="f1055"/>
                  </a:lnTo>
                  <a:lnTo>
                    <a:pt x="f865" y="f1098"/>
                  </a:lnTo>
                  <a:lnTo>
                    <a:pt x="f865" y="f1097"/>
                  </a:lnTo>
                  <a:lnTo>
                    <a:pt x="f862" y="f1094"/>
                  </a:lnTo>
                  <a:close/>
                </a:path>
                <a:path w="6172200" h="1781175">
                  <a:moveTo>
                    <a:pt x="f1100" y="f1094"/>
                  </a:moveTo>
                  <a:lnTo>
                    <a:pt x="f1101" y="f1094"/>
                  </a:lnTo>
                  <a:lnTo>
                    <a:pt x="f250" y="f1097"/>
                  </a:lnTo>
                  <a:lnTo>
                    <a:pt x="f250" y="f1098"/>
                  </a:lnTo>
                  <a:lnTo>
                    <a:pt x="f1101" y="f1055"/>
                  </a:lnTo>
                  <a:lnTo>
                    <a:pt x="f1100" y="f1055"/>
                  </a:lnTo>
                  <a:lnTo>
                    <a:pt x="f408" y="f1098"/>
                  </a:lnTo>
                  <a:lnTo>
                    <a:pt x="f408" y="f1097"/>
                  </a:lnTo>
                  <a:lnTo>
                    <a:pt x="f1100" y="f1094"/>
                  </a:lnTo>
                  <a:close/>
                </a:path>
                <a:path w="6172200" h="1781175">
                  <a:moveTo>
                    <a:pt x="f150" y="f1094"/>
                  </a:moveTo>
                  <a:lnTo>
                    <a:pt x="f152" y="f1094"/>
                  </a:lnTo>
                  <a:lnTo>
                    <a:pt x="f153" y="f1097"/>
                  </a:lnTo>
                  <a:lnTo>
                    <a:pt x="f153" y="f1098"/>
                  </a:lnTo>
                  <a:lnTo>
                    <a:pt x="f152" y="f1055"/>
                  </a:lnTo>
                  <a:lnTo>
                    <a:pt x="f150" y="f1055"/>
                  </a:lnTo>
                  <a:lnTo>
                    <a:pt x="f157" y="f1098"/>
                  </a:lnTo>
                  <a:lnTo>
                    <a:pt x="f157" y="f1097"/>
                  </a:lnTo>
                  <a:lnTo>
                    <a:pt x="f150" y="f1094"/>
                  </a:lnTo>
                  <a:close/>
                </a:path>
                <a:path w="6172200" h="1781175">
                  <a:moveTo>
                    <a:pt x="f1102" y="f1103"/>
                  </a:moveTo>
                  <a:lnTo>
                    <a:pt x="f1104" y="f1103"/>
                  </a:lnTo>
                  <a:lnTo>
                    <a:pt x="f1105" y="f1106"/>
                  </a:lnTo>
                  <a:lnTo>
                    <a:pt x="f1105" y="f1107"/>
                  </a:lnTo>
                  <a:lnTo>
                    <a:pt x="f1104" y="f1066"/>
                  </a:lnTo>
                  <a:lnTo>
                    <a:pt x="f1102" y="f1066"/>
                  </a:lnTo>
                  <a:lnTo>
                    <a:pt x="f1108" y="f1107"/>
                  </a:lnTo>
                  <a:lnTo>
                    <a:pt x="f1108" y="f1106"/>
                  </a:lnTo>
                  <a:lnTo>
                    <a:pt x="f1102" y="f1103"/>
                  </a:lnTo>
                  <a:close/>
                </a:path>
                <a:path w="6172200" h="1781175">
                  <a:moveTo>
                    <a:pt x="f1109" y="f1110"/>
                  </a:moveTo>
                  <a:lnTo>
                    <a:pt x="f1111" y="f1110"/>
                  </a:lnTo>
                  <a:lnTo>
                    <a:pt x="f242" y="f1112"/>
                  </a:lnTo>
                  <a:lnTo>
                    <a:pt x="f242" y="f1113"/>
                  </a:lnTo>
                  <a:lnTo>
                    <a:pt x="f1111" y="f1070"/>
                  </a:lnTo>
                  <a:lnTo>
                    <a:pt x="f1109" y="f1070"/>
                  </a:lnTo>
                  <a:lnTo>
                    <a:pt x="f1114" y="f1113"/>
                  </a:lnTo>
                  <a:lnTo>
                    <a:pt x="f1114" y="f1112"/>
                  </a:lnTo>
                  <a:lnTo>
                    <a:pt x="f1109" y="f1110"/>
                  </a:lnTo>
                  <a:close/>
                </a:path>
                <a:path w="6172200" h="1781175">
                  <a:moveTo>
                    <a:pt x="f512" y="f1110"/>
                  </a:moveTo>
                  <a:lnTo>
                    <a:pt x="f513" y="f1110"/>
                  </a:lnTo>
                  <a:lnTo>
                    <a:pt x="f514" y="f1112"/>
                  </a:lnTo>
                  <a:lnTo>
                    <a:pt x="f514" y="f1113"/>
                  </a:lnTo>
                  <a:lnTo>
                    <a:pt x="f513" y="f1070"/>
                  </a:lnTo>
                  <a:lnTo>
                    <a:pt x="f512" y="f1070"/>
                  </a:lnTo>
                  <a:lnTo>
                    <a:pt x="f515" y="f1113"/>
                  </a:lnTo>
                  <a:lnTo>
                    <a:pt x="f515" y="f1112"/>
                  </a:lnTo>
                  <a:lnTo>
                    <a:pt x="f512" y="f1110"/>
                  </a:lnTo>
                  <a:close/>
                </a:path>
                <a:path w="6172200" h="1781175">
                  <a:moveTo>
                    <a:pt x="f1115" y="f1116"/>
                  </a:moveTo>
                  <a:lnTo>
                    <a:pt x="f1117" y="f1116"/>
                  </a:lnTo>
                  <a:lnTo>
                    <a:pt x="f1118" y="f1119"/>
                  </a:lnTo>
                  <a:lnTo>
                    <a:pt x="f1118" y="f1120"/>
                  </a:lnTo>
                  <a:lnTo>
                    <a:pt x="f1117" y="f227"/>
                  </a:lnTo>
                  <a:lnTo>
                    <a:pt x="f1115" y="f227"/>
                  </a:lnTo>
                  <a:lnTo>
                    <a:pt x="f1121" y="f1120"/>
                  </a:lnTo>
                  <a:lnTo>
                    <a:pt x="f1121" y="f1119"/>
                  </a:lnTo>
                  <a:lnTo>
                    <a:pt x="f1115" y="f1116"/>
                  </a:lnTo>
                  <a:close/>
                </a:path>
                <a:path w="6172200" h="1781175">
                  <a:moveTo>
                    <a:pt x="f804" y="f1116"/>
                  </a:moveTo>
                  <a:lnTo>
                    <a:pt x="f805" y="f1116"/>
                  </a:lnTo>
                  <a:lnTo>
                    <a:pt x="f806" y="f1119"/>
                  </a:lnTo>
                  <a:lnTo>
                    <a:pt x="f806" y="f1120"/>
                  </a:lnTo>
                  <a:lnTo>
                    <a:pt x="f805" y="f227"/>
                  </a:lnTo>
                  <a:lnTo>
                    <a:pt x="f804" y="f227"/>
                  </a:lnTo>
                  <a:lnTo>
                    <a:pt x="f807" y="f1120"/>
                  </a:lnTo>
                  <a:lnTo>
                    <a:pt x="f807" y="f1119"/>
                  </a:lnTo>
                  <a:lnTo>
                    <a:pt x="f804" y="f1116"/>
                  </a:lnTo>
                  <a:close/>
                </a:path>
                <a:path w="6172200" h="1781175">
                  <a:moveTo>
                    <a:pt x="f1122" y="f1116"/>
                  </a:moveTo>
                  <a:lnTo>
                    <a:pt x="f1123" y="f1116"/>
                  </a:lnTo>
                  <a:lnTo>
                    <a:pt x="f961" y="f1119"/>
                  </a:lnTo>
                  <a:lnTo>
                    <a:pt x="f961" y="f1120"/>
                  </a:lnTo>
                  <a:lnTo>
                    <a:pt x="f1123" y="f227"/>
                  </a:lnTo>
                  <a:lnTo>
                    <a:pt x="f1122" y="f227"/>
                  </a:lnTo>
                  <a:lnTo>
                    <a:pt x="f1124" y="f1120"/>
                  </a:lnTo>
                  <a:lnTo>
                    <a:pt x="f1124" y="f1119"/>
                  </a:lnTo>
                  <a:lnTo>
                    <a:pt x="f1122" y="f1116"/>
                  </a:lnTo>
                  <a:close/>
                </a:path>
                <a:path w="6172200" h="1781175">
                  <a:moveTo>
                    <a:pt x="f1125" y="f1116"/>
                  </a:moveTo>
                  <a:lnTo>
                    <a:pt x="f1126" y="f1116"/>
                  </a:lnTo>
                  <a:lnTo>
                    <a:pt x="f1127" y="f1119"/>
                  </a:lnTo>
                  <a:lnTo>
                    <a:pt x="f1127" y="f1120"/>
                  </a:lnTo>
                  <a:lnTo>
                    <a:pt x="f1126" y="f227"/>
                  </a:lnTo>
                  <a:lnTo>
                    <a:pt x="f1125" y="f227"/>
                  </a:lnTo>
                  <a:lnTo>
                    <a:pt x="f814" y="f1120"/>
                  </a:lnTo>
                  <a:lnTo>
                    <a:pt x="f814" y="f1119"/>
                  </a:lnTo>
                  <a:lnTo>
                    <a:pt x="f1125" y="f1116"/>
                  </a:lnTo>
                  <a:close/>
                </a:path>
                <a:path w="6172200" h="1781175">
                  <a:moveTo>
                    <a:pt x="f855" y="f1128"/>
                  </a:moveTo>
                  <a:lnTo>
                    <a:pt x="f857" y="f1128"/>
                  </a:lnTo>
                  <a:lnTo>
                    <a:pt x="f858" y="f1129"/>
                  </a:lnTo>
                  <a:lnTo>
                    <a:pt x="f858" y="f741"/>
                  </a:lnTo>
                  <a:lnTo>
                    <a:pt x="f857" y="f1103"/>
                  </a:lnTo>
                  <a:lnTo>
                    <a:pt x="f855" y="f1103"/>
                  </a:lnTo>
                  <a:lnTo>
                    <a:pt x="f861" y="f741"/>
                  </a:lnTo>
                  <a:lnTo>
                    <a:pt x="f861" y="f1129"/>
                  </a:lnTo>
                  <a:lnTo>
                    <a:pt x="f855" y="f1128"/>
                  </a:lnTo>
                  <a:close/>
                </a:path>
                <a:path w="6172200" h="1781175">
                  <a:moveTo>
                    <a:pt x="f225" y="f1128"/>
                  </a:moveTo>
                  <a:lnTo>
                    <a:pt x="f227" y="f1128"/>
                  </a:lnTo>
                  <a:lnTo>
                    <a:pt x="f228" y="f1129"/>
                  </a:lnTo>
                  <a:lnTo>
                    <a:pt x="f228" y="f741"/>
                  </a:lnTo>
                  <a:lnTo>
                    <a:pt x="f227" y="f1103"/>
                  </a:lnTo>
                  <a:lnTo>
                    <a:pt x="f225" y="f1103"/>
                  </a:lnTo>
                  <a:lnTo>
                    <a:pt x="f231" y="f741"/>
                  </a:lnTo>
                  <a:lnTo>
                    <a:pt x="f231" y="f1129"/>
                  </a:lnTo>
                  <a:lnTo>
                    <a:pt x="f225" y="f1128"/>
                  </a:lnTo>
                  <a:close/>
                </a:path>
                <a:path w="6172200" h="1781175">
                  <a:moveTo>
                    <a:pt x="f1130" y="f1131"/>
                  </a:moveTo>
                  <a:lnTo>
                    <a:pt x="f1132" y="f1131"/>
                  </a:lnTo>
                  <a:lnTo>
                    <a:pt x="f1133" y="f1134"/>
                  </a:lnTo>
                  <a:lnTo>
                    <a:pt x="f1133" y="f1135"/>
                  </a:lnTo>
                  <a:lnTo>
                    <a:pt x="f1132" y="f1110"/>
                  </a:lnTo>
                  <a:lnTo>
                    <a:pt x="f1130" y="f1110"/>
                  </a:lnTo>
                  <a:lnTo>
                    <a:pt x="f172" y="f1135"/>
                  </a:lnTo>
                  <a:lnTo>
                    <a:pt x="f172" y="f1134"/>
                  </a:lnTo>
                  <a:lnTo>
                    <a:pt x="f1130" y="f1131"/>
                  </a:lnTo>
                  <a:close/>
                </a:path>
                <a:path w="6172200" h="1781175">
                  <a:moveTo>
                    <a:pt x="f1136" y="f1131"/>
                  </a:moveTo>
                  <a:lnTo>
                    <a:pt x="f1137" y="f1131"/>
                  </a:lnTo>
                  <a:lnTo>
                    <a:pt x="f1138" y="f1134"/>
                  </a:lnTo>
                  <a:lnTo>
                    <a:pt x="f1138" y="f1135"/>
                  </a:lnTo>
                  <a:lnTo>
                    <a:pt x="f1137" y="f1110"/>
                  </a:lnTo>
                  <a:lnTo>
                    <a:pt x="f1136" y="f1110"/>
                  </a:lnTo>
                  <a:lnTo>
                    <a:pt x="f1037" y="f1135"/>
                  </a:lnTo>
                  <a:lnTo>
                    <a:pt x="f1037" y="f1134"/>
                  </a:lnTo>
                  <a:lnTo>
                    <a:pt x="f1136" y="f1131"/>
                  </a:lnTo>
                  <a:close/>
                </a:path>
                <a:path w="6172200" h="1781175">
                  <a:moveTo>
                    <a:pt x="f1139" y="f1140"/>
                  </a:moveTo>
                  <a:lnTo>
                    <a:pt x="f1141" y="f1140"/>
                  </a:lnTo>
                  <a:lnTo>
                    <a:pt x="f123" y="f1142"/>
                  </a:lnTo>
                  <a:lnTo>
                    <a:pt x="f123" y="f1143"/>
                  </a:lnTo>
                  <a:lnTo>
                    <a:pt x="f1141" y="f1116"/>
                  </a:lnTo>
                  <a:lnTo>
                    <a:pt x="f1139" y="f1116"/>
                  </a:lnTo>
                  <a:lnTo>
                    <a:pt x="f1144" y="f1143"/>
                  </a:lnTo>
                  <a:lnTo>
                    <a:pt x="f1144" y="f1142"/>
                  </a:lnTo>
                  <a:lnTo>
                    <a:pt x="f1139" y="f1140"/>
                  </a:lnTo>
                  <a:close/>
                </a:path>
                <a:path w="6172200" h="1781175">
                  <a:moveTo>
                    <a:pt x="f1145" y="f1140"/>
                  </a:moveTo>
                  <a:lnTo>
                    <a:pt x="f1146" y="f1140"/>
                  </a:lnTo>
                  <a:lnTo>
                    <a:pt x="f1147" y="f1142"/>
                  </a:lnTo>
                  <a:lnTo>
                    <a:pt x="f1147" y="f1143"/>
                  </a:lnTo>
                  <a:lnTo>
                    <a:pt x="f1146" y="f1116"/>
                  </a:lnTo>
                  <a:lnTo>
                    <a:pt x="f1145" y="f1116"/>
                  </a:lnTo>
                  <a:lnTo>
                    <a:pt x="f1148" y="f1143"/>
                  </a:lnTo>
                  <a:lnTo>
                    <a:pt x="f1148" y="f1142"/>
                  </a:lnTo>
                  <a:lnTo>
                    <a:pt x="f1145" y="f1140"/>
                  </a:lnTo>
                  <a:close/>
                </a:path>
                <a:path w="6172200" h="1781175">
                  <a:moveTo>
                    <a:pt x="f1149" y="f1150"/>
                  </a:moveTo>
                  <a:lnTo>
                    <a:pt x="f1151" y="f1150"/>
                  </a:lnTo>
                  <a:lnTo>
                    <a:pt x="f799" y="f1152"/>
                  </a:lnTo>
                  <a:lnTo>
                    <a:pt x="f799" y="f1153"/>
                  </a:lnTo>
                  <a:lnTo>
                    <a:pt x="f1151" y="f1154"/>
                  </a:lnTo>
                  <a:lnTo>
                    <a:pt x="f1149" y="f1154"/>
                  </a:lnTo>
                  <a:lnTo>
                    <a:pt x="f1155" y="f1153"/>
                  </a:lnTo>
                  <a:lnTo>
                    <a:pt x="f1155" y="f1152"/>
                  </a:lnTo>
                  <a:lnTo>
                    <a:pt x="f1149" y="f1150"/>
                  </a:lnTo>
                  <a:close/>
                </a:path>
                <a:path w="6172200" h="1781175">
                  <a:moveTo>
                    <a:pt x="f1156" y="f1150"/>
                  </a:moveTo>
                  <a:lnTo>
                    <a:pt x="f1157" y="f1150"/>
                  </a:lnTo>
                  <a:lnTo>
                    <a:pt x="f1158" y="f1152"/>
                  </a:lnTo>
                  <a:lnTo>
                    <a:pt x="f1158" y="f1153"/>
                  </a:lnTo>
                  <a:lnTo>
                    <a:pt x="f1157" y="f1154"/>
                  </a:lnTo>
                  <a:lnTo>
                    <a:pt x="f1156" y="f1154"/>
                  </a:lnTo>
                  <a:lnTo>
                    <a:pt x="f1159" y="f1153"/>
                  </a:lnTo>
                  <a:lnTo>
                    <a:pt x="f1159" y="f1152"/>
                  </a:lnTo>
                  <a:lnTo>
                    <a:pt x="f1156" y="f1150"/>
                  </a:lnTo>
                  <a:close/>
                </a:path>
                <a:path w="6172200" h="1781175">
                  <a:moveTo>
                    <a:pt x="f1160" y="f1150"/>
                  </a:moveTo>
                  <a:lnTo>
                    <a:pt x="f1161" y="f1150"/>
                  </a:lnTo>
                  <a:lnTo>
                    <a:pt x="f1162" y="f1152"/>
                  </a:lnTo>
                  <a:lnTo>
                    <a:pt x="f1162" y="f1153"/>
                  </a:lnTo>
                  <a:lnTo>
                    <a:pt x="f1161" y="f1154"/>
                  </a:lnTo>
                  <a:lnTo>
                    <a:pt x="f1160" y="f1154"/>
                  </a:lnTo>
                  <a:lnTo>
                    <a:pt x="f1163" y="f1153"/>
                  </a:lnTo>
                  <a:lnTo>
                    <a:pt x="f1163" y="f1152"/>
                  </a:lnTo>
                  <a:lnTo>
                    <a:pt x="f1160" y="f1150"/>
                  </a:lnTo>
                  <a:close/>
                </a:path>
                <a:path w="6172200" h="1781175">
                  <a:moveTo>
                    <a:pt x="f1164" y="f1165"/>
                  </a:moveTo>
                  <a:lnTo>
                    <a:pt x="f1166" y="f1165"/>
                  </a:lnTo>
                  <a:lnTo>
                    <a:pt x="f1167" y="f1168"/>
                  </a:lnTo>
                  <a:lnTo>
                    <a:pt x="f1167" y="f1169"/>
                  </a:lnTo>
                  <a:lnTo>
                    <a:pt x="f1166" y="f1170"/>
                  </a:lnTo>
                  <a:lnTo>
                    <a:pt x="f1164" y="f1170"/>
                  </a:lnTo>
                  <a:lnTo>
                    <a:pt x="f1171" y="f1169"/>
                  </a:lnTo>
                  <a:lnTo>
                    <a:pt x="f1171" y="f1168"/>
                  </a:lnTo>
                  <a:lnTo>
                    <a:pt x="f1164" y="f1165"/>
                  </a:lnTo>
                  <a:close/>
                </a:path>
                <a:path w="6172200" h="1781175">
                  <a:moveTo>
                    <a:pt x="f1172" y="f1165"/>
                  </a:moveTo>
                  <a:lnTo>
                    <a:pt x="f1173" y="f1165"/>
                  </a:lnTo>
                  <a:lnTo>
                    <a:pt x="f1174" y="f1168"/>
                  </a:lnTo>
                  <a:lnTo>
                    <a:pt x="f1174" y="f1169"/>
                  </a:lnTo>
                  <a:lnTo>
                    <a:pt x="f1173" y="f1170"/>
                  </a:lnTo>
                  <a:lnTo>
                    <a:pt x="f1172" y="f1170"/>
                  </a:lnTo>
                  <a:lnTo>
                    <a:pt x="f1175" y="f1169"/>
                  </a:lnTo>
                  <a:lnTo>
                    <a:pt x="f1175" y="f1168"/>
                  </a:lnTo>
                  <a:lnTo>
                    <a:pt x="f1172" y="f1165"/>
                  </a:lnTo>
                  <a:close/>
                </a:path>
                <a:path w="6172200" h="1781175">
                  <a:moveTo>
                    <a:pt x="f1176" y="f1177"/>
                  </a:moveTo>
                  <a:lnTo>
                    <a:pt x="f1178" y="f1177"/>
                  </a:lnTo>
                  <a:lnTo>
                    <a:pt x="f1179" y="f1180"/>
                  </a:lnTo>
                  <a:lnTo>
                    <a:pt x="f1179" y="f1181"/>
                  </a:lnTo>
                  <a:lnTo>
                    <a:pt x="f1178" y="f1128"/>
                  </a:lnTo>
                  <a:lnTo>
                    <a:pt x="f1176" y="f1128"/>
                  </a:lnTo>
                  <a:lnTo>
                    <a:pt x="f1182" y="f1181"/>
                  </a:lnTo>
                  <a:lnTo>
                    <a:pt x="f1182" y="f1180"/>
                  </a:lnTo>
                  <a:lnTo>
                    <a:pt x="f1176" y="f1177"/>
                  </a:lnTo>
                  <a:close/>
                </a:path>
                <a:path w="6172200" h="1781175">
                  <a:moveTo>
                    <a:pt x="f1183" y="f1177"/>
                  </a:moveTo>
                  <a:lnTo>
                    <a:pt x="f1184" y="f1177"/>
                  </a:lnTo>
                  <a:lnTo>
                    <a:pt x="f1185" y="f1180"/>
                  </a:lnTo>
                  <a:lnTo>
                    <a:pt x="f1185" y="f1181"/>
                  </a:lnTo>
                  <a:lnTo>
                    <a:pt x="f1184" y="f1128"/>
                  </a:lnTo>
                  <a:lnTo>
                    <a:pt x="f1183" y="f1128"/>
                  </a:lnTo>
                  <a:lnTo>
                    <a:pt x="f1186" y="f1181"/>
                  </a:lnTo>
                  <a:lnTo>
                    <a:pt x="f1186" y="f1180"/>
                  </a:lnTo>
                  <a:lnTo>
                    <a:pt x="f1183" y="f1177"/>
                  </a:lnTo>
                  <a:close/>
                </a:path>
                <a:path w="6172200" h="1781175">
                  <a:moveTo>
                    <a:pt x="f1187" y="f1177"/>
                  </a:moveTo>
                  <a:lnTo>
                    <a:pt x="f1188" y="f1177"/>
                  </a:lnTo>
                  <a:lnTo>
                    <a:pt x="f470" y="f1180"/>
                  </a:lnTo>
                  <a:lnTo>
                    <a:pt x="f470" y="f1181"/>
                  </a:lnTo>
                  <a:lnTo>
                    <a:pt x="f1188" y="f1128"/>
                  </a:lnTo>
                  <a:lnTo>
                    <a:pt x="f1187" y="f1128"/>
                  </a:lnTo>
                  <a:lnTo>
                    <a:pt x="f259" y="f1181"/>
                  </a:lnTo>
                  <a:lnTo>
                    <a:pt x="f259" y="f1180"/>
                  </a:lnTo>
                  <a:lnTo>
                    <a:pt x="f1187" y="f1177"/>
                  </a:lnTo>
                  <a:close/>
                </a:path>
                <a:path w="6172200" h="1781175">
                  <a:moveTo>
                    <a:pt x="f746" y="f1189"/>
                  </a:moveTo>
                  <a:lnTo>
                    <a:pt x="f748" y="f1189"/>
                  </a:lnTo>
                  <a:lnTo>
                    <a:pt x="f749" y="f1190"/>
                  </a:lnTo>
                  <a:lnTo>
                    <a:pt x="f749" y="f1191"/>
                  </a:lnTo>
                  <a:lnTo>
                    <a:pt x="f748" y="f1131"/>
                  </a:lnTo>
                  <a:lnTo>
                    <a:pt x="f746" y="f1131"/>
                  </a:lnTo>
                  <a:lnTo>
                    <a:pt x="f752" y="f1191"/>
                  </a:lnTo>
                  <a:lnTo>
                    <a:pt x="f752" y="f1190"/>
                  </a:lnTo>
                  <a:lnTo>
                    <a:pt x="f746" y="f1189"/>
                  </a:lnTo>
                  <a:close/>
                </a:path>
                <a:path w="6172200" h="1781175">
                  <a:moveTo>
                    <a:pt x="f1192" y="f1189"/>
                  </a:moveTo>
                  <a:lnTo>
                    <a:pt x="f1193" y="f1189"/>
                  </a:lnTo>
                  <a:lnTo>
                    <a:pt x="f872" y="f1190"/>
                  </a:lnTo>
                  <a:lnTo>
                    <a:pt x="f872" y="f1191"/>
                  </a:lnTo>
                  <a:lnTo>
                    <a:pt x="f1193" y="f1131"/>
                  </a:lnTo>
                  <a:lnTo>
                    <a:pt x="f1192" y="f1131"/>
                  </a:lnTo>
                  <a:lnTo>
                    <a:pt x="f1194" y="f1191"/>
                  </a:lnTo>
                  <a:lnTo>
                    <a:pt x="f1194" y="f1190"/>
                  </a:lnTo>
                  <a:lnTo>
                    <a:pt x="f1192" y="f1189"/>
                  </a:lnTo>
                  <a:close/>
                </a:path>
                <a:path w="6172200" h="1781175">
                  <a:moveTo>
                    <a:pt x="f1195" y="f1189"/>
                  </a:moveTo>
                  <a:lnTo>
                    <a:pt x="f1196" y="f1189"/>
                  </a:lnTo>
                  <a:lnTo>
                    <a:pt x="f1197" y="f1190"/>
                  </a:lnTo>
                  <a:lnTo>
                    <a:pt x="f1197" y="f1191"/>
                  </a:lnTo>
                  <a:lnTo>
                    <a:pt x="f1196" y="f1131"/>
                  </a:lnTo>
                  <a:lnTo>
                    <a:pt x="f1195" y="f1131"/>
                  </a:lnTo>
                  <a:lnTo>
                    <a:pt x="f1198" y="f1191"/>
                  </a:lnTo>
                  <a:lnTo>
                    <a:pt x="f1198" y="f1190"/>
                  </a:lnTo>
                  <a:lnTo>
                    <a:pt x="f1195" y="f1189"/>
                  </a:lnTo>
                  <a:close/>
                </a:path>
                <a:path w="6172200" h="1781175">
                  <a:moveTo>
                    <a:pt x="f1199" y="f1200"/>
                  </a:moveTo>
                  <a:lnTo>
                    <a:pt x="f1201" y="f1200"/>
                  </a:lnTo>
                  <a:lnTo>
                    <a:pt x="f1202" y="f1203"/>
                  </a:lnTo>
                  <a:lnTo>
                    <a:pt x="f1202" y="f1204"/>
                  </a:lnTo>
                  <a:lnTo>
                    <a:pt x="f1201" y="f1205"/>
                  </a:lnTo>
                  <a:lnTo>
                    <a:pt x="f1199" y="f1205"/>
                  </a:lnTo>
                  <a:lnTo>
                    <a:pt x="f1206" y="f1204"/>
                  </a:lnTo>
                  <a:lnTo>
                    <a:pt x="f1206" y="f1203"/>
                  </a:lnTo>
                  <a:lnTo>
                    <a:pt x="f1199" y="f1200"/>
                  </a:lnTo>
                  <a:close/>
                </a:path>
                <a:path w="6172200" h="1781175">
                  <a:moveTo>
                    <a:pt x="f1207" y="f1200"/>
                  </a:moveTo>
                  <a:lnTo>
                    <a:pt x="f1208" y="f1200"/>
                  </a:lnTo>
                  <a:lnTo>
                    <a:pt x="f1209" y="f1203"/>
                  </a:lnTo>
                  <a:lnTo>
                    <a:pt x="f1209" y="f1204"/>
                  </a:lnTo>
                  <a:lnTo>
                    <a:pt x="f1208" y="f1205"/>
                  </a:lnTo>
                  <a:lnTo>
                    <a:pt x="f1207" y="f1205"/>
                  </a:lnTo>
                  <a:lnTo>
                    <a:pt x="f1210" y="f1204"/>
                  </a:lnTo>
                  <a:lnTo>
                    <a:pt x="f1210" y="f1203"/>
                  </a:lnTo>
                  <a:lnTo>
                    <a:pt x="f1207" y="f1200"/>
                  </a:lnTo>
                  <a:close/>
                </a:path>
                <a:path w="6172200" h="1781175">
                  <a:moveTo>
                    <a:pt x="f1211" y="f1212"/>
                  </a:moveTo>
                  <a:lnTo>
                    <a:pt x="f1213" y="f1212"/>
                  </a:lnTo>
                  <a:lnTo>
                    <a:pt x="f1214" y="f1215"/>
                  </a:lnTo>
                  <a:lnTo>
                    <a:pt x="f1214" y="f1216"/>
                  </a:lnTo>
                  <a:lnTo>
                    <a:pt x="f1213" y="f1150"/>
                  </a:lnTo>
                  <a:lnTo>
                    <a:pt x="f1211" y="f1150"/>
                  </a:lnTo>
                  <a:lnTo>
                    <a:pt x="f1217" y="f1216"/>
                  </a:lnTo>
                  <a:lnTo>
                    <a:pt x="f1217" y="f1215"/>
                  </a:lnTo>
                  <a:lnTo>
                    <a:pt x="f1211" y="f1212"/>
                  </a:lnTo>
                  <a:close/>
                </a:path>
                <a:path w="6172200" h="1781175">
                  <a:moveTo>
                    <a:pt x="f1218" y="f1212"/>
                  </a:moveTo>
                  <a:lnTo>
                    <a:pt x="f1219" y="f1212"/>
                  </a:lnTo>
                  <a:lnTo>
                    <a:pt x="f1220" y="f1215"/>
                  </a:lnTo>
                  <a:lnTo>
                    <a:pt x="f1220" y="f1216"/>
                  </a:lnTo>
                  <a:lnTo>
                    <a:pt x="f1219" y="f1150"/>
                  </a:lnTo>
                  <a:lnTo>
                    <a:pt x="f1218" y="f1150"/>
                  </a:lnTo>
                  <a:lnTo>
                    <a:pt x="f1221" y="f1216"/>
                  </a:lnTo>
                  <a:lnTo>
                    <a:pt x="f1221" y="f1215"/>
                  </a:lnTo>
                  <a:lnTo>
                    <a:pt x="f1218" y="f1212"/>
                  </a:lnTo>
                  <a:close/>
                </a:path>
                <a:path w="6172200" h="1781175">
                  <a:moveTo>
                    <a:pt x="f1222" y="f1223"/>
                  </a:moveTo>
                  <a:lnTo>
                    <a:pt x="f1224" y="f1223"/>
                  </a:lnTo>
                  <a:lnTo>
                    <a:pt x="f1225" y="f1226"/>
                  </a:lnTo>
                  <a:lnTo>
                    <a:pt x="f1225" y="f1227"/>
                  </a:lnTo>
                  <a:lnTo>
                    <a:pt x="f1224" y="f1165"/>
                  </a:lnTo>
                  <a:lnTo>
                    <a:pt x="f1222" y="f1165"/>
                  </a:lnTo>
                  <a:lnTo>
                    <a:pt x="f1228" y="f1227"/>
                  </a:lnTo>
                  <a:lnTo>
                    <a:pt x="f1228" y="f1226"/>
                  </a:lnTo>
                  <a:lnTo>
                    <a:pt x="f1222" y="f1223"/>
                  </a:lnTo>
                  <a:close/>
                </a:path>
                <a:path w="6172200" h="1781175">
                  <a:moveTo>
                    <a:pt x="f221" y="f1223"/>
                  </a:moveTo>
                  <a:lnTo>
                    <a:pt x="f222" y="f1223"/>
                  </a:lnTo>
                  <a:lnTo>
                    <a:pt x="f223" y="f1226"/>
                  </a:lnTo>
                  <a:lnTo>
                    <a:pt x="f223" y="f1227"/>
                  </a:lnTo>
                  <a:lnTo>
                    <a:pt x="f222" y="f1165"/>
                  </a:lnTo>
                  <a:lnTo>
                    <a:pt x="f221" y="f1165"/>
                  </a:lnTo>
                  <a:lnTo>
                    <a:pt x="f224" y="f1227"/>
                  </a:lnTo>
                  <a:lnTo>
                    <a:pt x="f224" y="f1226"/>
                  </a:lnTo>
                  <a:lnTo>
                    <a:pt x="f221" y="f1223"/>
                  </a:lnTo>
                  <a:close/>
                </a:path>
                <a:path w="6172200" h="1781175">
                  <a:moveTo>
                    <a:pt x="f1229" y="f1230"/>
                  </a:moveTo>
                  <a:lnTo>
                    <a:pt x="f1231" y="f1230"/>
                  </a:lnTo>
                  <a:lnTo>
                    <a:pt x="f1232" y="f1233"/>
                  </a:lnTo>
                  <a:lnTo>
                    <a:pt x="f1232" y="f1234"/>
                  </a:lnTo>
                  <a:lnTo>
                    <a:pt x="f1231" y="f1177"/>
                  </a:lnTo>
                  <a:lnTo>
                    <a:pt x="f1229" y="f1177"/>
                  </a:lnTo>
                  <a:lnTo>
                    <a:pt x="f1235" y="f1234"/>
                  </a:lnTo>
                  <a:lnTo>
                    <a:pt x="f1235" y="f1233"/>
                  </a:lnTo>
                  <a:lnTo>
                    <a:pt x="f1229" y="f1230"/>
                  </a:lnTo>
                  <a:close/>
                </a:path>
                <a:path w="6172200" h="1781175">
                  <a:moveTo>
                    <a:pt x="f1236" y="f1237"/>
                  </a:moveTo>
                  <a:lnTo>
                    <a:pt x="f1238" y="f1237"/>
                  </a:lnTo>
                  <a:lnTo>
                    <a:pt x="f1239" y="f1240"/>
                  </a:lnTo>
                  <a:lnTo>
                    <a:pt x="f1239" y="f1241"/>
                  </a:lnTo>
                  <a:lnTo>
                    <a:pt x="f1238" y="f1189"/>
                  </a:lnTo>
                  <a:lnTo>
                    <a:pt x="f1236" y="f1189"/>
                  </a:lnTo>
                  <a:lnTo>
                    <a:pt x="f1242" y="f1241"/>
                  </a:lnTo>
                  <a:lnTo>
                    <a:pt x="f1242" y="f1240"/>
                  </a:lnTo>
                  <a:lnTo>
                    <a:pt x="f1236" y="f1237"/>
                  </a:lnTo>
                  <a:close/>
                </a:path>
                <a:path w="6172200" h="1781175">
                  <a:moveTo>
                    <a:pt x="f1243" y="f1237"/>
                  </a:moveTo>
                  <a:lnTo>
                    <a:pt x="f1244" y="f1237"/>
                  </a:lnTo>
                  <a:lnTo>
                    <a:pt x="f1245" y="f1240"/>
                  </a:lnTo>
                  <a:lnTo>
                    <a:pt x="f1245" y="f1241"/>
                  </a:lnTo>
                  <a:lnTo>
                    <a:pt x="f1244" y="f1189"/>
                  </a:lnTo>
                  <a:lnTo>
                    <a:pt x="f1243" y="f1189"/>
                  </a:lnTo>
                  <a:lnTo>
                    <a:pt x="f1246" y="f1241"/>
                  </a:lnTo>
                  <a:lnTo>
                    <a:pt x="f1246" y="f1240"/>
                  </a:lnTo>
                  <a:lnTo>
                    <a:pt x="f1243" y="f1237"/>
                  </a:lnTo>
                  <a:close/>
                </a:path>
                <a:path w="6172200" h="1781175">
                  <a:moveTo>
                    <a:pt x="f479" y="f1247"/>
                  </a:moveTo>
                  <a:lnTo>
                    <a:pt x="f481" y="f1247"/>
                  </a:lnTo>
                  <a:lnTo>
                    <a:pt x="f482" y="f1248"/>
                  </a:lnTo>
                  <a:lnTo>
                    <a:pt x="f482" y="f1249"/>
                  </a:lnTo>
                  <a:lnTo>
                    <a:pt x="f481" y="f1250"/>
                  </a:lnTo>
                  <a:lnTo>
                    <a:pt x="f479" y="f1250"/>
                  </a:lnTo>
                  <a:lnTo>
                    <a:pt x="f485" y="f1249"/>
                  </a:lnTo>
                  <a:lnTo>
                    <a:pt x="f485" y="f1248"/>
                  </a:lnTo>
                  <a:lnTo>
                    <a:pt x="f479" y="f1247"/>
                  </a:lnTo>
                  <a:close/>
                </a:path>
                <a:path w="6172200" h="1781175">
                  <a:moveTo>
                    <a:pt x="f1251" y="f1252"/>
                  </a:moveTo>
                  <a:lnTo>
                    <a:pt x="f1253" y="f1252"/>
                  </a:lnTo>
                  <a:lnTo>
                    <a:pt x="f1254" y="f1255"/>
                  </a:lnTo>
                  <a:lnTo>
                    <a:pt x="f1254" y="f1256"/>
                  </a:lnTo>
                  <a:lnTo>
                    <a:pt x="f1253" y="f1200"/>
                  </a:lnTo>
                  <a:lnTo>
                    <a:pt x="f1251" y="f1200"/>
                  </a:lnTo>
                  <a:lnTo>
                    <a:pt x="f1257" y="f1256"/>
                  </a:lnTo>
                  <a:lnTo>
                    <a:pt x="f1257" y="f1255"/>
                  </a:lnTo>
                  <a:lnTo>
                    <a:pt x="f1251" y="f1252"/>
                  </a:lnTo>
                  <a:close/>
                </a:path>
                <a:path w="6172200" h="1781175">
                  <a:moveTo>
                    <a:pt x="f594" y="f1252"/>
                  </a:moveTo>
                  <a:lnTo>
                    <a:pt x="f595" y="f1252"/>
                  </a:lnTo>
                  <a:lnTo>
                    <a:pt x="f596" y="f1255"/>
                  </a:lnTo>
                  <a:lnTo>
                    <a:pt x="f596" y="f1256"/>
                  </a:lnTo>
                  <a:lnTo>
                    <a:pt x="f595" y="f1200"/>
                  </a:lnTo>
                  <a:lnTo>
                    <a:pt x="f594" y="f1200"/>
                  </a:lnTo>
                  <a:lnTo>
                    <a:pt x="f597" y="f1256"/>
                  </a:lnTo>
                  <a:lnTo>
                    <a:pt x="f597" y="f1255"/>
                  </a:lnTo>
                  <a:lnTo>
                    <a:pt x="f594" y="f1252"/>
                  </a:lnTo>
                  <a:close/>
                </a:path>
                <a:path w="6172200" h="1781175">
                  <a:moveTo>
                    <a:pt x="f1258" y="f1252"/>
                  </a:moveTo>
                  <a:lnTo>
                    <a:pt x="f1259" y="f1252"/>
                  </a:lnTo>
                  <a:lnTo>
                    <a:pt x="f1260" y="f1255"/>
                  </a:lnTo>
                  <a:lnTo>
                    <a:pt x="f1260" y="f1256"/>
                  </a:lnTo>
                  <a:lnTo>
                    <a:pt x="f1259" y="f1200"/>
                  </a:lnTo>
                  <a:lnTo>
                    <a:pt x="f1258" y="f1200"/>
                  </a:lnTo>
                  <a:lnTo>
                    <a:pt x="f1261" y="f1256"/>
                  </a:lnTo>
                  <a:lnTo>
                    <a:pt x="f1261" y="f1255"/>
                  </a:lnTo>
                  <a:lnTo>
                    <a:pt x="f1258" y="f1252"/>
                  </a:lnTo>
                  <a:close/>
                </a:path>
                <a:path w="6172200" h="1781175">
                  <a:moveTo>
                    <a:pt x="f273" y="f1252"/>
                  </a:moveTo>
                  <a:lnTo>
                    <a:pt x="f274" y="f1252"/>
                  </a:lnTo>
                  <a:lnTo>
                    <a:pt x="f275" y="f1255"/>
                  </a:lnTo>
                  <a:lnTo>
                    <a:pt x="f275" y="f1256"/>
                  </a:lnTo>
                  <a:lnTo>
                    <a:pt x="f274" y="f1200"/>
                  </a:lnTo>
                  <a:lnTo>
                    <a:pt x="f273" y="f1200"/>
                  </a:lnTo>
                  <a:lnTo>
                    <a:pt x="f276" y="f1256"/>
                  </a:lnTo>
                  <a:lnTo>
                    <a:pt x="f276" y="f1255"/>
                  </a:lnTo>
                  <a:lnTo>
                    <a:pt x="f273" y="f1252"/>
                  </a:lnTo>
                  <a:close/>
                </a:path>
                <a:path w="6172200" h="1781175">
                  <a:moveTo>
                    <a:pt x="f568" y="f1252"/>
                  </a:moveTo>
                  <a:lnTo>
                    <a:pt x="f569" y="f1252"/>
                  </a:lnTo>
                  <a:lnTo>
                    <a:pt x="f570" y="f1255"/>
                  </a:lnTo>
                  <a:lnTo>
                    <a:pt x="f570" y="f1256"/>
                  </a:lnTo>
                  <a:lnTo>
                    <a:pt x="f569" y="f1200"/>
                  </a:lnTo>
                  <a:lnTo>
                    <a:pt x="f568" y="f1200"/>
                  </a:lnTo>
                  <a:lnTo>
                    <a:pt x="f153" y="f1256"/>
                  </a:lnTo>
                  <a:lnTo>
                    <a:pt x="f153" y="f1255"/>
                  </a:lnTo>
                  <a:lnTo>
                    <a:pt x="f568" y="f1252"/>
                  </a:lnTo>
                  <a:close/>
                </a:path>
                <a:path w="6172200" h="1781175">
                  <a:moveTo>
                    <a:pt x="f1262" y="f1252"/>
                  </a:moveTo>
                  <a:lnTo>
                    <a:pt x="f1263" y="f1252"/>
                  </a:lnTo>
                  <a:lnTo>
                    <a:pt x="f1264" y="f1255"/>
                  </a:lnTo>
                  <a:lnTo>
                    <a:pt x="f1264" y="f1256"/>
                  </a:lnTo>
                  <a:lnTo>
                    <a:pt x="f1263" y="f1200"/>
                  </a:lnTo>
                  <a:lnTo>
                    <a:pt x="f1262" y="f1200"/>
                  </a:lnTo>
                  <a:lnTo>
                    <a:pt x="f1265" y="f1256"/>
                  </a:lnTo>
                  <a:lnTo>
                    <a:pt x="f1265" y="f1255"/>
                  </a:lnTo>
                  <a:lnTo>
                    <a:pt x="f1262" y="f1252"/>
                  </a:lnTo>
                  <a:close/>
                </a:path>
                <a:path w="6172200" h="1781175">
                  <a:moveTo>
                    <a:pt x="f1266" y="f1267"/>
                  </a:moveTo>
                  <a:lnTo>
                    <a:pt x="f1268" y="f1267"/>
                  </a:lnTo>
                  <a:lnTo>
                    <a:pt x="f515" y="f1269"/>
                  </a:lnTo>
                  <a:lnTo>
                    <a:pt x="f515" y="f1270"/>
                  </a:lnTo>
                  <a:lnTo>
                    <a:pt x="f1268" y="f1212"/>
                  </a:lnTo>
                  <a:lnTo>
                    <a:pt x="f1266" y="f1212"/>
                  </a:lnTo>
                  <a:lnTo>
                    <a:pt x="f403" y="f1270"/>
                  </a:lnTo>
                  <a:lnTo>
                    <a:pt x="f403" y="f1269"/>
                  </a:lnTo>
                  <a:lnTo>
                    <a:pt x="f1266" y="f1267"/>
                  </a:lnTo>
                  <a:close/>
                </a:path>
                <a:path w="6172200" h="1781175">
                  <a:moveTo>
                    <a:pt x="f1271" y="f1272"/>
                  </a:moveTo>
                  <a:lnTo>
                    <a:pt x="f1273" y="f1272"/>
                  </a:lnTo>
                  <a:lnTo>
                    <a:pt x="f1274" y="f1275"/>
                  </a:lnTo>
                  <a:lnTo>
                    <a:pt x="f1274" y="f1276"/>
                  </a:lnTo>
                  <a:lnTo>
                    <a:pt x="f1273" y="f1223"/>
                  </a:lnTo>
                  <a:lnTo>
                    <a:pt x="f1271" y="f1223"/>
                  </a:lnTo>
                  <a:lnTo>
                    <a:pt x="f1277" y="f1276"/>
                  </a:lnTo>
                  <a:lnTo>
                    <a:pt x="f1277" y="f1275"/>
                  </a:lnTo>
                  <a:lnTo>
                    <a:pt x="f1271" y="f1272"/>
                  </a:lnTo>
                  <a:close/>
                </a:path>
                <a:path w="6172200" h="1781175">
                  <a:moveTo>
                    <a:pt x="f1278" y="f1272"/>
                  </a:moveTo>
                  <a:lnTo>
                    <a:pt x="f1279" y="f1272"/>
                  </a:lnTo>
                  <a:lnTo>
                    <a:pt x="f1280" y="f1275"/>
                  </a:lnTo>
                  <a:lnTo>
                    <a:pt x="f1280" y="f1276"/>
                  </a:lnTo>
                  <a:lnTo>
                    <a:pt x="f1279" y="f1223"/>
                  </a:lnTo>
                  <a:lnTo>
                    <a:pt x="f1278" y="f1223"/>
                  </a:lnTo>
                  <a:lnTo>
                    <a:pt x="f1118" y="f1276"/>
                  </a:lnTo>
                  <a:lnTo>
                    <a:pt x="f1118" y="f1275"/>
                  </a:lnTo>
                  <a:lnTo>
                    <a:pt x="f1278" y="f1272"/>
                  </a:lnTo>
                  <a:close/>
                </a:path>
                <a:path w="6172200" h="1781175">
                  <a:moveTo>
                    <a:pt x="f1281" y="f1282"/>
                  </a:moveTo>
                  <a:lnTo>
                    <a:pt x="f1283" y="f1282"/>
                  </a:lnTo>
                  <a:lnTo>
                    <a:pt x="f1284" y="f1285"/>
                  </a:lnTo>
                  <a:lnTo>
                    <a:pt x="f1284" y="f1286"/>
                  </a:lnTo>
                  <a:lnTo>
                    <a:pt x="f1283" y="f1237"/>
                  </a:lnTo>
                  <a:lnTo>
                    <a:pt x="f1281" y="f1237"/>
                  </a:lnTo>
                  <a:lnTo>
                    <a:pt x="f1287" y="f1286"/>
                  </a:lnTo>
                  <a:lnTo>
                    <a:pt x="f1287" y="f1285"/>
                  </a:lnTo>
                  <a:lnTo>
                    <a:pt x="f1281" y="f1282"/>
                  </a:lnTo>
                  <a:close/>
                </a:path>
                <a:path w="6172200" h="1781175">
                  <a:moveTo>
                    <a:pt x="f1288" y="f1282"/>
                  </a:moveTo>
                  <a:lnTo>
                    <a:pt x="f1289" y="f1282"/>
                  </a:lnTo>
                  <a:lnTo>
                    <a:pt x="f1290" y="f1285"/>
                  </a:lnTo>
                  <a:lnTo>
                    <a:pt x="f1290" y="f1286"/>
                  </a:lnTo>
                  <a:lnTo>
                    <a:pt x="f1289" y="f1237"/>
                  </a:lnTo>
                  <a:lnTo>
                    <a:pt x="f1288" y="f1237"/>
                  </a:lnTo>
                  <a:lnTo>
                    <a:pt x="f1291" y="f1286"/>
                  </a:lnTo>
                  <a:lnTo>
                    <a:pt x="f1291" y="f1285"/>
                  </a:lnTo>
                  <a:lnTo>
                    <a:pt x="f1288" y="f1282"/>
                  </a:lnTo>
                  <a:close/>
                </a:path>
                <a:path w="6172200" h="1781175">
                  <a:moveTo>
                    <a:pt x="f1292" y="f1282"/>
                  </a:moveTo>
                  <a:lnTo>
                    <a:pt x="f1293" y="f1282"/>
                  </a:lnTo>
                  <a:lnTo>
                    <a:pt x="f1294" y="f1285"/>
                  </a:lnTo>
                  <a:lnTo>
                    <a:pt x="f1294" y="f1286"/>
                  </a:lnTo>
                  <a:lnTo>
                    <a:pt x="f1293" y="f1237"/>
                  </a:lnTo>
                  <a:lnTo>
                    <a:pt x="f1292" y="f1237"/>
                  </a:lnTo>
                  <a:lnTo>
                    <a:pt x="f1295" y="f1286"/>
                  </a:lnTo>
                  <a:lnTo>
                    <a:pt x="f1295" y="f1285"/>
                  </a:lnTo>
                  <a:lnTo>
                    <a:pt x="f1292" y="f1282"/>
                  </a:lnTo>
                  <a:close/>
                </a:path>
                <a:path w="6172200" h="1781175">
                  <a:moveTo>
                    <a:pt x="f851" y="f1296"/>
                  </a:moveTo>
                  <a:lnTo>
                    <a:pt x="f852" y="f1296"/>
                  </a:lnTo>
                  <a:lnTo>
                    <a:pt x="f853" y="f1297"/>
                  </a:lnTo>
                  <a:lnTo>
                    <a:pt x="f853" y="f1298"/>
                  </a:lnTo>
                  <a:lnTo>
                    <a:pt x="f852" y="f1247"/>
                  </a:lnTo>
                  <a:lnTo>
                    <a:pt x="f851" y="f1247"/>
                  </a:lnTo>
                  <a:lnTo>
                    <a:pt x="f854" y="f1298"/>
                  </a:lnTo>
                  <a:lnTo>
                    <a:pt x="f854" y="f1297"/>
                  </a:lnTo>
                  <a:lnTo>
                    <a:pt x="f851" y="f1296"/>
                  </a:lnTo>
                  <a:close/>
                </a:path>
                <a:path w="6172200" h="1781175">
                  <a:moveTo>
                    <a:pt x="f1299" y="f1300"/>
                  </a:moveTo>
                  <a:lnTo>
                    <a:pt x="f1301" y="f1300"/>
                  </a:lnTo>
                  <a:lnTo>
                    <a:pt x="f935" y="f1302"/>
                  </a:lnTo>
                  <a:lnTo>
                    <a:pt x="f935" y="f1303"/>
                  </a:lnTo>
                  <a:lnTo>
                    <a:pt x="f1301" y="f1252"/>
                  </a:lnTo>
                  <a:lnTo>
                    <a:pt x="f1299" y="f1252"/>
                  </a:lnTo>
                  <a:lnTo>
                    <a:pt x="f1304" y="f1303"/>
                  </a:lnTo>
                  <a:lnTo>
                    <a:pt x="f1304" y="f1302"/>
                  </a:lnTo>
                  <a:lnTo>
                    <a:pt x="f1299" y="f1300"/>
                  </a:lnTo>
                  <a:close/>
                </a:path>
                <a:path w="6172200" h="1781175">
                  <a:moveTo>
                    <a:pt x="f1305" y="f1300"/>
                  </a:moveTo>
                  <a:lnTo>
                    <a:pt x="f1306" y="f1300"/>
                  </a:lnTo>
                  <a:lnTo>
                    <a:pt x="f1307" y="f1302"/>
                  </a:lnTo>
                  <a:lnTo>
                    <a:pt x="f1307" y="f1303"/>
                  </a:lnTo>
                  <a:lnTo>
                    <a:pt x="f1306" y="f1252"/>
                  </a:lnTo>
                  <a:lnTo>
                    <a:pt x="f1305" y="f1252"/>
                  </a:lnTo>
                  <a:lnTo>
                    <a:pt x="f1308" y="f1303"/>
                  </a:lnTo>
                  <a:lnTo>
                    <a:pt x="f1308" y="f1302"/>
                  </a:lnTo>
                  <a:lnTo>
                    <a:pt x="f1305" y="f1300"/>
                  </a:lnTo>
                  <a:close/>
                </a:path>
                <a:path w="6172200" h="1781175">
                  <a:moveTo>
                    <a:pt x="f1309" y="f1300"/>
                  </a:moveTo>
                  <a:lnTo>
                    <a:pt x="f1310" y="f1300"/>
                  </a:lnTo>
                  <a:lnTo>
                    <a:pt x="f1311" y="f1302"/>
                  </a:lnTo>
                  <a:lnTo>
                    <a:pt x="f1311" y="f1303"/>
                  </a:lnTo>
                  <a:lnTo>
                    <a:pt x="f1310" y="f1252"/>
                  </a:lnTo>
                  <a:lnTo>
                    <a:pt x="f1309" y="f1252"/>
                  </a:lnTo>
                  <a:lnTo>
                    <a:pt x="f1312" y="f1303"/>
                  </a:lnTo>
                  <a:lnTo>
                    <a:pt x="f1312" y="f1302"/>
                  </a:lnTo>
                  <a:lnTo>
                    <a:pt x="f1309" y="f1300"/>
                  </a:lnTo>
                  <a:close/>
                </a:path>
                <a:path w="6172200" h="1781175">
                  <a:moveTo>
                    <a:pt x="f1313" y="f1300"/>
                  </a:moveTo>
                  <a:lnTo>
                    <a:pt x="f1314" y="f1300"/>
                  </a:lnTo>
                  <a:lnTo>
                    <a:pt x="f627" y="f1302"/>
                  </a:lnTo>
                  <a:lnTo>
                    <a:pt x="f627" y="f1303"/>
                  </a:lnTo>
                  <a:lnTo>
                    <a:pt x="f1314" y="f1252"/>
                  </a:lnTo>
                  <a:lnTo>
                    <a:pt x="f1313" y="f1252"/>
                  </a:lnTo>
                  <a:lnTo>
                    <a:pt x="f343" y="f1303"/>
                  </a:lnTo>
                  <a:lnTo>
                    <a:pt x="f343" y="f1302"/>
                  </a:lnTo>
                  <a:lnTo>
                    <a:pt x="f1313" y="f1300"/>
                  </a:lnTo>
                  <a:close/>
                </a:path>
                <a:path w="6172200" h="1781175">
                  <a:moveTo>
                    <a:pt x="f1315" y="f1316"/>
                  </a:moveTo>
                  <a:lnTo>
                    <a:pt x="f1317" y="f1316"/>
                  </a:lnTo>
                  <a:lnTo>
                    <a:pt x="f1318" y="f1319"/>
                  </a:lnTo>
                  <a:lnTo>
                    <a:pt x="f1318" y="f1320"/>
                  </a:lnTo>
                  <a:lnTo>
                    <a:pt x="f1317" y="f1267"/>
                  </a:lnTo>
                  <a:lnTo>
                    <a:pt x="f1315" y="f1267"/>
                  </a:lnTo>
                  <a:lnTo>
                    <a:pt x="f1321" y="f1320"/>
                  </a:lnTo>
                  <a:lnTo>
                    <a:pt x="f1321" y="f1319"/>
                  </a:lnTo>
                  <a:lnTo>
                    <a:pt x="f1315" y="f1316"/>
                  </a:lnTo>
                  <a:close/>
                </a:path>
                <a:path w="6172200" h="1781175">
                  <a:moveTo>
                    <a:pt x="f1322" y="f1323"/>
                  </a:moveTo>
                  <a:lnTo>
                    <a:pt x="f1324" y="f1323"/>
                  </a:lnTo>
                  <a:lnTo>
                    <a:pt x="f1325" y="f1326"/>
                  </a:lnTo>
                  <a:lnTo>
                    <a:pt x="f1325" y="f1327"/>
                  </a:lnTo>
                  <a:lnTo>
                    <a:pt x="f1324" y="f1328"/>
                  </a:lnTo>
                  <a:lnTo>
                    <a:pt x="f1322" y="f1328"/>
                  </a:lnTo>
                  <a:lnTo>
                    <a:pt x="f1329" y="f1327"/>
                  </a:lnTo>
                  <a:lnTo>
                    <a:pt x="f1329" y="f1326"/>
                  </a:lnTo>
                  <a:lnTo>
                    <a:pt x="f1322" y="f1323"/>
                  </a:lnTo>
                  <a:close/>
                </a:path>
                <a:path w="6172200" h="1781175">
                  <a:moveTo>
                    <a:pt x="f1330" y="f1323"/>
                  </a:moveTo>
                  <a:lnTo>
                    <a:pt x="f1331" y="f1323"/>
                  </a:lnTo>
                  <a:lnTo>
                    <a:pt x="f1332" y="f1326"/>
                  </a:lnTo>
                  <a:lnTo>
                    <a:pt x="f1332" y="f1327"/>
                  </a:lnTo>
                  <a:lnTo>
                    <a:pt x="f1331" y="f1328"/>
                  </a:lnTo>
                  <a:lnTo>
                    <a:pt x="f1330" y="f1328"/>
                  </a:lnTo>
                  <a:lnTo>
                    <a:pt x="f1333" y="f1327"/>
                  </a:lnTo>
                  <a:lnTo>
                    <a:pt x="f1333" y="f1326"/>
                  </a:lnTo>
                  <a:lnTo>
                    <a:pt x="f1330" y="f1323"/>
                  </a:lnTo>
                  <a:close/>
                </a:path>
                <a:path w="6172200" h="1781175">
                  <a:moveTo>
                    <a:pt x="f1334" y="f1335"/>
                  </a:moveTo>
                  <a:lnTo>
                    <a:pt x="f1336" y="f1335"/>
                  </a:lnTo>
                  <a:lnTo>
                    <a:pt x="f577" y="f1337"/>
                  </a:lnTo>
                  <a:lnTo>
                    <a:pt x="f577" y="f1338"/>
                  </a:lnTo>
                  <a:lnTo>
                    <a:pt x="f1336" y="f1282"/>
                  </a:lnTo>
                  <a:lnTo>
                    <a:pt x="f1334" y="f1282"/>
                  </a:lnTo>
                  <a:lnTo>
                    <a:pt x="f100" y="f1338"/>
                  </a:lnTo>
                  <a:lnTo>
                    <a:pt x="f100" y="f1337"/>
                  </a:lnTo>
                  <a:lnTo>
                    <a:pt x="f1334" y="f1335"/>
                  </a:lnTo>
                  <a:close/>
                </a:path>
                <a:path w="6172200" h="1781175">
                  <a:moveTo>
                    <a:pt x="f1339" y="f1340"/>
                  </a:moveTo>
                  <a:lnTo>
                    <a:pt x="f1341" y="f1340"/>
                  </a:lnTo>
                  <a:lnTo>
                    <a:pt x="f1342" y="f1343"/>
                  </a:lnTo>
                  <a:lnTo>
                    <a:pt x="f1342" y="f1344"/>
                  </a:lnTo>
                  <a:lnTo>
                    <a:pt x="f1341" y="f1300"/>
                  </a:lnTo>
                  <a:lnTo>
                    <a:pt x="f1339" y="f1300"/>
                  </a:lnTo>
                  <a:lnTo>
                    <a:pt x="f1345" y="f1344"/>
                  </a:lnTo>
                  <a:lnTo>
                    <a:pt x="f1345" y="f1343"/>
                  </a:lnTo>
                  <a:lnTo>
                    <a:pt x="f1339" y="f1340"/>
                  </a:lnTo>
                  <a:close/>
                </a:path>
                <a:path w="6172200" h="1781175">
                  <a:moveTo>
                    <a:pt x="f1346" y="f1340"/>
                  </a:moveTo>
                  <a:lnTo>
                    <a:pt x="f1347" y="f1340"/>
                  </a:lnTo>
                  <a:lnTo>
                    <a:pt x="f1348" y="f1343"/>
                  </a:lnTo>
                  <a:lnTo>
                    <a:pt x="f1348" y="f1344"/>
                  </a:lnTo>
                  <a:lnTo>
                    <a:pt x="f1347" y="f1300"/>
                  </a:lnTo>
                  <a:lnTo>
                    <a:pt x="f1346" y="f1300"/>
                  </a:lnTo>
                  <a:lnTo>
                    <a:pt x="f846" y="f1344"/>
                  </a:lnTo>
                  <a:lnTo>
                    <a:pt x="f846" y="f1343"/>
                  </a:lnTo>
                  <a:lnTo>
                    <a:pt x="f1346" y="f1340"/>
                  </a:lnTo>
                  <a:close/>
                </a:path>
                <a:path w="6172200" h="1781175">
                  <a:moveTo>
                    <a:pt x="f1349" y="f1340"/>
                  </a:moveTo>
                  <a:lnTo>
                    <a:pt x="f1350" y="f1340"/>
                  </a:lnTo>
                  <a:lnTo>
                    <a:pt x="f1351" y="f1343"/>
                  </a:lnTo>
                  <a:lnTo>
                    <a:pt x="f1351" y="f1344"/>
                  </a:lnTo>
                  <a:lnTo>
                    <a:pt x="f1350" y="f1300"/>
                  </a:lnTo>
                  <a:lnTo>
                    <a:pt x="f1349" y="f1300"/>
                  </a:lnTo>
                  <a:lnTo>
                    <a:pt x="f1352" y="f1344"/>
                  </a:lnTo>
                  <a:lnTo>
                    <a:pt x="f1352" y="f1343"/>
                  </a:lnTo>
                  <a:lnTo>
                    <a:pt x="f1349" y="f1340"/>
                  </a:lnTo>
                  <a:close/>
                </a:path>
                <a:path w="6172200" h="1781175">
                  <a:moveTo>
                    <a:pt x="f578" y="f1340"/>
                  </a:moveTo>
                  <a:lnTo>
                    <a:pt x="f579" y="f1340"/>
                  </a:lnTo>
                  <a:lnTo>
                    <a:pt x="f206" y="f1343"/>
                  </a:lnTo>
                  <a:lnTo>
                    <a:pt x="f206" y="f1344"/>
                  </a:lnTo>
                  <a:lnTo>
                    <a:pt x="f579" y="f1300"/>
                  </a:lnTo>
                  <a:lnTo>
                    <a:pt x="f578" y="f1300"/>
                  </a:lnTo>
                  <a:lnTo>
                    <a:pt x="f580" y="f1344"/>
                  </a:lnTo>
                  <a:lnTo>
                    <a:pt x="f580" y="f1343"/>
                  </a:lnTo>
                  <a:lnTo>
                    <a:pt x="f578" y="f1340"/>
                  </a:lnTo>
                  <a:close/>
                </a:path>
                <a:path w="6172200" h="1781175">
                  <a:moveTo>
                    <a:pt x="f1353" y="f1340"/>
                  </a:moveTo>
                  <a:lnTo>
                    <a:pt x="f1354" y="f1340"/>
                  </a:lnTo>
                  <a:lnTo>
                    <a:pt x="f1355" y="f1343"/>
                  </a:lnTo>
                  <a:lnTo>
                    <a:pt x="f1355" y="f1344"/>
                  </a:lnTo>
                  <a:lnTo>
                    <a:pt x="f1354" y="f1300"/>
                  </a:lnTo>
                  <a:lnTo>
                    <a:pt x="f1353" y="f1300"/>
                  </a:lnTo>
                  <a:lnTo>
                    <a:pt x="f1356" y="f1344"/>
                  </a:lnTo>
                  <a:lnTo>
                    <a:pt x="f1356" y="f1343"/>
                  </a:lnTo>
                  <a:lnTo>
                    <a:pt x="f1353" y="f1340"/>
                  </a:lnTo>
                  <a:close/>
                </a:path>
                <a:path w="6172200" h="1781175">
                  <a:moveTo>
                    <a:pt x="f1357" y="f1358"/>
                  </a:moveTo>
                  <a:lnTo>
                    <a:pt x="f1359" y="f1358"/>
                  </a:lnTo>
                  <a:lnTo>
                    <a:pt x="f1360" y="f1361"/>
                  </a:lnTo>
                  <a:lnTo>
                    <a:pt x="f1360" y="f1362"/>
                  </a:lnTo>
                  <a:lnTo>
                    <a:pt x="f1359" y="f1363"/>
                  </a:lnTo>
                  <a:lnTo>
                    <a:pt x="f1357" y="f1363"/>
                  </a:lnTo>
                  <a:lnTo>
                    <a:pt x="f1179" y="f1362"/>
                  </a:lnTo>
                  <a:lnTo>
                    <a:pt x="f1179" y="f1361"/>
                  </a:lnTo>
                  <a:lnTo>
                    <a:pt x="f1357" y="f1358"/>
                  </a:lnTo>
                  <a:close/>
                </a:path>
                <a:path w="6172200" h="1781175">
                  <a:moveTo>
                    <a:pt x="f1102" y="f1358"/>
                  </a:moveTo>
                  <a:lnTo>
                    <a:pt x="f1104" y="f1358"/>
                  </a:lnTo>
                  <a:lnTo>
                    <a:pt x="f1105" y="f1361"/>
                  </a:lnTo>
                  <a:lnTo>
                    <a:pt x="f1105" y="f1362"/>
                  </a:lnTo>
                  <a:lnTo>
                    <a:pt x="f1104" y="f1363"/>
                  </a:lnTo>
                  <a:lnTo>
                    <a:pt x="f1102" y="f1363"/>
                  </a:lnTo>
                  <a:lnTo>
                    <a:pt x="f1108" y="f1362"/>
                  </a:lnTo>
                  <a:lnTo>
                    <a:pt x="f1108" y="f1361"/>
                  </a:lnTo>
                  <a:lnTo>
                    <a:pt x="f1102" y="f1358"/>
                  </a:lnTo>
                  <a:close/>
                </a:path>
                <a:path w="6172200" h="1781175">
                  <a:moveTo>
                    <a:pt x="f1364" y="f1365"/>
                  </a:moveTo>
                  <a:lnTo>
                    <a:pt x="f1366" y="f1365"/>
                  </a:lnTo>
                  <a:lnTo>
                    <a:pt x="f1367" y="f1368"/>
                  </a:lnTo>
                  <a:lnTo>
                    <a:pt x="f1367" y="f1369"/>
                  </a:lnTo>
                  <a:lnTo>
                    <a:pt x="f1366" y="f1323"/>
                  </a:lnTo>
                  <a:lnTo>
                    <a:pt x="f1364" y="f1323"/>
                  </a:lnTo>
                  <a:lnTo>
                    <a:pt x="f1370" y="f1369"/>
                  </a:lnTo>
                  <a:lnTo>
                    <a:pt x="f1370" y="f1368"/>
                  </a:lnTo>
                  <a:lnTo>
                    <a:pt x="f1364" y="f1365"/>
                  </a:lnTo>
                  <a:close/>
                </a:path>
                <a:path w="6172200" h="1781175">
                  <a:moveTo>
                    <a:pt x="f1371" y="f1365"/>
                  </a:moveTo>
                  <a:lnTo>
                    <a:pt x="f1372" y="f1365"/>
                  </a:lnTo>
                  <a:lnTo>
                    <a:pt x="f1373" y="f1368"/>
                  </a:lnTo>
                  <a:lnTo>
                    <a:pt x="f1373" y="f1369"/>
                  </a:lnTo>
                  <a:lnTo>
                    <a:pt x="f1372" y="f1323"/>
                  </a:lnTo>
                  <a:lnTo>
                    <a:pt x="f1371" y="f1323"/>
                  </a:lnTo>
                  <a:lnTo>
                    <a:pt x="f197" y="f1369"/>
                  </a:lnTo>
                  <a:lnTo>
                    <a:pt x="f197" y="f1368"/>
                  </a:lnTo>
                  <a:lnTo>
                    <a:pt x="f1371" y="f1365"/>
                  </a:lnTo>
                  <a:close/>
                </a:path>
                <a:path w="6172200" h="1781175">
                  <a:moveTo>
                    <a:pt x="f1374" y="f1365"/>
                  </a:moveTo>
                  <a:lnTo>
                    <a:pt x="f1375" y="f1365"/>
                  </a:lnTo>
                  <a:lnTo>
                    <a:pt x="f1194" y="f1368"/>
                  </a:lnTo>
                  <a:lnTo>
                    <a:pt x="f1194" y="f1369"/>
                  </a:lnTo>
                  <a:lnTo>
                    <a:pt x="f1375" y="f1323"/>
                  </a:lnTo>
                  <a:lnTo>
                    <a:pt x="f1374" y="f1323"/>
                  </a:lnTo>
                  <a:lnTo>
                    <a:pt x="f1376" y="f1369"/>
                  </a:lnTo>
                  <a:lnTo>
                    <a:pt x="f1376" y="f1368"/>
                  </a:lnTo>
                  <a:lnTo>
                    <a:pt x="f1374" y="f1365"/>
                  </a:lnTo>
                  <a:close/>
                </a:path>
                <a:path w="6172200" h="1781175">
                  <a:moveTo>
                    <a:pt x="f1377" y="f1378"/>
                  </a:moveTo>
                  <a:lnTo>
                    <a:pt x="f1379" y="f1378"/>
                  </a:lnTo>
                  <a:lnTo>
                    <a:pt x="f1380" y="f1381"/>
                  </a:lnTo>
                  <a:lnTo>
                    <a:pt x="f1380" y="f1382"/>
                  </a:lnTo>
                  <a:lnTo>
                    <a:pt x="f1379" y="f1335"/>
                  </a:lnTo>
                  <a:lnTo>
                    <a:pt x="f1377" y="f1335"/>
                  </a:lnTo>
                  <a:lnTo>
                    <a:pt x="f1383" y="f1382"/>
                  </a:lnTo>
                  <a:lnTo>
                    <a:pt x="f1383" y="f1381"/>
                  </a:lnTo>
                  <a:lnTo>
                    <a:pt x="f1377" y="f1378"/>
                  </a:lnTo>
                  <a:close/>
                </a:path>
                <a:path w="6172200" h="1781175">
                  <a:moveTo>
                    <a:pt x="f1384" y="f1378"/>
                  </a:moveTo>
                  <a:lnTo>
                    <a:pt x="f1385" y="f1378"/>
                  </a:lnTo>
                  <a:lnTo>
                    <a:pt x="f1386" y="f1381"/>
                  </a:lnTo>
                  <a:lnTo>
                    <a:pt x="f1386" y="f1382"/>
                  </a:lnTo>
                  <a:lnTo>
                    <a:pt x="f1385" y="f1335"/>
                  </a:lnTo>
                  <a:lnTo>
                    <a:pt x="f1384" y="f1335"/>
                  </a:lnTo>
                  <a:lnTo>
                    <a:pt x="f1387" y="f1382"/>
                  </a:lnTo>
                  <a:lnTo>
                    <a:pt x="f1387" y="f1381"/>
                  </a:lnTo>
                  <a:lnTo>
                    <a:pt x="f1384" y="f1378"/>
                  </a:lnTo>
                  <a:close/>
                </a:path>
                <a:path w="6172200" h="1781175">
                  <a:moveTo>
                    <a:pt x="f1388" y="f1378"/>
                  </a:moveTo>
                  <a:lnTo>
                    <a:pt x="f1389" y="f1378"/>
                  </a:lnTo>
                  <a:lnTo>
                    <a:pt x="f1390" y="f1381"/>
                  </a:lnTo>
                  <a:lnTo>
                    <a:pt x="f1390" y="f1382"/>
                  </a:lnTo>
                  <a:lnTo>
                    <a:pt x="f1389" y="f1335"/>
                  </a:lnTo>
                  <a:lnTo>
                    <a:pt x="f1388" y="f1335"/>
                  </a:lnTo>
                  <a:lnTo>
                    <a:pt x="f1391" y="f1382"/>
                  </a:lnTo>
                  <a:lnTo>
                    <a:pt x="f1391" y="f1381"/>
                  </a:lnTo>
                  <a:lnTo>
                    <a:pt x="f1388" y="f1378"/>
                  </a:lnTo>
                  <a:close/>
                </a:path>
                <a:path w="6172200" h="1781175">
                  <a:moveTo>
                    <a:pt x="f1392" y="f1378"/>
                  </a:moveTo>
                  <a:lnTo>
                    <a:pt x="f1393" y="f1378"/>
                  </a:lnTo>
                  <a:lnTo>
                    <a:pt x="f1394" y="f1381"/>
                  </a:lnTo>
                  <a:lnTo>
                    <a:pt x="f1394" y="f1382"/>
                  </a:lnTo>
                  <a:lnTo>
                    <a:pt x="f1393" y="f1335"/>
                  </a:lnTo>
                  <a:lnTo>
                    <a:pt x="f1392" y="f1335"/>
                  </a:lnTo>
                  <a:lnTo>
                    <a:pt x="f1395" y="f1382"/>
                  </a:lnTo>
                  <a:lnTo>
                    <a:pt x="f1395" y="f1381"/>
                  </a:lnTo>
                  <a:lnTo>
                    <a:pt x="f1392" y="f1378"/>
                  </a:lnTo>
                  <a:close/>
                </a:path>
                <a:path w="6172200" h="1781175">
                  <a:moveTo>
                    <a:pt x="f1396" y="f1378"/>
                  </a:moveTo>
                  <a:lnTo>
                    <a:pt x="f1397" y="f1378"/>
                  </a:lnTo>
                  <a:lnTo>
                    <a:pt x="f1398" y="f1381"/>
                  </a:lnTo>
                  <a:lnTo>
                    <a:pt x="f1398" y="f1382"/>
                  </a:lnTo>
                  <a:lnTo>
                    <a:pt x="f1397" y="f1335"/>
                  </a:lnTo>
                  <a:lnTo>
                    <a:pt x="f1396" y="f1335"/>
                  </a:lnTo>
                  <a:lnTo>
                    <a:pt x="f1220" y="f1382"/>
                  </a:lnTo>
                  <a:lnTo>
                    <a:pt x="f1220" y="f1381"/>
                  </a:lnTo>
                  <a:lnTo>
                    <a:pt x="f1396" y="f1378"/>
                  </a:lnTo>
                  <a:close/>
                </a:path>
                <a:path w="6172200" h="1781175">
                  <a:moveTo>
                    <a:pt x="f1399" y="f1400"/>
                  </a:moveTo>
                  <a:lnTo>
                    <a:pt x="f1401" y="f1400"/>
                  </a:lnTo>
                  <a:lnTo>
                    <a:pt x="f1402" y="f1403"/>
                  </a:lnTo>
                  <a:lnTo>
                    <a:pt x="f1402" y="f1404"/>
                  </a:lnTo>
                  <a:lnTo>
                    <a:pt x="f1401" y="f1405"/>
                  </a:lnTo>
                  <a:lnTo>
                    <a:pt x="f1399" y="f1405"/>
                  </a:lnTo>
                  <a:lnTo>
                    <a:pt x="f1406" y="f1404"/>
                  </a:lnTo>
                  <a:lnTo>
                    <a:pt x="f1406" y="f1403"/>
                  </a:lnTo>
                  <a:lnTo>
                    <a:pt x="f1399" y="f1400"/>
                  </a:lnTo>
                  <a:close/>
                </a:path>
                <a:path w="6172200" h="1781175">
                  <a:moveTo>
                    <a:pt x="f1407" y="f1408"/>
                  </a:moveTo>
                  <a:lnTo>
                    <a:pt x="f1409" y="f1408"/>
                  </a:lnTo>
                  <a:lnTo>
                    <a:pt x="f96" y="f1410"/>
                  </a:lnTo>
                  <a:lnTo>
                    <a:pt x="f96" y="f1411"/>
                  </a:lnTo>
                  <a:lnTo>
                    <a:pt x="f1409" y="f1340"/>
                  </a:lnTo>
                  <a:lnTo>
                    <a:pt x="f1407" y="f1340"/>
                  </a:lnTo>
                  <a:lnTo>
                    <a:pt x="f1412" y="f1411"/>
                  </a:lnTo>
                  <a:lnTo>
                    <a:pt x="f1412" y="f1410"/>
                  </a:lnTo>
                  <a:lnTo>
                    <a:pt x="f1407" y="f1408"/>
                  </a:lnTo>
                  <a:close/>
                </a:path>
                <a:path w="6172200" h="1781175">
                  <a:moveTo>
                    <a:pt x="f1413" y="f1414"/>
                  </a:moveTo>
                  <a:lnTo>
                    <a:pt x="f1415" y="f1414"/>
                  </a:lnTo>
                  <a:lnTo>
                    <a:pt x="f1416" y="f1417"/>
                  </a:lnTo>
                  <a:lnTo>
                    <a:pt x="f1416" y="f1418"/>
                  </a:lnTo>
                  <a:lnTo>
                    <a:pt x="f1415" y="f1419"/>
                  </a:lnTo>
                  <a:lnTo>
                    <a:pt x="f1413" y="f1419"/>
                  </a:lnTo>
                  <a:lnTo>
                    <a:pt x="f1420" y="f1418"/>
                  </a:lnTo>
                  <a:lnTo>
                    <a:pt x="f1420" y="f1417"/>
                  </a:lnTo>
                  <a:lnTo>
                    <a:pt x="f1413" y="f1414"/>
                  </a:lnTo>
                  <a:close/>
                </a:path>
                <a:path w="6172200" h="1781175">
                  <a:moveTo>
                    <a:pt x="f1421" y="f1414"/>
                  </a:moveTo>
                  <a:lnTo>
                    <a:pt x="f1422" y="f1414"/>
                  </a:lnTo>
                  <a:lnTo>
                    <a:pt x="f1423" y="f1417"/>
                  </a:lnTo>
                  <a:lnTo>
                    <a:pt x="f1423" y="f1418"/>
                  </a:lnTo>
                  <a:lnTo>
                    <a:pt x="f1422" y="f1419"/>
                  </a:lnTo>
                  <a:lnTo>
                    <a:pt x="f1421" y="f1419"/>
                  </a:lnTo>
                  <a:lnTo>
                    <a:pt x="f1424" y="f1418"/>
                  </a:lnTo>
                  <a:lnTo>
                    <a:pt x="f1424" y="f1417"/>
                  </a:lnTo>
                  <a:lnTo>
                    <a:pt x="f1421" y="f1414"/>
                  </a:lnTo>
                  <a:close/>
                </a:path>
                <a:path w="6172200" h="1781175">
                  <a:moveTo>
                    <a:pt x="f1425" y="f1414"/>
                  </a:moveTo>
                  <a:lnTo>
                    <a:pt x="f1426" y="f1414"/>
                  </a:lnTo>
                  <a:lnTo>
                    <a:pt x="f698" y="f1417"/>
                  </a:lnTo>
                  <a:lnTo>
                    <a:pt x="f698" y="f1418"/>
                  </a:lnTo>
                  <a:lnTo>
                    <a:pt x="f1426" y="f1419"/>
                  </a:lnTo>
                  <a:lnTo>
                    <a:pt x="f1425" y="f1419"/>
                  </a:lnTo>
                  <a:lnTo>
                    <a:pt x="f1427" y="f1418"/>
                  </a:lnTo>
                  <a:lnTo>
                    <a:pt x="f1427" y="f1417"/>
                  </a:lnTo>
                  <a:lnTo>
                    <a:pt x="f1425" y="f1414"/>
                  </a:lnTo>
                  <a:close/>
                </a:path>
                <a:path w="6172200" h="1781175">
                  <a:moveTo>
                    <a:pt x="f390" y="f1414"/>
                  </a:moveTo>
                  <a:lnTo>
                    <a:pt x="f391" y="f1414"/>
                  </a:lnTo>
                  <a:lnTo>
                    <a:pt x="f392" y="f1417"/>
                  </a:lnTo>
                  <a:lnTo>
                    <a:pt x="f392" y="f1418"/>
                  </a:lnTo>
                  <a:lnTo>
                    <a:pt x="f391" y="f1419"/>
                  </a:lnTo>
                  <a:lnTo>
                    <a:pt x="f390" y="f1419"/>
                  </a:lnTo>
                  <a:lnTo>
                    <a:pt x="f393" y="f1418"/>
                  </a:lnTo>
                  <a:lnTo>
                    <a:pt x="f393" y="f1417"/>
                  </a:lnTo>
                  <a:lnTo>
                    <a:pt x="f390" y="f1414"/>
                  </a:lnTo>
                  <a:close/>
                </a:path>
                <a:path w="6172200" h="1781175">
                  <a:moveTo>
                    <a:pt x="f1428" y="f1429"/>
                  </a:moveTo>
                  <a:lnTo>
                    <a:pt x="f1430" y="f1429"/>
                  </a:lnTo>
                  <a:lnTo>
                    <a:pt x="f1431" y="f1432"/>
                  </a:lnTo>
                  <a:lnTo>
                    <a:pt x="f1431" y="f1433"/>
                  </a:lnTo>
                  <a:lnTo>
                    <a:pt x="f1430" y="f1358"/>
                  </a:lnTo>
                  <a:lnTo>
                    <a:pt x="f1428" y="f1358"/>
                  </a:lnTo>
                  <a:lnTo>
                    <a:pt x="f1434" y="f1433"/>
                  </a:lnTo>
                  <a:lnTo>
                    <a:pt x="f1434" y="f1432"/>
                  </a:lnTo>
                  <a:lnTo>
                    <a:pt x="f1428" y="f1429"/>
                  </a:lnTo>
                  <a:close/>
                </a:path>
                <a:path w="6172200" h="1781175">
                  <a:moveTo>
                    <a:pt x="f672" y="f1429"/>
                  </a:moveTo>
                  <a:lnTo>
                    <a:pt x="f674" y="f1429"/>
                  </a:lnTo>
                  <a:lnTo>
                    <a:pt x="f675" y="f1432"/>
                  </a:lnTo>
                  <a:lnTo>
                    <a:pt x="f675" y="f1433"/>
                  </a:lnTo>
                  <a:lnTo>
                    <a:pt x="f674" y="f1358"/>
                  </a:lnTo>
                  <a:lnTo>
                    <a:pt x="f672" y="f1358"/>
                  </a:lnTo>
                  <a:lnTo>
                    <a:pt x="f678" y="f1433"/>
                  </a:lnTo>
                  <a:lnTo>
                    <a:pt x="f678" y="f1432"/>
                  </a:lnTo>
                  <a:lnTo>
                    <a:pt x="f672" y="f1429"/>
                  </a:lnTo>
                  <a:close/>
                </a:path>
                <a:path w="6172200" h="1781175">
                  <a:moveTo>
                    <a:pt x="f1004" y="f1429"/>
                  </a:moveTo>
                  <a:lnTo>
                    <a:pt x="f1005" y="f1429"/>
                  </a:lnTo>
                  <a:lnTo>
                    <a:pt x="f1006" y="f1432"/>
                  </a:lnTo>
                  <a:lnTo>
                    <a:pt x="f1006" y="f1433"/>
                  </a:lnTo>
                  <a:lnTo>
                    <a:pt x="f1005" y="f1358"/>
                  </a:lnTo>
                  <a:lnTo>
                    <a:pt x="f1004" y="f1358"/>
                  </a:lnTo>
                  <a:lnTo>
                    <a:pt x="f1007" y="f1433"/>
                  </a:lnTo>
                  <a:lnTo>
                    <a:pt x="f1007" y="f1432"/>
                  </a:lnTo>
                  <a:lnTo>
                    <a:pt x="f1004" y="f1429"/>
                  </a:lnTo>
                  <a:close/>
                </a:path>
                <a:path w="6172200" h="1781175">
                  <a:moveTo>
                    <a:pt x="f320" y="f1435"/>
                  </a:moveTo>
                  <a:lnTo>
                    <a:pt x="f322" y="f1435"/>
                  </a:lnTo>
                  <a:lnTo>
                    <a:pt x="f323" y="f1436"/>
                  </a:lnTo>
                  <a:lnTo>
                    <a:pt x="f323" y="f1437"/>
                  </a:lnTo>
                  <a:lnTo>
                    <a:pt x="f322" y="f1365"/>
                  </a:lnTo>
                  <a:lnTo>
                    <a:pt x="f320" y="f1365"/>
                  </a:lnTo>
                  <a:lnTo>
                    <a:pt x="f327" y="f1437"/>
                  </a:lnTo>
                  <a:lnTo>
                    <a:pt x="f327" y="f1436"/>
                  </a:lnTo>
                  <a:lnTo>
                    <a:pt x="f320" y="f1435"/>
                  </a:lnTo>
                  <a:close/>
                </a:path>
                <a:path w="6172200" h="1781175">
                  <a:moveTo>
                    <a:pt x="f1438" y="f1435"/>
                  </a:moveTo>
                  <a:lnTo>
                    <a:pt x="f1439" y="f1435"/>
                  </a:lnTo>
                  <a:lnTo>
                    <a:pt x="f1440" y="f1436"/>
                  </a:lnTo>
                  <a:lnTo>
                    <a:pt x="f1440" y="f1437"/>
                  </a:lnTo>
                  <a:lnTo>
                    <a:pt x="f1439" y="f1365"/>
                  </a:lnTo>
                  <a:lnTo>
                    <a:pt x="f1438" y="f1365"/>
                  </a:lnTo>
                  <a:lnTo>
                    <a:pt x="f1441" y="f1437"/>
                  </a:lnTo>
                  <a:lnTo>
                    <a:pt x="f1441" y="f1436"/>
                  </a:lnTo>
                  <a:lnTo>
                    <a:pt x="f1438" y="f1435"/>
                  </a:lnTo>
                  <a:close/>
                </a:path>
                <a:path w="6172200" h="1781175">
                  <a:moveTo>
                    <a:pt x="f1442" y="f1443"/>
                  </a:moveTo>
                  <a:lnTo>
                    <a:pt x="f1444" y="f1443"/>
                  </a:lnTo>
                  <a:lnTo>
                    <a:pt x="f1445" y="f1446"/>
                  </a:lnTo>
                  <a:lnTo>
                    <a:pt x="f1445" y="f1447"/>
                  </a:lnTo>
                  <a:lnTo>
                    <a:pt x="f1444" y="f1378"/>
                  </a:lnTo>
                  <a:lnTo>
                    <a:pt x="f1442" y="f1378"/>
                  </a:lnTo>
                  <a:lnTo>
                    <a:pt x="f321" y="f1447"/>
                  </a:lnTo>
                  <a:lnTo>
                    <a:pt x="f321" y="f1446"/>
                  </a:lnTo>
                  <a:lnTo>
                    <a:pt x="f1442" y="f1443"/>
                  </a:lnTo>
                  <a:close/>
                </a:path>
                <a:path w="6172200" h="1781175">
                  <a:moveTo>
                    <a:pt x="f1448" y="f1449"/>
                  </a:moveTo>
                  <a:lnTo>
                    <a:pt x="f1450" y="f1449"/>
                  </a:lnTo>
                  <a:lnTo>
                    <a:pt x="f1451" y="f1452"/>
                  </a:lnTo>
                  <a:lnTo>
                    <a:pt x="f1451" y="f1453"/>
                  </a:lnTo>
                  <a:lnTo>
                    <a:pt x="f1450" y="f1400"/>
                  </a:lnTo>
                  <a:lnTo>
                    <a:pt x="f1448" y="f1400"/>
                  </a:lnTo>
                  <a:lnTo>
                    <a:pt x="f1454" y="f1453"/>
                  </a:lnTo>
                  <a:lnTo>
                    <a:pt x="f1454" y="f1452"/>
                  </a:lnTo>
                  <a:lnTo>
                    <a:pt x="f1448" y="f1449"/>
                  </a:lnTo>
                  <a:close/>
                </a:path>
                <a:path w="6172200" h="1781175">
                  <a:moveTo>
                    <a:pt x="f1455" y="f1456"/>
                  </a:moveTo>
                  <a:lnTo>
                    <a:pt x="f1457" y="f1456"/>
                  </a:lnTo>
                  <a:lnTo>
                    <a:pt x="f597" y="f1458"/>
                  </a:lnTo>
                  <a:lnTo>
                    <a:pt x="f597" y="f1459"/>
                  </a:lnTo>
                  <a:lnTo>
                    <a:pt x="f1457" y="f1408"/>
                  </a:lnTo>
                  <a:lnTo>
                    <a:pt x="f1455" y="f1408"/>
                  </a:lnTo>
                  <a:lnTo>
                    <a:pt x="f1460" y="f1459"/>
                  </a:lnTo>
                  <a:lnTo>
                    <a:pt x="f1460" y="f1458"/>
                  </a:lnTo>
                  <a:lnTo>
                    <a:pt x="f1455" y="f1456"/>
                  </a:lnTo>
                  <a:close/>
                </a:path>
                <a:path w="6172200" h="1781175">
                  <a:moveTo>
                    <a:pt x="f1461" y="f1456"/>
                  </a:moveTo>
                  <a:lnTo>
                    <a:pt x="f1462" y="f1456"/>
                  </a:lnTo>
                  <a:lnTo>
                    <a:pt x="f1463" y="f1458"/>
                  </a:lnTo>
                  <a:lnTo>
                    <a:pt x="f1463" y="f1459"/>
                  </a:lnTo>
                  <a:lnTo>
                    <a:pt x="f1462" y="f1408"/>
                  </a:lnTo>
                  <a:lnTo>
                    <a:pt x="f1461" y="f1408"/>
                  </a:lnTo>
                  <a:lnTo>
                    <a:pt x="f1464" y="f1459"/>
                  </a:lnTo>
                  <a:lnTo>
                    <a:pt x="f1464" y="f1458"/>
                  </a:lnTo>
                  <a:lnTo>
                    <a:pt x="f1461" y="f1456"/>
                  </a:lnTo>
                  <a:close/>
                </a:path>
                <a:path w="6172200" h="1781175">
                  <a:moveTo>
                    <a:pt x="f1172" y="f1465"/>
                  </a:moveTo>
                  <a:lnTo>
                    <a:pt x="f1173" y="f1465"/>
                  </a:lnTo>
                  <a:lnTo>
                    <a:pt x="f1174" y="f1466"/>
                  </a:lnTo>
                  <a:lnTo>
                    <a:pt x="f1174" y="f1467"/>
                  </a:lnTo>
                  <a:lnTo>
                    <a:pt x="f1173" y="f1414"/>
                  </a:lnTo>
                  <a:lnTo>
                    <a:pt x="f1172" y="f1414"/>
                  </a:lnTo>
                  <a:lnTo>
                    <a:pt x="f1175" y="f1467"/>
                  </a:lnTo>
                  <a:lnTo>
                    <a:pt x="f1175" y="f1466"/>
                  </a:lnTo>
                  <a:lnTo>
                    <a:pt x="f1172" y="f1465"/>
                  </a:lnTo>
                  <a:close/>
                </a:path>
                <a:path w="6172200" h="1781175">
                  <a:moveTo>
                    <a:pt x="f292" y="f1468"/>
                  </a:moveTo>
                  <a:lnTo>
                    <a:pt x="f293" y="f1468"/>
                  </a:lnTo>
                  <a:lnTo>
                    <a:pt x="f294" y="f1469"/>
                  </a:lnTo>
                  <a:lnTo>
                    <a:pt x="f294" y="f1470"/>
                  </a:lnTo>
                  <a:lnTo>
                    <a:pt x="f293" y="f1429"/>
                  </a:lnTo>
                  <a:lnTo>
                    <a:pt x="f292" y="f1429"/>
                  </a:lnTo>
                  <a:lnTo>
                    <a:pt x="f298" y="f1470"/>
                  </a:lnTo>
                  <a:lnTo>
                    <a:pt x="f298" y="f1469"/>
                  </a:lnTo>
                  <a:lnTo>
                    <a:pt x="f292" y="f1468"/>
                  </a:lnTo>
                  <a:close/>
                </a:path>
                <a:path w="6172200" h="1781175">
                  <a:moveTo>
                    <a:pt x="f498" y="f1468"/>
                  </a:moveTo>
                  <a:lnTo>
                    <a:pt x="f500" y="f1468"/>
                  </a:lnTo>
                  <a:lnTo>
                    <a:pt x="f501" y="f1469"/>
                  </a:lnTo>
                  <a:lnTo>
                    <a:pt x="f501" y="f1470"/>
                  </a:lnTo>
                  <a:lnTo>
                    <a:pt x="f500" y="f1429"/>
                  </a:lnTo>
                  <a:lnTo>
                    <a:pt x="f498" y="f1429"/>
                  </a:lnTo>
                  <a:lnTo>
                    <a:pt x="f504" y="f1470"/>
                  </a:lnTo>
                  <a:lnTo>
                    <a:pt x="f504" y="f1469"/>
                  </a:lnTo>
                  <a:lnTo>
                    <a:pt x="f498" y="f1468"/>
                  </a:lnTo>
                  <a:close/>
                </a:path>
                <a:path w="6172200" h="1781175">
                  <a:moveTo>
                    <a:pt x="f1471" y="f1468"/>
                  </a:moveTo>
                  <a:lnTo>
                    <a:pt x="f1472" y="f1468"/>
                  </a:lnTo>
                  <a:lnTo>
                    <a:pt x="f1473" y="f1469"/>
                  </a:lnTo>
                  <a:lnTo>
                    <a:pt x="f1473" y="f1470"/>
                  </a:lnTo>
                  <a:lnTo>
                    <a:pt x="f1472" y="f1429"/>
                  </a:lnTo>
                  <a:lnTo>
                    <a:pt x="f1471" y="f1429"/>
                  </a:lnTo>
                  <a:lnTo>
                    <a:pt x="f290" y="f1470"/>
                  </a:lnTo>
                  <a:lnTo>
                    <a:pt x="f290" y="f1469"/>
                  </a:lnTo>
                  <a:lnTo>
                    <a:pt x="f1471" y="f1468"/>
                  </a:lnTo>
                  <a:close/>
                </a:path>
                <a:path w="6172200" h="1781175">
                  <a:moveTo>
                    <a:pt x="f1474" y="f1475"/>
                  </a:moveTo>
                  <a:lnTo>
                    <a:pt x="f1476" y="f1475"/>
                  </a:lnTo>
                  <a:lnTo>
                    <a:pt x="f1477" y="f1478"/>
                  </a:lnTo>
                  <a:lnTo>
                    <a:pt x="f1477" y="f1479"/>
                  </a:lnTo>
                  <a:lnTo>
                    <a:pt x="f1476" y="f1435"/>
                  </a:lnTo>
                  <a:lnTo>
                    <a:pt x="f1474" y="f1435"/>
                  </a:lnTo>
                  <a:lnTo>
                    <a:pt x="f1318" y="f1479"/>
                  </a:lnTo>
                  <a:lnTo>
                    <a:pt x="f1318" y="f1478"/>
                  </a:lnTo>
                  <a:lnTo>
                    <a:pt x="f1474" y="f1475"/>
                  </a:lnTo>
                  <a:close/>
                </a:path>
                <a:path w="6172200" h="1781175">
                  <a:moveTo>
                    <a:pt x="f1480" y="f1475"/>
                  </a:moveTo>
                  <a:lnTo>
                    <a:pt x="f1481" y="f1475"/>
                  </a:lnTo>
                  <a:lnTo>
                    <a:pt x="f1482" y="f1478"/>
                  </a:lnTo>
                  <a:lnTo>
                    <a:pt x="f1482" y="f1479"/>
                  </a:lnTo>
                  <a:lnTo>
                    <a:pt x="f1481" y="f1435"/>
                  </a:lnTo>
                  <a:lnTo>
                    <a:pt x="f1480" y="f1435"/>
                  </a:lnTo>
                  <a:lnTo>
                    <a:pt x="f1332" y="f1479"/>
                  </a:lnTo>
                  <a:lnTo>
                    <a:pt x="f1332" y="f1478"/>
                  </a:lnTo>
                  <a:lnTo>
                    <a:pt x="f1480" y="f1475"/>
                  </a:lnTo>
                  <a:close/>
                </a:path>
                <a:path w="6172200" h="1781175">
                  <a:moveTo>
                    <a:pt x="f1483" y="f1475"/>
                  </a:moveTo>
                  <a:lnTo>
                    <a:pt x="f1484" y="f1475"/>
                  </a:lnTo>
                  <a:lnTo>
                    <a:pt x="f1485" y="f1486"/>
                  </a:lnTo>
                  <a:lnTo>
                    <a:pt x="f1485" y="f1487"/>
                  </a:lnTo>
                  <a:lnTo>
                    <a:pt x="f1484" y="f1449"/>
                  </a:lnTo>
                  <a:lnTo>
                    <a:pt x="f1483" y="f1449"/>
                  </a:lnTo>
                  <a:lnTo>
                    <a:pt x="f1113" y="f1487"/>
                  </a:lnTo>
                  <a:lnTo>
                    <a:pt x="f1113" y="f1486"/>
                  </a:lnTo>
                  <a:lnTo>
                    <a:pt x="f1483" y="f1475"/>
                  </a:lnTo>
                  <a:close/>
                </a:path>
                <a:path w="6172200" h="1781175">
                  <a:moveTo>
                    <a:pt x="f1488" y="f1475"/>
                  </a:moveTo>
                  <a:lnTo>
                    <a:pt x="f1489" y="f1475"/>
                  </a:lnTo>
                  <a:lnTo>
                    <a:pt x="f1490" y="f1478"/>
                  </a:lnTo>
                  <a:lnTo>
                    <a:pt x="f1490" y="f1479"/>
                  </a:lnTo>
                  <a:lnTo>
                    <a:pt x="f1489" y="f1435"/>
                  </a:lnTo>
                  <a:lnTo>
                    <a:pt x="f1488" y="f1435"/>
                  </a:lnTo>
                  <a:lnTo>
                    <a:pt x="f1491" y="f1479"/>
                  </a:lnTo>
                  <a:lnTo>
                    <a:pt x="f1491" y="f1478"/>
                  </a:lnTo>
                  <a:lnTo>
                    <a:pt x="f1488" y="f1475"/>
                  </a:lnTo>
                  <a:close/>
                </a:path>
                <a:path w="6172200" h="1781175">
                  <a:moveTo>
                    <a:pt x="f1492" y="f1493"/>
                  </a:moveTo>
                  <a:lnTo>
                    <a:pt x="f1494" y="f1493"/>
                  </a:lnTo>
                  <a:lnTo>
                    <a:pt x="f1099" y="f1495"/>
                  </a:lnTo>
                  <a:lnTo>
                    <a:pt x="f1099" y="f1496"/>
                  </a:lnTo>
                  <a:lnTo>
                    <a:pt x="f1494" y="f1443"/>
                  </a:lnTo>
                  <a:lnTo>
                    <a:pt x="f1492" y="f1443"/>
                  </a:lnTo>
                  <a:lnTo>
                    <a:pt x="f1497" y="f1496"/>
                  </a:lnTo>
                  <a:lnTo>
                    <a:pt x="f1497" y="f1495"/>
                  </a:lnTo>
                  <a:lnTo>
                    <a:pt x="f1492" y="f1493"/>
                  </a:lnTo>
                  <a:close/>
                </a:path>
                <a:path w="6172200" h="1781175">
                  <a:moveTo>
                    <a:pt x="f1498" y="f1493"/>
                  </a:moveTo>
                  <a:lnTo>
                    <a:pt x="f1499" y="f1493"/>
                  </a:lnTo>
                  <a:lnTo>
                    <a:pt x="f1500" y="f1495"/>
                  </a:lnTo>
                  <a:lnTo>
                    <a:pt x="f1500" y="f1496"/>
                  </a:lnTo>
                  <a:lnTo>
                    <a:pt x="f1499" y="f1443"/>
                  </a:lnTo>
                  <a:lnTo>
                    <a:pt x="f1498" y="f1443"/>
                  </a:lnTo>
                  <a:lnTo>
                    <a:pt x="f1501" y="f1496"/>
                  </a:lnTo>
                  <a:lnTo>
                    <a:pt x="f1501" y="f1495"/>
                  </a:lnTo>
                  <a:lnTo>
                    <a:pt x="f1498" y="f1493"/>
                  </a:lnTo>
                  <a:close/>
                </a:path>
                <a:path w="6172200" h="1781175">
                  <a:moveTo>
                    <a:pt x="f232" y="f1493"/>
                  </a:moveTo>
                  <a:lnTo>
                    <a:pt x="f234" y="f1493"/>
                  </a:lnTo>
                  <a:lnTo>
                    <a:pt x="f235" y="f1495"/>
                  </a:lnTo>
                  <a:lnTo>
                    <a:pt x="f235" y="f1496"/>
                  </a:lnTo>
                  <a:lnTo>
                    <a:pt x="f234" y="f1443"/>
                  </a:lnTo>
                  <a:lnTo>
                    <a:pt x="f232" y="f1443"/>
                  </a:lnTo>
                  <a:lnTo>
                    <a:pt x="f238" y="f1496"/>
                  </a:lnTo>
                  <a:lnTo>
                    <a:pt x="f238" y="f1495"/>
                  </a:lnTo>
                  <a:lnTo>
                    <a:pt x="f232" y="f1493"/>
                  </a:lnTo>
                  <a:close/>
                </a:path>
                <a:path w="6172200" h="1781175">
                  <a:moveTo>
                    <a:pt x="f1502" y="f1493"/>
                  </a:moveTo>
                  <a:lnTo>
                    <a:pt x="f1503" y="f1493"/>
                  </a:lnTo>
                  <a:lnTo>
                    <a:pt x="f1504" y="f1495"/>
                  </a:lnTo>
                  <a:lnTo>
                    <a:pt x="f1504" y="f1496"/>
                  </a:lnTo>
                  <a:lnTo>
                    <a:pt x="f1503" y="f1443"/>
                  </a:lnTo>
                  <a:lnTo>
                    <a:pt x="f1502" y="f1443"/>
                  </a:lnTo>
                  <a:lnTo>
                    <a:pt x="f1505" y="f1496"/>
                  </a:lnTo>
                  <a:lnTo>
                    <a:pt x="f1505" y="f1495"/>
                  </a:lnTo>
                  <a:lnTo>
                    <a:pt x="f1502" y="f1493"/>
                  </a:lnTo>
                  <a:close/>
                </a:path>
                <a:path w="6172200" h="1781175">
                  <a:moveTo>
                    <a:pt x="f277" y="f1493"/>
                  </a:moveTo>
                  <a:lnTo>
                    <a:pt x="f278" y="f1493"/>
                  </a:lnTo>
                  <a:lnTo>
                    <a:pt x="f279" y="f1495"/>
                  </a:lnTo>
                  <a:lnTo>
                    <a:pt x="f279" y="f1496"/>
                  </a:lnTo>
                  <a:lnTo>
                    <a:pt x="f278" y="f1443"/>
                  </a:lnTo>
                  <a:lnTo>
                    <a:pt x="f277" y="f1443"/>
                  </a:lnTo>
                  <a:lnTo>
                    <a:pt x="f280" y="f1496"/>
                  </a:lnTo>
                  <a:lnTo>
                    <a:pt x="f280" y="f1495"/>
                  </a:lnTo>
                  <a:lnTo>
                    <a:pt x="f277" y="f1493"/>
                  </a:lnTo>
                  <a:close/>
                </a:path>
                <a:path w="6172200" h="1781175">
                  <a:moveTo>
                    <a:pt x="f1506" y="f1507"/>
                  </a:moveTo>
                  <a:lnTo>
                    <a:pt x="f1508" y="f1507"/>
                  </a:lnTo>
                  <a:lnTo>
                    <a:pt x="f1509" y="f1510"/>
                  </a:lnTo>
                  <a:lnTo>
                    <a:pt x="f1509" y="f1511"/>
                  </a:lnTo>
                  <a:lnTo>
                    <a:pt x="f1508" y="f1449"/>
                  </a:lnTo>
                  <a:lnTo>
                    <a:pt x="f1506" y="f1449"/>
                  </a:lnTo>
                  <a:lnTo>
                    <a:pt x="f897" y="f1511"/>
                  </a:lnTo>
                  <a:lnTo>
                    <a:pt x="f897" y="f1510"/>
                  </a:lnTo>
                  <a:lnTo>
                    <a:pt x="f1506" y="f1507"/>
                  </a:lnTo>
                  <a:close/>
                </a:path>
                <a:path w="6172200" h="1781175">
                  <a:moveTo>
                    <a:pt x="f1512" y="f1513"/>
                  </a:moveTo>
                  <a:lnTo>
                    <a:pt x="f1514" y="f1513"/>
                  </a:lnTo>
                  <a:lnTo>
                    <a:pt x="f1515" y="f1516"/>
                  </a:lnTo>
                  <a:lnTo>
                    <a:pt x="f1515" y="f1517"/>
                  </a:lnTo>
                  <a:lnTo>
                    <a:pt x="f1514" y="f1456"/>
                  </a:lnTo>
                  <a:lnTo>
                    <a:pt x="f1512" y="f1456"/>
                  </a:lnTo>
                  <a:lnTo>
                    <a:pt x="f1518" y="f1517"/>
                  </a:lnTo>
                  <a:lnTo>
                    <a:pt x="f1518" y="f1516"/>
                  </a:lnTo>
                  <a:lnTo>
                    <a:pt x="f1512" y="f1513"/>
                  </a:lnTo>
                  <a:close/>
                </a:path>
                <a:path w="6172200" h="1781175">
                  <a:moveTo>
                    <a:pt x="f1519" y="f1513"/>
                  </a:moveTo>
                  <a:lnTo>
                    <a:pt x="f1520" y="f1513"/>
                  </a:lnTo>
                  <a:lnTo>
                    <a:pt x="f1521" y="f1516"/>
                  </a:lnTo>
                  <a:lnTo>
                    <a:pt x="f1521" y="f1517"/>
                  </a:lnTo>
                  <a:lnTo>
                    <a:pt x="f1520" y="f1456"/>
                  </a:lnTo>
                  <a:lnTo>
                    <a:pt x="f1519" y="f1456"/>
                  </a:lnTo>
                  <a:lnTo>
                    <a:pt x="f1522" y="f1517"/>
                  </a:lnTo>
                  <a:lnTo>
                    <a:pt x="f1522" y="f1516"/>
                  </a:lnTo>
                  <a:lnTo>
                    <a:pt x="f1519" y="f1513"/>
                  </a:lnTo>
                  <a:close/>
                </a:path>
                <a:path w="6172200" h="1781175">
                  <a:moveTo>
                    <a:pt x="f578" y="f1513"/>
                  </a:moveTo>
                  <a:lnTo>
                    <a:pt x="f579" y="f1513"/>
                  </a:lnTo>
                  <a:lnTo>
                    <a:pt x="f206" y="f1516"/>
                  </a:lnTo>
                  <a:lnTo>
                    <a:pt x="f206" y="f1517"/>
                  </a:lnTo>
                  <a:lnTo>
                    <a:pt x="f579" y="f1456"/>
                  </a:lnTo>
                  <a:lnTo>
                    <a:pt x="f578" y="f1456"/>
                  </a:lnTo>
                  <a:lnTo>
                    <a:pt x="f580" y="f1517"/>
                  </a:lnTo>
                  <a:lnTo>
                    <a:pt x="f580" y="f1516"/>
                  </a:lnTo>
                  <a:lnTo>
                    <a:pt x="f578" y="f1513"/>
                  </a:lnTo>
                  <a:close/>
                </a:path>
                <a:path w="6172200" h="1781175">
                  <a:moveTo>
                    <a:pt x="f1523" y="f1524"/>
                  </a:moveTo>
                  <a:lnTo>
                    <a:pt x="f1525" y="f1524"/>
                  </a:lnTo>
                  <a:lnTo>
                    <a:pt x="f1526" y="f1527"/>
                  </a:lnTo>
                  <a:lnTo>
                    <a:pt x="f1526" y="f1528"/>
                  </a:lnTo>
                  <a:lnTo>
                    <a:pt x="f1525" y="f1465"/>
                  </a:lnTo>
                  <a:lnTo>
                    <a:pt x="f1523" y="f1465"/>
                  </a:lnTo>
                  <a:lnTo>
                    <a:pt x="f1529" y="f1528"/>
                  </a:lnTo>
                  <a:lnTo>
                    <a:pt x="f1529" y="f1527"/>
                  </a:lnTo>
                  <a:lnTo>
                    <a:pt x="f1523" y="f1524"/>
                  </a:lnTo>
                  <a:close/>
                </a:path>
                <a:path w="6172200" h="1781175">
                  <a:moveTo>
                    <a:pt x="f1530" y="f1531"/>
                  </a:moveTo>
                  <a:lnTo>
                    <a:pt x="f1532" y="f1531"/>
                  </a:lnTo>
                  <a:lnTo>
                    <a:pt x="f1533" y="f1534"/>
                  </a:lnTo>
                  <a:lnTo>
                    <a:pt x="f1533" y="f1535"/>
                  </a:lnTo>
                  <a:lnTo>
                    <a:pt x="f1532" y="f1468"/>
                  </a:lnTo>
                  <a:lnTo>
                    <a:pt x="f1530" y="f1468"/>
                  </a:lnTo>
                  <a:lnTo>
                    <a:pt x="f1536" y="f1535"/>
                  </a:lnTo>
                  <a:lnTo>
                    <a:pt x="f1536" y="f1534"/>
                  </a:lnTo>
                  <a:lnTo>
                    <a:pt x="f1530" y="f1531"/>
                  </a:lnTo>
                  <a:close/>
                </a:path>
                <a:path w="6172200" h="1781175">
                  <a:moveTo>
                    <a:pt x="f486" y="f1531"/>
                  </a:moveTo>
                  <a:lnTo>
                    <a:pt x="f487" y="f1531"/>
                  </a:lnTo>
                  <a:lnTo>
                    <a:pt x="f488" y="f1534"/>
                  </a:lnTo>
                  <a:lnTo>
                    <a:pt x="f488" y="f1535"/>
                  </a:lnTo>
                  <a:lnTo>
                    <a:pt x="f487" y="f1468"/>
                  </a:lnTo>
                  <a:lnTo>
                    <a:pt x="f486" y="f1468"/>
                  </a:lnTo>
                  <a:lnTo>
                    <a:pt x="f489" y="f1535"/>
                  </a:lnTo>
                  <a:lnTo>
                    <a:pt x="f489" y="f1534"/>
                  </a:lnTo>
                  <a:lnTo>
                    <a:pt x="f486" y="f1531"/>
                  </a:lnTo>
                  <a:close/>
                </a:path>
                <a:path w="6172200" h="1781175">
                  <a:moveTo>
                    <a:pt x="f1537" y="f1531"/>
                  </a:moveTo>
                  <a:lnTo>
                    <a:pt x="f1538" y="f1531"/>
                  </a:lnTo>
                  <a:lnTo>
                    <a:pt x="f404" y="f1534"/>
                  </a:lnTo>
                  <a:lnTo>
                    <a:pt x="f404" y="f1535"/>
                  </a:lnTo>
                  <a:lnTo>
                    <a:pt x="f1538" y="f1468"/>
                  </a:lnTo>
                  <a:lnTo>
                    <a:pt x="f1537" y="f1468"/>
                  </a:lnTo>
                  <a:lnTo>
                    <a:pt x="f1539" y="f1535"/>
                  </a:lnTo>
                  <a:lnTo>
                    <a:pt x="f1539" y="f1534"/>
                  </a:lnTo>
                  <a:lnTo>
                    <a:pt x="f1537" y="f1531"/>
                  </a:lnTo>
                  <a:close/>
                </a:path>
                <a:path w="6172200" h="1781175">
                  <a:moveTo>
                    <a:pt x="f1540" y="f1541"/>
                  </a:moveTo>
                  <a:lnTo>
                    <a:pt x="f1542" y="f1541"/>
                  </a:lnTo>
                  <a:lnTo>
                    <a:pt x="f1543" y="f1544"/>
                  </a:lnTo>
                  <a:lnTo>
                    <a:pt x="f1543" y="f1545"/>
                  </a:lnTo>
                  <a:lnTo>
                    <a:pt x="f1542" y="f1475"/>
                  </a:lnTo>
                  <a:lnTo>
                    <a:pt x="f1540" y="f1475"/>
                  </a:lnTo>
                  <a:lnTo>
                    <a:pt x="f1546" y="f1545"/>
                  </a:lnTo>
                  <a:lnTo>
                    <a:pt x="f1546" y="f1544"/>
                  </a:lnTo>
                  <a:lnTo>
                    <a:pt x="f1540" y="f1541"/>
                  </a:lnTo>
                  <a:close/>
                </a:path>
                <a:path w="6172200" h="1781175">
                  <a:moveTo>
                    <a:pt x="f112" y="f1541"/>
                  </a:moveTo>
                  <a:lnTo>
                    <a:pt x="f114" y="f1541"/>
                  </a:lnTo>
                  <a:lnTo>
                    <a:pt x="f115" y="f1544"/>
                  </a:lnTo>
                  <a:lnTo>
                    <a:pt x="f115" y="f1545"/>
                  </a:lnTo>
                  <a:lnTo>
                    <a:pt x="f114" y="f1475"/>
                  </a:lnTo>
                  <a:lnTo>
                    <a:pt x="f112" y="f1475"/>
                  </a:lnTo>
                  <a:lnTo>
                    <a:pt x="f119" y="f1545"/>
                  </a:lnTo>
                  <a:lnTo>
                    <a:pt x="f119" y="f1544"/>
                  </a:lnTo>
                  <a:lnTo>
                    <a:pt x="f112" y="f1541"/>
                  </a:lnTo>
                  <a:close/>
                </a:path>
                <a:path w="6172200" h="1781175">
                  <a:moveTo>
                    <a:pt x="f1547" y="f1548"/>
                  </a:moveTo>
                  <a:lnTo>
                    <a:pt x="f1549" y="f1548"/>
                  </a:lnTo>
                  <a:lnTo>
                    <a:pt x="f1550" y="f1551"/>
                  </a:lnTo>
                  <a:lnTo>
                    <a:pt x="f1550" y="f1552"/>
                  </a:lnTo>
                  <a:lnTo>
                    <a:pt x="f1549" y="f1493"/>
                  </a:lnTo>
                  <a:lnTo>
                    <a:pt x="f1547" y="f1493"/>
                  </a:lnTo>
                  <a:lnTo>
                    <a:pt x="f1553" y="f1552"/>
                  </a:lnTo>
                  <a:lnTo>
                    <a:pt x="f1553" y="f1551"/>
                  </a:lnTo>
                  <a:lnTo>
                    <a:pt x="f1547" y="f1548"/>
                  </a:lnTo>
                  <a:close/>
                </a:path>
                <a:path w="6172200" h="1781175">
                  <a:moveTo>
                    <a:pt x="f1554" y="f1548"/>
                  </a:moveTo>
                  <a:lnTo>
                    <a:pt x="f1555" y="f1548"/>
                  </a:lnTo>
                  <a:lnTo>
                    <a:pt x="f1556" y="f1551"/>
                  </a:lnTo>
                  <a:lnTo>
                    <a:pt x="f1556" y="f1552"/>
                  </a:lnTo>
                  <a:lnTo>
                    <a:pt x="f1555" y="f1493"/>
                  </a:lnTo>
                  <a:lnTo>
                    <a:pt x="f1554" y="f1493"/>
                  </a:lnTo>
                  <a:lnTo>
                    <a:pt x="f397" y="f1552"/>
                  </a:lnTo>
                  <a:lnTo>
                    <a:pt x="f397" y="f1551"/>
                  </a:lnTo>
                  <a:lnTo>
                    <a:pt x="f1554" y="f1548"/>
                  </a:lnTo>
                  <a:close/>
                </a:path>
                <a:path w="6172200" h="1781175">
                  <a:moveTo>
                    <a:pt x="f357" y="f1548"/>
                  </a:moveTo>
                  <a:lnTo>
                    <a:pt x="f359" y="f1548"/>
                  </a:lnTo>
                  <a:lnTo>
                    <a:pt x="f360" y="f1551"/>
                  </a:lnTo>
                  <a:lnTo>
                    <a:pt x="f360" y="f1552"/>
                  </a:lnTo>
                  <a:lnTo>
                    <a:pt x="f359" y="f1493"/>
                  </a:lnTo>
                  <a:lnTo>
                    <a:pt x="f357" y="f1493"/>
                  </a:lnTo>
                  <a:lnTo>
                    <a:pt x="f363" y="f1552"/>
                  </a:lnTo>
                  <a:lnTo>
                    <a:pt x="f363" y="f1551"/>
                  </a:lnTo>
                  <a:lnTo>
                    <a:pt x="f357" y="f1548"/>
                  </a:lnTo>
                  <a:close/>
                </a:path>
                <a:path w="6172200" h="1781175">
                  <a:moveTo>
                    <a:pt x="f1557" y="f1548"/>
                  </a:moveTo>
                  <a:lnTo>
                    <a:pt x="f1558" y="f1548"/>
                  </a:lnTo>
                  <a:lnTo>
                    <a:pt x="f1221" y="f1551"/>
                  </a:lnTo>
                  <a:lnTo>
                    <a:pt x="f1221" y="f1552"/>
                  </a:lnTo>
                  <a:lnTo>
                    <a:pt x="f1558" y="f1493"/>
                  </a:lnTo>
                  <a:lnTo>
                    <a:pt x="f1557" y="f1493"/>
                  </a:lnTo>
                  <a:lnTo>
                    <a:pt x="f1559" y="f1552"/>
                  </a:lnTo>
                  <a:lnTo>
                    <a:pt x="f1559" y="f1551"/>
                  </a:lnTo>
                  <a:lnTo>
                    <a:pt x="f1557" y="f1548"/>
                  </a:lnTo>
                  <a:close/>
                </a:path>
                <a:path w="6172200" h="1781175">
                  <a:moveTo>
                    <a:pt x="f1560" y="f1561"/>
                  </a:moveTo>
                  <a:lnTo>
                    <a:pt x="f1562" y="f1561"/>
                  </a:lnTo>
                  <a:lnTo>
                    <a:pt x="f1563" y="f1564"/>
                  </a:lnTo>
                  <a:lnTo>
                    <a:pt x="f1563" y="f1565"/>
                  </a:lnTo>
                  <a:lnTo>
                    <a:pt x="f1562" y="f1513"/>
                  </a:lnTo>
                  <a:lnTo>
                    <a:pt x="f1560" y="f1513"/>
                  </a:lnTo>
                  <a:lnTo>
                    <a:pt x="f1566" y="f1565"/>
                  </a:lnTo>
                  <a:lnTo>
                    <a:pt x="f1566" y="f1564"/>
                  </a:lnTo>
                  <a:lnTo>
                    <a:pt x="f1560" y="f1561"/>
                  </a:lnTo>
                  <a:close/>
                </a:path>
                <a:path w="6172200" h="1781175">
                  <a:moveTo>
                    <a:pt x="f1567" y="f1561"/>
                  </a:moveTo>
                  <a:lnTo>
                    <a:pt x="f1568" y="f1561"/>
                  </a:lnTo>
                  <a:lnTo>
                    <a:pt x="f131" y="f1564"/>
                  </a:lnTo>
                  <a:lnTo>
                    <a:pt x="f131" y="f1565"/>
                  </a:lnTo>
                  <a:lnTo>
                    <a:pt x="f1568" y="f1513"/>
                  </a:lnTo>
                  <a:lnTo>
                    <a:pt x="f1567" y="f1513"/>
                  </a:lnTo>
                  <a:lnTo>
                    <a:pt x="f1569" y="f1565"/>
                  </a:lnTo>
                  <a:lnTo>
                    <a:pt x="f1569" y="f1564"/>
                  </a:lnTo>
                  <a:lnTo>
                    <a:pt x="f1567" y="f1561"/>
                  </a:lnTo>
                  <a:close/>
                </a:path>
                <a:path w="6172200" h="1781175">
                  <a:moveTo>
                    <a:pt x="f1570" y="f1571"/>
                  </a:moveTo>
                  <a:lnTo>
                    <a:pt x="f1572" y="f1571"/>
                  </a:lnTo>
                  <a:lnTo>
                    <a:pt x="f1573" y="f1574"/>
                  </a:lnTo>
                  <a:lnTo>
                    <a:pt x="f1573" y="f1575"/>
                  </a:lnTo>
                  <a:lnTo>
                    <a:pt x="f1572" y="f1524"/>
                  </a:lnTo>
                  <a:lnTo>
                    <a:pt x="f1570" y="f1524"/>
                  </a:lnTo>
                  <a:lnTo>
                    <a:pt x="f1576" y="f1575"/>
                  </a:lnTo>
                  <a:lnTo>
                    <a:pt x="f1576" y="f1574"/>
                  </a:lnTo>
                  <a:lnTo>
                    <a:pt x="f1570" y="f1571"/>
                  </a:lnTo>
                  <a:close/>
                </a:path>
                <a:path w="6172200" h="1781175">
                  <a:moveTo>
                    <a:pt x="f1577" y="f1571"/>
                  </a:moveTo>
                  <a:lnTo>
                    <a:pt x="f1578" y="f1571"/>
                  </a:lnTo>
                  <a:lnTo>
                    <a:pt x="f1579" y="f1574"/>
                  </a:lnTo>
                  <a:lnTo>
                    <a:pt x="f1579" y="f1575"/>
                  </a:lnTo>
                  <a:lnTo>
                    <a:pt x="f1578" y="f1524"/>
                  </a:lnTo>
                  <a:lnTo>
                    <a:pt x="f1577" y="f1524"/>
                  </a:lnTo>
                  <a:lnTo>
                    <a:pt x="f1580" y="f1575"/>
                  </a:lnTo>
                  <a:lnTo>
                    <a:pt x="f1580" y="f1574"/>
                  </a:lnTo>
                  <a:lnTo>
                    <a:pt x="f1577" y="f1571"/>
                  </a:lnTo>
                  <a:close/>
                </a:path>
                <a:path w="6172200" h="1781175">
                  <a:moveTo>
                    <a:pt x="f1581" y="f1571"/>
                  </a:moveTo>
                  <a:lnTo>
                    <a:pt x="f1582" y="f1571"/>
                  </a:lnTo>
                  <a:lnTo>
                    <a:pt x="f1583" y="f1574"/>
                  </a:lnTo>
                  <a:lnTo>
                    <a:pt x="f1583" y="f1575"/>
                  </a:lnTo>
                  <a:lnTo>
                    <a:pt x="f1582" y="f1524"/>
                  </a:lnTo>
                  <a:lnTo>
                    <a:pt x="f1581" y="f1524"/>
                  </a:lnTo>
                  <a:lnTo>
                    <a:pt x="f1072" y="f1575"/>
                  </a:lnTo>
                  <a:lnTo>
                    <a:pt x="f1072" y="f1574"/>
                  </a:lnTo>
                  <a:lnTo>
                    <a:pt x="f1581" y="f1571"/>
                  </a:lnTo>
                  <a:close/>
                </a:path>
                <a:path w="6172200" h="1781175">
                  <a:moveTo>
                    <a:pt x="f1584" y="f1571"/>
                  </a:moveTo>
                  <a:lnTo>
                    <a:pt x="f1585" y="f1571"/>
                  </a:lnTo>
                  <a:lnTo>
                    <a:pt x="f1021" y="f1574"/>
                  </a:lnTo>
                  <a:lnTo>
                    <a:pt x="f1021" y="f1575"/>
                  </a:lnTo>
                  <a:lnTo>
                    <a:pt x="f1585" y="f1524"/>
                  </a:lnTo>
                  <a:lnTo>
                    <a:pt x="f1584" y="f1524"/>
                  </a:lnTo>
                  <a:lnTo>
                    <a:pt x="f1232" y="f1575"/>
                  </a:lnTo>
                  <a:lnTo>
                    <a:pt x="f1232" y="f1574"/>
                  </a:lnTo>
                  <a:lnTo>
                    <a:pt x="f1584" y="f1571"/>
                  </a:lnTo>
                  <a:close/>
                </a:path>
                <a:path w="6172200" h="1781175">
                  <a:moveTo>
                    <a:pt x="f1039" y="f1571"/>
                  </a:moveTo>
                  <a:lnTo>
                    <a:pt x="f1041" y="f1571"/>
                  </a:lnTo>
                  <a:lnTo>
                    <a:pt x="f149" y="f1574"/>
                  </a:lnTo>
                  <a:lnTo>
                    <a:pt x="f149" y="f1575"/>
                  </a:lnTo>
                  <a:lnTo>
                    <a:pt x="f1041" y="f1524"/>
                  </a:lnTo>
                  <a:lnTo>
                    <a:pt x="f1039" y="f1524"/>
                  </a:lnTo>
                  <a:lnTo>
                    <a:pt x="f723" y="f1575"/>
                  </a:lnTo>
                  <a:lnTo>
                    <a:pt x="f723" y="f1574"/>
                  </a:lnTo>
                  <a:lnTo>
                    <a:pt x="f1039" y="f1571"/>
                  </a:lnTo>
                  <a:close/>
                </a:path>
                <a:path w="6172200" h="1781175">
                  <a:moveTo>
                    <a:pt x="f1586" y="f1587"/>
                  </a:moveTo>
                  <a:lnTo>
                    <a:pt x="f1588" y="f1587"/>
                  </a:lnTo>
                  <a:lnTo>
                    <a:pt x="f1589" y="f1590"/>
                  </a:lnTo>
                  <a:lnTo>
                    <a:pt x="f1589" y="f1591"/>
                  </a:lnTo>
                  <a:lnTo>
                    <a:pt x="f1588" y="f1531"/>
                  </a:lnTo>
                  <a:lnTo>
                    <a:pt x="f1586" y="f1531"/>
                  </a:lnTo>
                  <a:lnTo>
                    <a:pt x="f1592" y="f1591"/>
                  </a:lnTo>
                  <a:lnTo>
                    <a:pt x="f1592" y="f1590"/>
                  </a:lnTo>
                  <a:lnTo>
                    <a:pt x="f1586" y="f1587"/>
                  </a:lnTo>
                  <a:close/>
                </a:path>
                <a:path w="6172200" h="1781175">
                  <a:moveTo>
                    <a:pt x="f1593" y="f1587"/>
                  </a:moveTo>
                  <a:lnTo>
                    <a:pt x="f1594" y="f1587"/>
                  </a:lnTo>
                  <a:lnTo>
                    <a:pt x="f1595" y="f1590"/>
                  </a:lnTo>
                  <a:lnTo>
                    <a:pt x="f1595" y="f1591"/>
                  </a:lnTo>
                  <a:lnTo>
                    <a:pt x="f1594" y="f1531"/>
                  </a:lnTo>
                  <a:lnTo>
                    <a:pt x="f1593" y="f1531"/>
                  </a:lnTo>
                  <a:lnTo>
                    <a:pt x="f1596" y="f1591"/>
                  </a:lnTo>
                  <a:lnTo>
                    <a:pt x="f1596" y="f1590"/>
                  </a:lnTo>
                  <a:lnTo>
                    <a:pt x="f1593" y="f1587"/>
                  </a:lnTo>
                  <a:close/>
                </a:path>
                <a:path w="6172200" h="1781175">
                  <a:moveTo>
                    <a:pt x="f1597" y="f1587"/>
                  </a:moveTo>
                  <a:lnTo>
                    <a:pt x="f1598" y="f1587"/>
                  </a:lnTo>
                  <a:lnTo>
                    <a:pt x="f1599" y="f1590"/>
                  </a:lnTo>
                  <a:lnTo>
                    <a:pt x="f1599" y="f1591"/>
                  </a:lnTo>
                  <a:lnTo>
                    <a:pt x="f1598" y="f1531"/>
                  </a:lnTo>
                  <a:lnTo>
                    <a:pt x="f1597" y="f1531"/>
                  </a:lnTo>
                  <a:lnTo>
                    <a:pt x="f1600" y="f1591"/>
                  </a:lnTo>
                  <a:lnTo>
                    <a:pt x="f1600" y="f1590"/>
                  </a:lnTo>
                  <a:lnTo>
                    <a:pt x="f1597" y="f1587"/>
                  </a:lnTo>
                  <a:close/>
                </a:path>
                <a:path w="6172200" h="1781175">
                  <a:moveTo>
                    <a:pt x="f1601" y="f1587"/>
                  </a:moveTo>
                  <a:lnTo>
                    <a:pt x="f1602" y="f1587"/>
                  </a:lnTo>
                  <a:lnTo>
                    <a:pt x="f1603" y="f1590"/>
                  </a:lnTo>
                  <a:lnTo>
                    <a:pt x="f1603" y="f1591"/>
                  </a:lnTo>
                  <a:lnTo>
                    <a:pt x="f1602" y="f1531"/>
                  </a:lnTo>
                  <a:lnTo>
                    <a:pt x="f1601" y="f1531"/>
                  </a:lnTo>
                  <a:lnTo>
                    <a:pt x="f1351" y="f1591"/>
                  </a:lnTo>
                  <a:lnTo>
                    <a:pt x="f1351" y="f1590"/>
                  </a:lnTo>
                  <a:lnTo>
                    <a:pt x="f1601" y="f1587"/>
                  </a:lnTo>
                  <a:close/>
                </a:path>
                <a:path w="6172200" h="1781175">
                  <a:moveTo>
                    <a:pt x="f974" y="f1587"/>
                  </a:moveTo>
                  <a:lnTo>
                    <a:pt x="f975" y="f1587"/>
                  </a:lnTo>
                  <a:lnTo>
                    <a:pt x="f976" y="f1590"/>
                  </a:lnTo>
                  <a:lnTo>
                    <a:pt x="f976" y="f1591"/>
                  </a:lnTo>
                  <a:lnTo>
                    <a:pt x="f975" y="f1531"/>
                  </a:lnTo>
                  <a:lnTo>
                    <a:pt x="f974" y="f1531"/>
                  </a:lnTo>
                  <a:lnTo>
                    <a:pt x="f514" y="f1591"/>
                  </a:lnTo>
                  <a:lnTo>
                    <a:pt x="f514" y="f1590"/>
                  </a:lnTo>
                  <a:lnTo>
                    <a:pt x="f974" y="f1587"/>
                  </a:lnTo>
                  <a:close/>
                </a:path>
                <a:path w="6172200" h="1781175">
                  <a:moveTo>
                    <a:pt x="f1604" y="f1605"/>
                  </a:moveTo>
                  <a:lnTo>
                    <a:pt x="f1606" y="f1605"/>
                  </a:lnTo>
                  <a:lnTo>
                    <a:pt x="f1607" y="f1608"/>
                  </a:lnTo>
                  <a:lnTo>
                    <a:pt x="f1607" y="f1609"/>
                  </a:lnTo>
                  <a:lnTo>
                    <a:pt x="f1606" y="f1541"/>
                  </a:lnTo>
                  <a:lnTo>
                    <a:pt x="f1604" y="f1541"/>
                  </a:lnTo>
                  <a:lnTo>
                    <a:pt x="f819" y="f1609"/>
                  </a:lnTo>
                  <a:lnTo>
                    <a:pt x="f819" y="f1608"/>
                  </a:lnTo>
                  <a:lnTo>
                    <a:pt x="f1604" y="f1605"/>
                  </a:lnTo>
                  <a:close/>
                </a:path>
                <a:path w="6172200" h="1781175">
                  <a:moveTo>
                    <a:pt x="f1610" y="f1605"/>
                  </a:moveTo>
                  <a:lnTo>
                    <a:pt x="f1611" y="f1605"/>
                  </a:lnTo>
                  <a:lnTo>
                    <a:pt x="f1612" y="f1608"/>
                  </a:lnTo>
                  <a:lnTo>
                    <a:pt x="f1612" y="f1609"/>
                  </a:lnTo>
                  <a:lnTo>
                    <a:pt x="f1611" y="f1541"/>
                  </a:lnTo>
                  <a:lnTo>
                    <a:pt x="f1610" y="f1541"/>
                  </a:lnTo>
                  <a:lnTo>
                    <a:pt x="f1613" y="f1609"/>
                  </a:lnTo>
                  <a:lnTo>
                    <a:pt x="f1613" y="f1608"/>
                  </a:lnTo>
                  <a:lnTo>
                    <a:pt x="f1610" y="f1605"/>
                  </a:lnTo>
                  <a:close/>
                </a:path>
                <a:path w="6172200" h="1781175">
                  <a:moveTo>
                    <a:pt x="f1614" y="f1605"/>
                  </a:moveTo>
                  <a:lnTo>
                    <a:pt x="f1615" y="f1605"/>
                  </a:lnTo>
                  <a:lnTo>
                    <a:pt x="f1616" y="f1608"/>
                  </a:lnTo>
                  <a:lnTo>
                    <a:pt x="f1616" y="f1609"/>
                  </a:lnTo>
                  <a:lnTo>
                    <a:pt x="f1615" y="f1541"/>
                  </a:lnTo>
                  <a:lnTo>
                    <a:pt x="f1614" y="f1541"/>
                  </a:lnTo>
                  <a:lnTo>
                    <a:pt x="f1386" y="f1609"/>
                  </a:lnTo>
                  <a:lnTo>
                    <a:pt x="f1386" y="f1608"/>
                  </a:lnTo>
                  <a:lnTo>
                    <a:pt x="f1614" y="f1605"/>
                  </a:lnTo>
                  <a:close/>
                </a:path>
                <a:path w="6172200" h="1781175">
                  <a:moveTo>
                    <a:pt x="f1617" y="f1605"/>
                  </a:moveTo>
                  <a:lnTo>
                    <a:pt x="f1618" y="f1605"/>
                  </a:lnTo>
                  <a:lnTo>
                    <a:pt x="f928" y="f1608"/>
                  </a:lnTo>
                  <a:lnTo>
                    <a:pt x="f928" y="f1609"/>
                  </a:lnTo>
                  <a:lnTo>
                    <a:pt x="f1618" y="f1541"/>
                  </a:lnTo>
                  <a:lnTo>
                    <a:pt x="f1617" y="f1541"/>
                  </a:lnTo>
                  <a:lnTo>
                    <a:pt x="f1619" y="f1609"/>
                  </a:lnTo>
                  <a:lnTo>
                    <a:pt x="f1619" y="f1608"/>
                  </a:lnTo>
                  <a:lnTo>
                    <a:pt x="f1617" y="f1605"/>
                  </a:lnTo>
                  <a:close/>
                </a:path>
                <a:path w="6172200" h="1781175">
                  <a:moveTo>
                    <a:pt x="f746" y="f1620"/>
                  </a:moveTo>
                  <a:lnTo>
                    <a:pt x="f748" y="f1620"/>
                  </a:lnTo>
                  <a:lnTo>
                    <a:pt x="f749" y="f1621"/>
                  </a:lnTo>
                  <a:lnTo>
                    <a:pt x="f749" y="f1622"/>
                  </a:lnTo>
                  <a:lnTo>
                    <a:pt x="f748" y="f1548"/>
                  </a:lnTo>
                  <a:lnTo>
                    <a:pt x="f746" y="f1548"/>
                  </a:lnTo>
                  <a:lnTo>
                    <a:pt x="f752" y="f1622"/>
                  </a:lnTo>
                  <a:lnTo>
                    <a:pt x="f752" y="f1621"/>
                  </a:lnTo>
                  <a:lnTo>
                    <a:pt x="f746" y="f1620"/>
                  </a:lnTo>
                  <a:close/>
                </a:path>
                <a:path w="6172200" h="1781175">
                  <a:moveTo>
                    <a:pt x="f1623" y="f1624"/>
                  </a:moveTo>
                  <a:lnTo>
                    <a:pt x="f1625" y="f1624"/>
                  </a:lnTo>
                  <a:lnTo>
                    <a:pt x="f1626" y="f1627"/>
                  </a:lnTo>
                  <a:lnTo>
                    <a:pt x="f1626" y="f1628"/>
                  </a:lnTo>
                  <a:lnTo>
                    <a:pt x="f1625" y="f1629"/>
                  </a:lnTo>
                  <a:lnTo>
                    <a:pt x="f1623" y="f1629"/>
                  </a:lnTo>
                  <a:lnTo>
                    <a:pt x="f1630" y="f1628"/>
                  </a:lnTo>
                  <a:lnTo>
                    <a:pt x="f1630" y="f1627"/>
                  </a:lnTo>
                  <a:lnTo>
                    <a:pt x="f1623" y="f1624"/>
                  </a:lnTo>
                  <a:close/>
                </a:path>
                <a:path w="6172200" h="1781175">
                  <a:moveTo>
                    <a:pt x="f1364" y="f1624"/>
                  </a:moveTo>
                  <a:lnTo>
                    <a:pt x="f1366" y="f1624"/>
                  </a:lnTo>
                  <a:lnTo>
                    <a:pt x="f1367" y="f1627"/>
                  </a:lnTo>
                  <a:lnTo>
                    <a:pt x="f1367" y="f1628"/>
                  </a:lnTo>
                  <a:lnTo>
                    <a:pt x="f1366" y="f1629"/>
                  </a:lnTo>
                  <a:lnTo>
                    <a:pt x="f1364" y="f1629"/>
                  </a:lnTo>
                  <a:lnTo>
                    <a:pt x="f1370" y="f1628"/>
                  </a:lnTo>
                  <a:lnTo>
                    <a:pt x="f1370" y="f1627"/>
                  </a:lnTo>
                  <a:lnTo>
                    <a:pt x="f1364" y="f1624"/>
                  </a:lnTo>
                  <a:close/>
                </a:path>
                <a:path w="6172200" h="1781175">
                  <a:moveTo>
                    <a:pt x="f1631" y="f1624"/>
                  </a:moveTo>
                  <a:lnTo>
                    <a:pt x="f1632" y="f1624"/>
                  </a:lnTo>
                  <a:lnTo>
                    <a:pt x="f1633" y="f1627"/>
                  </a:lnTo>
                  <a:lnTo>
                    <a:pt x="f1633" y="f1628"/>
                  </a:lnTo>
                  <a:lnTo>
                    <a:pt x="f1632" y="f1629"/>
                  </a:lnTo>
                  <a:lnTo>
                    <a:pt x="f1631" y="f1629"/>
                  </a:lnTo>
                  <a:lnTo>
                    <a:pt x="f201" y="f1628"/>
                  </a:lnTo>
                  <a:lnTo>
                    <a:pt x="f201" y="f1627"/>
                  </a:lnTo>
                  <a:lnTo>
                    <a:pt x="f1631" y="f1624"/>
                  </a:lnTo>
                  <a:close/>
                </a:path>
                <a:path w="6172200" h="1781175">
                  <a:moveTo>
                    <a:pt x="f170" y="f1624"/>
                  </a:moveTo>
                  <a:lnTo>
                    <a:pt x="f171" y="f1624"/>
                  </a:lnTo>
                  <a:lnTo>
                    <a:pt x="f172" y="f1627"/>
                  </a:lnTo>
                  <a:lnTo>
                    <a:pt x="f172" y="f1628"/>
                  </a:lnTo>
                  <a:lnTo>
                    <a:pt x="f171" y="f1629"/>
                  </a:lnTo>
                  <a:lnTo>
                    <a:pt x="f170" y="f1629"/>
                  </a:lnTo>
                  <a:lnTo>
                    <a:pt x="f173" y="f1628"/>
                  </a:lnTo>
                  <a:lnTo>
                    <a:pt x="f173" y="f1627"/>
                  </a:lnTo>
                  <a:lnTo>
                    <a:pt x="f170" y="f1624"/>
                  </a:lnTo>
                  <a:close/>
                </a:path>
                <a:path w="6172200" h="1781175">
                  <a:moveTo>
                    <a:pt x="f1634" y="f1635"/>
                  </a:moveTo>
                  <a:lnTo>
                    <a:pt x="f1636" y="f1635"/>
                  </a:lnTo>
                  <a:lnTo>
                    <a:pt x="f1637" y="f1638"/>
                  </a:lnTo>
                  <a:lnTo>
                    <a:pt x="f1637" y="f1639"/>
                  </a:lnTo>
                  <a:lnTo>
                    <a:pt x="f1636" y="f1561"/>
                  </a:lnTo>
                  <a:lnTo>
                    <a:pt x="f1634" y="f1561"/>
                  </a:lnTo>
                  <a:lnTo>
                    <a:pt x="f501" y="f1639"/>
                  </a:lnTo>
                  <a:lnTo>
                    <a:pt x="f501" y="f1638"/>
                  </a:lnTo>
                  <a:lnTo>
                    <a:pt x="f1634" y="f1635"/>
                  </a:lnTo>
                  <a:close/>
                </a:path>
                <a:path w="6172200" h="1781175">
                  <a:moveTo>
                    <a:pt x="f1640" y="f1635"/>
                  </a:moveTo>
                  <a:lnTo>
                    <a:pt x="f1641" y="f1635"/>
                  </a:lnTo>
                  <a:lnTo>
                    <a:pt x="f1642" y="f1638"/>
                  </a:lnTo>
                  <a:lnTo>
                    <a:pt x="f1642" y="f1639"/>
                  </a:lnTo>
                  <a:lnTo>
                    <a:pt x="f1641" y="f1561"/>
                  </a:lnTo>
                  <a:lnTo>
                    <a:pt x="f1640" y="f1561"/>
                  </a:lnTo>
                  <a:lnTo>
                    <a:pt x="f524" y="f1639"/>
                  </a:lnTo>
                  <a:lnTo>
                    <a:pt x="f524" y="f1638"/>
                  </a:lnTo>
                  <a:lnTo>
                    <a:pt x="f1640" y="f1635"/>
                  </a:lnTo>
                  <a:close/>
                </a:path>
                <a:path w="6172200" h="1781175">
                  <a:moveTo>
                    <a:pt x="f1643" y="f1644"/>
                  </a:moveTo>
                  <a:lnTo>
                    <a:pt x="f1645" y="f1644"/>
                  </a:lnTo>
                  <a:lnTo>
                    <a:pt x="f1646" y="f1647"/>
                  </a:lnTo>
                  <a:lnTo>
                    <a:pt x="f1646" y="f1648"/>
                  </a:lnTo>
                  <a:lnTo>
                    <a:pt x="f1645" y="f1571"/>
                  </a:lnTo>
                  <a:lnTo>
                    <a:pt x="f1643" y="f1571"/>
                  </a:lnTo>
                  <a:lnTo>
                    <a:pt x="f1649" y="f1648"/>
                  </a:lnTo>
                  <a:lnTo>
                    <a:pt x="f1649" y="f1647"/>
                  </a:lnTo>
                  <a:lnTo>
                    <a:pt x="f1643" y="f1644"/>
                  </a:lnTo>
                  <a:close/>
                </a:path>
                <a:path w="6172200" h="1781175">
                  <a:moveTo>
                    <a:pt x="f1650" y="f1644"/>
                  </a:moveTo>
                  <a:lnTo>
                    <a:pt x="f1651" y="f1644"/>
                  </a:lnTo>
                  <a:lnTo>
                    <a:pt x="f1652" y="f1647"/>
                  </a:lnTo>
                  <a:lnTo>
                    <a:pt x="f1652" y="f1648"/>
                  </a:lnTo>
                  <a:lnTo>
                    <a:pt x="f1651" y="f1571"/>
                  </a:lnTo>
                  <a:lnTo>
                    <a:pt x="f1650" y="f1571"/>
                  </a:lnTo>
                  <a:lnTo>
                    <a:pt x="f1653" y="f1648"/>
                  </a:lnTo>
                  <a:lnTo>
                    <a:pt x="f1653" y="f1647"/>
                  </a:lnTo>
                  <a:lnTo>
                    <a:pt x="f1650" y="f1644"/>
                  </a:lnTo>
                  <a:close/>
                </a:path>
                <a:path w="6172200" h="1781175">
                  <a:moveTo>
                    <a:pt x="f1654" y="f1655"/>
                  </a:moveTo>
                  <a:lnTo>
                    <a:pt x="f1656" y="f1655"/>
                  </a:lnTo>
                  <a:lnTo>
                    <a:pt x="f1657" y="f1658"/>
                  </a:lnTo>
                  <a:lnTo>
                    <a:pt x="f1657" y="f1659"/>
                  </a:lnTo>
                  <a:lnTo>
                    <a:pt x="f1656" y="f1587"/>
                  </a:lnTo>
                  <a:lnTo>
                    <a:pt x="f1654" y="f1587"/>
                  </a:lnTo>
                  <a:lnTo>
                    <a:pt x="f1660" y="f1659"/>
                  </a:lnTo>
                  <a:lnTo>
                    <a:pt x="f1660" y="f1658"/>
                  </a:lnTo>
                  <a:lnTo>
                    <a:pt x="f1654" y="f1655"/>
                  </a:lnTo>
                  <a:close/>
                </a:path>
                <a:path w="6172200" h="1781175">
                  <a:moveTo>
                    <a:pt x="f771" y="f1661"/>
                  </a:moveTo>
                  <a:lnTo>
                    <a:pt x="f773" y="f1661"/>
                  </a:lnTo>
                  <a:lnTo>
                    <a:pt x="f774" y="f1662"/>
                  </a:lnTo>
                  <a:lnTo>
                    <a:pt x="f774" y="f1663"/>
                  </a:lnTo>
                  <a:lnTo>
                    <a:pt x="f773" y="f1605"/>
                  </a:lnTo>
                  <a:lnTo>
                    <a:pt x="f771" y="f1605"/>
                  </a:lnTo>
                  <a:lnTo>
                    <a:pt x="f777" y="f1663"/>
                  </a:lnTo>
                  <a:lnTo>
                    <a:pt x="f777" y="f1662"/>
                  </a:lnTo>
                  <a:lnTo>
                    <a:pt x="f771" y="f1661"/>
                  </a:lnTo>
                  <a:close/>
                </a:path>
                <a:path w="6172200" h="1781175">
                  <a:moveTo>
                    <a:pt x="f1664" y="f1661"/>
                  </a:moveTo>
                  <a:lnTo>
                    <a:pt x="f1665" y="f1661"/>
                  </a:lnTo>
                  <a:lnTo>
                    <a:pt x="f1666" y="f1662"/>
                  </a:lnTo>
                  <a:lnTo>
                    <a:pt x="f1666" y="f1663"/>
                  </a:lnTo>
                  <a:lnTo>
                    <a:pt x="f1665" y="f1605"/>
                  </a:lnTo>
                  <a:lnTo>
                    <a:pt x="f1664" y="f1605"/>
                  </a:lnTo>
                  <a:lnTo>
                    <a:pt x="f986" y="f1663"/>
                  </a:lnTo>
                  <a:lnTo>
                    <a:pt x="f986" y="f1662"/>
                  </a:lnTo>
                  <a:lnTo>
                    <a:pt x="f1664" y="f1661"/>
                  </a:lnTo>
                  <a:close/>
                </a:path>
                <a:path w="6172200" h="1781175">
                  <a:moveTo>
                    <a:pt x="f1667" y="f1661"/>
                  </a:moveTo>
                  <a:lnTo>
                    <a:pt x="f1668" y="f1661"/>
                  </a:lnTo>
                  <a:lnTo>
                    <a:pt x="f1669" y="f1662"/>
                  </a:lnTo>
                  <a:lnTo>
                    <a:pt x="f1669" y="f1663"/>
                  </a:lnTo>
                  <a:lnTo>
                    <a:pt x="f1668" y="f1605"/>
                  </a:lnTo>
                  <a:lnTo>
                    <a:pt x="f1667" y="f1605"/>
                  </a:lnTo>
                  <a:lnTo>
                    <a:pt x="f1670" y="f1663"/>
                  </a:lnTo>
                  <a:lnTo>
                    <a:pt x="f1670" y="f1662"/>
                  </a:lnTo>
                  <a:lnTo>
                    <a:pt x="f1667" y="f1661"/>
                  </a:lnTo>
                  <a:close/>
                </a:path>
                <a:path w="6172200" h="1781175">
                  <a:moveTo>
                    <a:pt x="f1671" y="f1672"/>
                  </a:moveTo>
                  <a:lnTo>
                    <a:pt x="f1673" y="f1672"/>
                  </a:lnTo>
                  <a:lnTo>
                    <a:pt x="f1674" y="f1675"/>
                  </a:lnTo>
                  <a:lnTo>
                    <a:pt x="f1674" y="f1676"/>
                  </a:lnTo>
                  <a:lnTo>
                    <a:pt x="f1673" y="f1620"/>
                  </a:lnTo>
                  <a:lnTo>
                    <a:pt x="f1671" y="f1620"/>
                  </a:lnTo>
                  <a:lnTo>
                    <a:pt x="f1677" y="f1676"/>
                  </a:lnTo>
                  <a:lnTo>
                    <a:pt x="f1677" y="f1675"/>
                  </a:lnTo>
                  <a:lnTo>
                    <a:pt x="f1671" y="f1672"/>
                  </a:lnTo>
                  <a:close/>
                </a:path>
                <a:path w="6172200" h="1781175">
                  <a:moveTo>
                    <a:pt x="f1678" y="f1672"/>
                  </a:moveTo>
                  <a:lnTo>
                    <a:pt x="f1679" y="f1672"/>
                  </a:lnTo>
                  <a:lnTo>
                    <a:pt x="f326" y="f1675"/>
                  </a:lnTo>
                  <a:lnTo>
                    <a:pt x="f326" y="f1676"/>
                  </a:lnTo>
                  <a:lnTo>
                    <a:pt x="f1679" y="f1620"/>
                  </a:lnTo>
                  <a:lnTo>
                    <a:pt x="f1678" y="f1620"/>
                  </a:lnTo>
                  <a:lnTo>
                    <a:pt x="f1680" y="f1676"/>
                  </a:lnTo>
                  <a:lnTo>
                    <a:pt x="f1680" y="f1675"/>
                  </a:lnTo>
                  <a:lnTo>
                    <a:pt x="f1678" y="f1672"/>
                  </a:lnTo>
                  <a:close/>
                </a:path>
                <a:path w="6172200" h="1781175">
                  <a:moveTo>
                    <a:pt x="f1681" y="f1672"/>
                  </a:moveTo>
                  <a:lnTo>
                    <a:pt x="f1682" y="f1672"/>
                  </a:lnTo>
                  <a:lnTo>
                    <a:pt x="f1683" y="f1675"/>
                  </a:lnTo>
                  <a:lnTo>
                    <a:pt x="f1683" y="f1676"/>
                  </a:lnTo>
                  <a:lnTo>
                    <a:pt x="f1682" y="f1620"/>
                  </a:lnTo>
                  <a:lnTo>
                    <a:pt x="f1681" y="f1620"/>
                  </a:lnTo>
                  <a:lnTo>
                    <a:pt x="f1684" y="f1676"/>
                  </a:lnTo>
                  <a:lnTo>
                    <a:pt x="f1684" y="f1675"/>
                  </a:lnTo>
                  <a:lnTo>
                    <a:pt x="f1681" y="f1672"/>
                  </a:lnTo>
                  <a:close/>
                </a:path>
                <a:path w="6172200" h="1781175">
                  <a:moveTo>
                    <a:pt x="f1047" y="f1685"/>
                  </a:moveTo>
                  <a:lnTo>
                    <a:pt x="f1048" y="f1685"/>
                  </a:lnTo>
                  <a:lnTo>
                    <a:pt x="f272" y="f1686"/>
                  </a:lnTo>
                  <a:lnTo>
                    <a:pt x="f272" y="f1687"/>
                  </a:lnTo>
                  <a:lnTo>
                    <a:pt x="f1048" y="f1624"/>
                  </a:lnTo>
                  <a:lnTo>
                    <a:pt x="f1047" y="f1624"/>
                  </a:lnTo>
                  <a:lnTo>
                    <a:pt x="f1049" y="f1687"/>
                  </a:lnTo>
                  <a:lnTo>
                    <a:pt x="f1049" y="f1686"/>
                  </a:lnTo>
                  <a:lnTo>
                    <a:pt x="f1047" y="f1685"/>
                  </a:lnTo>
                  <a:close/>
                </a:path>
                <a:path w="6172200" h="1781175">
                  <a:moveTo>
                    <a:pt x="f952" y="f1688"/>
                  </a:moveTo>
                  <a:lnTo>
                    <a:pt x="f953" y="f1688"/>
                  </a:lnTo>
                  <a:lnTo>
                    <a:pt x="f393" y="f1689"/>
                  </a:lnTo>
                  <a:lnTo>
                    <a:pt x="f393" y="f1690"/>
                  </a:lnTo>
                  <a:lnTo>
                    <a:pt x="f953" y="f1635"/>
                  </a:lnTo>
                  <a:lnTo>
                    <a:pt x="f952" y="f1635"/>
                  </a:lnTo>
                  <a:lnTo>
                    <a:pt x="f954" y="f1690"/>
                  </a:lnTo>
                  <a:lnTo>
                    <a:pt x="f954" y="f1689"/>
                  </a:lnTo>
                  <a:lnTo>
                    <a:pt x="f952" y="f1688"/>
                  </a:lnTo>
                  <a:close/>
                </a:path>
                <a:path w="6172200" h="1781175">
                  <a:moveTo>
                    <a:pt x="f584" y="f1688"/>
                  </a:moveTo>
                  <a:lnTo>
                    <a:pt x="f585" y="f1688"/>
                  </a:lnTo>
                  <a:lnTo>
                    <a:pt x="f231" y="f1689"/>
                  </a:lnTo>
                  <a:lnTo>
                    <a:pt x="f231" y="f1690"/>
                  </a:lnTo>
                  <a:lnTo>
                    <a:pt x="f585" y="f1635"/>
                  </a:lnTo>
                  <a:lnTo>
                    <a:pt x="f584" y="f1635"/>
                  </a:lnTo>
                  <a:lnTo>
                    <a:pt x="f586" y="f1690"/>
                  </a:lnTo>
                  <a:lnTo>
                    <a:pt x="f586" y="f1689"/>
                  </a:lnTo>
                  <a:lnTo>
                    <a:pt x="f584" y="f1688"/>
                  </a:lnTo>
                  <a:close/>
                </a:path>
                <a:path w="6172200" h="1781175">
                  <a:moveTo>
                    <a:pt x="f341" y="f1688"/>
                  </a:moveTo>
                  <a:lnTo>
                    <a:pt x="f342" y="f1688"/>
                  </a:lnTo>
                  <a:lnTo>
                    <a:pt x="f343" y="f1689"/>
                  </a:lnTo>
                  <a:lnTo>
                    <a:pt x="f343" y="f1690"/>
                  </a:lnTo>
                  <a:lnTo>
                    <a:pt x="f342" y="f1635"/>
                  </a:lnTo>
                  <a:lnTo>
                    <a:pt x="f341" y="f1635"/>
                  </a:lnTo>
                  <a:lnTo>
                    <a:pt x="f344" y="f1690"/>
                  </a:lnTo>
                  <a:lnTo>
                    <a:pt x="f344" y="f1689"/>
                  </a:lnTo>
                  <a:lnTo>
                    <a:pt x="f341" y="f1688"/>
                  </a:lnTo>
                  <a:close/>
                </a:path>
                <a:path w="6172200" h="1781175">
                  <a:moveTo>
                    <a:pt x="f120" y="f1691"/>
                  </a:moveTo>
                  <a:lnTo>
                    <a:pt x="f121" y="f1691"/>
                  </a:lnTo>
                  <a:lnTo>
                    <a:pt x="f122" y="f1692"/>
                  </a:lnTo>
                  <a:lnTo>
                    <a:pt x="f122" y="f1693"/>
                  </a:lnTo>
                  <a:lnTo>
                    <a:pt x="f121" y="f1644"/>
                  </a:lnTo>
                  <a:lnTo>
                    <a:pt x="f120" y="f1644"/>
                  </a:lnTo>
                  <a:lnTo>
                    <a:pt x="f123" y="f1693"/>
                  </a:lnTo>
                  <a:lnTo>
                    <a:pt x="f123" y="f1692"/>
                  </a:lnTo>
                  <a:lnTo>
                    <a:pt x="f120" y="f1691"/>
                  </a:lnTo>
                  <a:close/>
                </a:path>
                <a:path w="6172200" h="1781175">
                  <a:moveTo>
                    <a:pt x="f1236" y="f1694"/>
                  </a:moveTo>
                  <a:lnTo>
                    <a:pt x="f1238" y="f1694"/>
                  </a:lnTo>
                  <a:lnTo>
                    <a:pt x="f1239" y="f1695"/>
                  </a:lnTo>
                  <a:lnTo>
                    <a:pt x="f1239" y="f1696"/>
                  </a:lnTo>
                  <a:lnTo>
                    <a:pt x="f1238" y="f1655"/>
                  </a:lnTo>
                  <a:lnTo>
                    <a:pt x="f1236" y="f1655"/>
                  </a:lnTo>
                  <a:lnTo>
                    <a:pt x="f1242" y="f1696"/>
                  </a:lnTo>
                  <a:lnTo>
                    <a:pt x="f1242" y="f1695"/>
                  </a:lnTo>
                  <a:lnTo>
                    <a:pt x="f1236" y="f1694"/>
                  </a:lnTo>
                  <a:close/>
                </a:path>
                <a:path w="6172200" h="1781175">
                  <a:moveTo>
                    <a:pt x="f1697" y="f1694"/>
                  </a:moveTo>
                  <a:lnTo>
                    <a:pt x="f1698" y="f1694"/>
                  </a:lnTo>
                  <a:lnTo>
                    <a:pt x="f1699" y="f1695"/>
                  </a:lnTo>
                  <a:lnTo>
                    <a:pt x="f1699" y="f1696"/>
                  </a:lnTo>
                  <a:lnTo>
                    <a:pt x="f1698" y="f1655"/>
                  </a:lnTo>
                  <a:lnTo>
                    <a:pt x="f1697" y="f1655"/>
                  </a:lnTo>
                  <a:lnTo>
                    <a:pt x="f1197" y="f1696"/>
                  </a:lnTo>
                  <a:lnTo>
                    <a:pt x="f1197" y="f1695"/>
                  </a:lnTo>
                  <a:lnTo>
                    <a:pt x="f1697" y="f1694"/>
                  </a:lnTo>
                  <a:close/>
                </a:path>
                <a:path w="6172200" h="1781175">
                  <a:moveTo>
                    <a:pt x="f1700" y="f1701"/>
                  </a:moveTo>
                  <a:lnTo>
                    <a:pt x="f1702" y="f1701"/>
                  </a:lnTo>
                  <a:lnTo>
                    <a:pt x="f1703" y="f1704"/>
                  </a:lnTo>
                  <a:lnTo>
                    <a:pt x="f1703" y="f1705"/>
                  </a:lnTo>
                  <a:lnTo>
                    <a:pt x="f1702" y="f1661"/>
                  </a:lnTo>
                  <a:lnTo>
                    <a:pt x="f1700" y="f1661"/>
                  </a:lnTo>
                  <a:lnTo>
                    <a:pt x="f1706" y="f1705"/>
                  </a:lnTo>
                  <a:lnTo>
                    <a:pt x="f1706" y="f1704"/>
                  </a:lnTo>
                  <a:lnTo>
                    <a:pt x="f1700" y="f1701"/>
                  </a:lnTo>
                  <a:close/>
                </a:path>
                <a:path w="6172200" h="1781175">
                  <a:moveTo>
                    <a:pt x="f800" y="f1701"/>
                  </a:moveTo>
                  <a:lnTo>
                    <a:pt x="f801" y="f1701"/>
                  </a:lnTo>
                  <a:lnTo>
                    <a:pt x="f802" y="f1704"/>
                  </a:lnTo>
                  <a:lnTo>
                    <a:pt x="f802" y="f1705"/>
                  </a:lnTo>
                  <a:lnTo>
                    <a:pt x="f801" y="f1661"/>
                  </a:lnTo>
                  <a:lnTo>
                    <a:pt x="f800" y="f1661"/>
                  </a:lnTo>
                  <a:lnTo>
                    <a:pt x="f803" y="f1705"/>
                  </a:lnTo>
                  <a:lnTo>
                    <a:pt x="f803" y="f1704"/>
                  </a:lnTo>
                  <a:lnTo>
                    <a:pt x="f800" y="f1701"/>
                  </a:lnTo>
                  <a:close/>
                </a:path>
                <a:path w="6172200" h="1781175">
                  <a:moveTo>
                    <a:pt x="f1707" y="f1701"/>
                  </a:moveTo>
                  <a:lnTo>
                    <a:pt x="f1708" y="f1701"/>
                  </a:lnTo>
                  <a:lnTo>
                    <a:pt x="f563" y="f1704"/>
                  </a:lnTo>
                  <a:lnTo>
                    <a:pt x="f563" y="f1705"/>
                  </a:lnTo>
                  <a:lnTo>
                    <a:pt x="f1708" y="f1661"/>
                  </a:lnTo>
                  <a:lnTo>
                    <a:pt x="f1707" y="f1661"/>
                  </a:lnTo>
                  <a:lnTo>
                    <a:pt x="f1509" y="f1705"/>
                  </a:lnTo>
                  <a:lnTo>
                    <a:pt x="f1509" y="f1704"/>
                  </a:lnTo>
                  <a:lnTo>
                    <a:pt x="f1707" y="f1701"/>
                  </a:lnTo>
                  <a:close/>
                </a:path>
                <a:path w="6172200" h="1781175">
                  <a:moveTo>
                    <a:pt x="f1709" y="f1701"/>
                  </a:moveTo>
                  <a:lnTo>
                    <a:pt x="f1710" y="f1701"/>
                  </a:lnTo>
                  <a:lnTo>
                    <a:pt x="f1711" y="f1704"/>
                  </a:lnTo>
                  <a:lnTo>
                    <a:pt x="f1711" y="f1705"/>
                  </a:lnTo>
                  <a:lnTo>
                    <a:pt x="f1710" y="f1661"/>
                  </a:lnTo>
                  <a:lnTo>
                    <a:pt x="f1709" y="f1661"/>
                  </a:lnTo>
                  <a:lnTo>
                    <a:pt x="f883" y="f1705"/>
                  </a:lnTo>
                  <a:lnTo>
                    <a:pt x="f883" y="f1704"/>
                  </a:lnTo>
                  <a:lnTo>
                    <a:pt x="f1709" y="f1701"/>
                  </a:lnTo>
                  <a:close/>
                </a:path>
                <a:path w="6172200" h="1781175">
                  <a:moveTo>
                    <a:pt x="f1712" y="f1713"/>
                  </a:moveTo>
                  <a:lnTo>
                    <a:pt x="f1714" y="f1713"/>
                  </a:lnTo>
                  <a:lnTo>
                    <a:pt x="f1715" y="f1716"/>
                  </a:lnTo>
                  <a:lnTo>
                    <a:pt x="f1715" y="f1717"/>
                  </a:lnTo>
                  <a:lnTo>
                    <a:pt x="f1714" y="f1672"/>
                  </a:lnTo>
                  <a:lnTo>
                    <a:pt x="f1712" y="f1672"/>
                  </a:lnTo>
                  <a:lnTo>
                    <a:pt x="f1718" y="f1717"/>
                  </a:lnTo>
                  <a:lnTo>
                    <a:pt x="f1718" y="f1716"/>
                  </a:lnTo>
                  <a:lnTo>
                    <a:pt x="f1712" y="f1713"/>
                  </a:lnTo>
                  <a:close/>
                </a:path>
                <a:path w="6172200" h="1781175">
                  <a:moveTo>
                    <a:pt x="f1719" y="f1720"/>
                  </a:moveTo>
                  <a:lnTo>
                    <a:pt x="f1721" y="f1720"/>
                  </a:lnTo>
                  <a:lnTo>
                    <a:pt x="f1722" y="f1723"/>
                  </a:lnTo>
                  <a:lnTo>
                    <a:pt x="f1722" y="f1724"/>
                  </a:lnTo>
                  <a:lnTo>
                    <a:pt x="f1721" y="f1685"/>
                  </a:lnTo>
                  <a:lnTo>
                    <a:pt x="f1719" y="f1685"/>
                  </a:lnTo>
                  <a:lnTo>
                    <a:pt x="f1725" y="f1724"/>
                  </a:lnTo>
                  <a:lnTo>
                    <a:pt x="f1725" y="f1723"/>
                  </a:lnTo>
                  <a:lnTo>
                    <a:pt x="f1719" y="f1720"/>
                  </a:lnTo>
                  <a:close/>
                </a:path>
                <a:path w="6172200" h="1781175">
                  <a:moveTo>
                    <a:pt x="f1726" y="f1720"/>
                  </a:moveTo>
                  <a:lnTo>
                    <a:pt x="f1727" y="f1720"/>
                  </a:lnTo>
                  <a:lnTo>
                    <a:pt x="f1728" y="f1723"/>
                  </a:lnTo>
                  <a:lnTo>
                    <a:pt x="f1728" y="f1724"/>
                  </a:lnTo>
                  <a:lnTo>
                    <a:pt x="f1727" y="f1685"/>
                  </a:lnTo>
                  <a:lnTo>
                    <a:pt x="f1726" y="f1685"/>
                  </a:lnTo>
                  <a:lnTo>
                    <a:pt x="f1729" y="f1724"/>
                  </a:lnTo>
                  <a:lnTo>
                    <a:pt x="f1729" y="f1723"/>
                  </a:lnTo>
                  <a:lnTo>
                    <a:pt x="f1726" y="f1720"/>
                  </a:lnTo>
                  <a:close/>
                </a:path>
                <a:path w="6172200" h="1781175">
                  <a:moveTo>
                    <a:pt x="f1730" y="f1720"/>
                  </a:moveTo>
                  <a:lnTo>
                    <a:pt x="f1731" y="f1720"/>
                  </a:lnTo>
                  <a:lnTo>
                    <a:pt x="f1732" y="f1723"/>
                  </a:lnTo>
                  <a:lnTo>
                    <a:pt x="f1732" y="f1724"/>
                  </a:lnTo>
                  <a:lnTo>
                    <a:pt x="f1731" y="f1685"/>
                  </a:lnTo>
                  <a:lnTo>
                    <a:pt x="f1730" y="f1685"/>
                  </a:lnTo>
                  <a:lnTo>
                    <a:pt x="f1733" y="f1724"/>
                  </a:lnTo>
                  <a:lnTo>
                    <a:pt x="f1733" y="f1723"/>
                  </a:lnTo>
                  <a:lnTo>
                    <a:pt x="f1730" y="f1720"/>
                  </a:lnTo>
                  <a:close/>
                </a:path>
                <a:path w="6172200" h="1781175">
                  <a:moveTo>
                    <a:pt x="f616" y="f1734"/>
                  </a:moveTo>
                  <a:lnTo>
                    <a:pt x="f617" y="f1734"/>
                  </a:lnTo>
                  <a:lnTo>
                    <a:pt x="f618" y="f1735"/>
                  </a:lnTo>
                  <a:lnTo>
                    <a:pt x="f618" y="f1736"/>
                  </a:lnTo>
                  <a:lnTo>
                    <a:pt x="f617" y="f1688"/>
                  </a:lnTo>
                  <a:lnTo>
                    <a:pt x="f616" y="f1688"/>
                  </a:lnTo>
                  <a:lnTo>
                    <a:pt x="f619" y="f1736"/>
                  </a:lnTo>
                  <a:lnTo>
                    <a:pt x="f619" y="f1735"/>
                  </a:lnTo>
                  <a:lnTo>
                    <a:pt x="f616" y="f1734"/>
                  </a:lnTo>
                  <a:close/>
                </a:path>
                <a:path w="6172200" h="1781175">
                  <a:moveTo>
                    <a:pt x="f1737" y="f1738"/>
                  </a:moveTo>
                  <a:lnTo>
                    <a:pt x="f1739" y="f1738"/>
                  </a:lnTo>
                  <a:lnTo>
                    <a:pt x="f1740" y="f1741"/>
                  </a:lnTo>
                  <a:lnTo>
                    <a:pt x="f1740" y="f1742"/>
                  </a:lnTo>
                  <a:lnTo>
                    <a:pt x="f1739" y="f1691"/>
                  </a:lnTo>
                  <a:lnTo>
                    <a:pt x="f1737" y="f1691"/>
                  </a:lnTo>
                  <a:lnTo>
                    <a:pt x="f1743" y="f1742"/>
                  </a:lnTo>
                  <a:lnTo>
                    <a:pt x="f1743" y="f1741"/>
                  </a:lnTo>
                  <a:lnTo>
                    <a:pt x="f1737" y="f1738"/>
                  </a:lnTo>
                  <a:close/>
                </a:path>
                <a:path w="6172200" h="1781175">
                  <a:moveTo>
                    <a:pt x="f1744" y="f1738"/>
                  </a:moveTo>
                  <a:lnTo>
                    <a:pt x="f1745" y="f1738"/>
                  </a:lnTo>
                  <a:lnTo>
                    <a:pt x="f85" y="f1741"/>
                  </a:lnTo>
                  <a:lnTo>
                    <a:pt x="f85" y="f1742"/>
                  </a:lnTo>
                  <a:lnTo>
                    <a:pt x="f1745" y="f1691"/>
                  </a:lnTo>
                  <a:lnTo>
                    <a:pt x="f1744" y="f1691"/>
                  </a:lnTo>
                  <a:lnTo>
                    <a:pt x="f372" y="f1742"/>
                  </a:lnTo>
                  <a:lnTo>
                    <a:pt x="f372" y="f1741"/>
                  </a:lnTo>
                  <a:lnTo>
                    <a:pt x="f1744" y="f1738"/>
                  </a:lnTo>
                  <a:close/>
                </a:path>
                <a:path w="6172200" h="1781175">
                  <a:moveTo>
                    <a:pt x="f1746" y="f1738"/>
                  </a:moveTo>
                  <a:lnTo>
                    <a:pt x="f1747" y="f1738"/>
                  </a:lnTo>
                  <a:lnTo>
                    <a:pt x="f1748" y="f1741"/>
                  </a:lnTo>
                  <a:lnTo>
                    <a:pt x="f1748" y="f1742"/>
                  </a:lnTo>
                  <a:lnTo>
                    <a:pt x="f1747" y="f1691"/>
                  </a:lnTo>
                  <a:lnTo>
                    <a:pt x="f1746" y="f1691"/>
                  </a:lnTo>
                  <a:lnTo>
                    <a:pt x="f1749" y="f1742"/>
                  </a:lnTo>
                  <a:lnTo>
                    <a:pt x="f1749" y="f1741"/>
                  </a:lnTo>
                  <a:lnTo>
                    <a:pt x="f1746" y="f1738"/>
                  </a:lnTo>
                  <a:close/>
                </a:path>
                <a:path w="6172200" h="1781175">
                  <a:moveTo>
                    <a:pt x="f239" y="f1738"/>
                  </a:moveTo>
                  <a:lnTo>
                    <a:pt x="f240" y="f1738"/>
                  </a:lnTo>
                  <a:lnTo>
                    <a:pt x="f241" y="f1741"/>
                  </a:lnTo>
                  <a:lnTo>
                    <a:pt x="f241" y="f1742"/>
                  </a:lnTo>
                  <a:lnTo>
                    <a:pt x="f240" y="f1691"/>
                  </a:lnTo>
                  <a:lnTo>
                    <a:pt x="f239" y="f1691"/>
                  </a:lnTo>
                  <a:lnTo>
                    <a:pt x="f242" y="f1742"/>
                  </a:lnTo>
                  <a:lnTo>
                    <a:pt x="f242" y="f1741"/>
                  </a:lnTo>
                  <a:lnTo>
                    <a:pt x="f239" y="f1738"/>
                  </a:lnTo>
                  <a:close/>
                </a:path>
                <a:path w="6172200" h="1781175">
                  <a:moveTo>
                    <a:pt x="f1750" y="f1738"/>
                  </a:moveTo>
                  <a:lnTo>
                    <a:pt x="f1751" y="f1738"/>
                  </a:lnTo>
                  <a:lnTo>
                    <a:pt x="f1752" y="f1741"/>
                  </a:lnTo>
                  <a:lnTo>
                    <a:pt x="f1752" y="f1742"/>
                  </a:lnTo>
                  <a:lnTo>
                    <a:pt x="f1751" y="f1691"/>
                  </a:lnTo>
                  <a:lnTo>
                    <a:pt x="f1750" y="f1691"/>
                  </a:lnTo>
                  <a:lnTo>
                    <a:pt x="f1753" y="f1742"/>
                  </a:lnTo>
                  <a:lnTo>
                    <a:pt x="f1753" y="f1741"/>
                  </a:lnTo>
                  <a:lnTo>
                    <a:pt x="f1750" y="f1738"/>
                  </a:lnTo>
                  <a:close/>
                </a:path>
                <a:path w="6172200" h="1781175">
                  <a:moveTo>
                    <a:pt x="f1754" y="f1738"/>
                  </a:moveTo>
                  <a:lnTo>
                    <a:pt x="f1755" y="f1738"/>
                  </a:lnTo>
                  <a:lnTo>
                    <a:pt x="f1756" y="f1741"/>
                  </a:lnTo>
                  <a:lnTo>
                    <a:pt x="f1756" y="f1742"/>
                  </a:lnTo>
                  <a:lnTo>
                    <a:pt x="f1755" y="f1691"/>
                  </a:lnTo>
                  <a:lnTo>
                    <a:pt x="f1754" y="f1691"/>
                  </a:lnTo>
                  <a:lnTo>
                    <a:pt x="f1260" y="f1742"/>
                  </a:lnTo>
                  <a:lnTo>
                    <a:pt x="f1260" y="f1741"/>
                  </a:lnTo>
                  <a:lnTo>
                    <a:pt x="f1754" y="f1738"/>
                  </a:lnTo>
                  <a:close/>
                </a:path>
                <a:path w="6172200" h="1781175">
                  <a:moveTo>
                    <a:pt x="f467" y="f1738"/>
                  </a:moveTo>
                  <a:lnTo>
                    <a:pt x="f468" y="f1738"/>
                  </a:lnTo>
                  <a:lnTo>
                    <a:pt x="f469" y="f1741"/>
                  </a:lnTo>
                  <a:lnTo>
                    <a:pt x="f469" y="f1742"/>
                  </a:lnTo>
                  <a:lnTo>
                    <a:pt x="f468" y="f1691"/>
                  </a:lnTo>
                  <a:lnTo>
                    <a:pt x="f467" y="f1691"/>
                  </a:lnTo>
                  <a:lnTo>
                    <a:pt x="f470" y="f1742"/>
                  </a:lnTo>
                  <a:lnTo>
                    <a:pt x="f470" y="f1741"/>
                  </a:lnTo>
                  <a:lnTo>
                    <a:pt x="f467" y="f1738"/>
                  </a:lnTo>
                  <a:close/>
                </a:path>
                <a:path w="6172200" h="1781175">
                  <a:moveTo>
                    <a:pt x="f1757" y="f1738"/>
                  </a:moveTo>
                  <a:lnTo>
                    <a:pt x="f1758" y="f1738"/>
                  </a:lnTo>
                  <a:lnTo>
                    <a:pt x="f1759" y="f1741"/>
                  </a:lnTo>
                  <a:lnTo>
                    <a:pt x="f1759" y="f1742"/>
                  </a:lnTo>
                  <a:lnTo>
                    <a:pt x="f1758" y="f1691"/>
                  </a:lnTo>
                  <a:lnTo>
                    <a:pt x="f1757" y="f1691"/>
                  </a:lnTo>
                  <a:lnTo>
                    <a:pt x="f1760" y="f1742"/>
                  </a:lnTo>
                  <a:lnTo>
                    <a:pt x="f1760" y="f1741"/>
                  </a:lnTo>
                  <a:lnTo>
                    <a:pt x="f1757" y="f1738"/>
                  </a:lnTo>
                  <a:close/>
                </a:path>
                <a:path w="6172200" h="1781175">
                  <a:moveTo>
                    <a:pt x="f1761" y="f1762"/>
                  </a:moveTo>
                  <a:lnTo>
                    <a:pt x="f1763" y="f1762"/>
                  </a:lnTo>
                  <a:lnTo>
                    <a:pt x="f1764" y="f1765"/>
                  </a:lnTo>
                  <a:lnTo>
                    <a:pt x="f1764" y="f1766"/>
                  </a:lnTo>
                  <a:lnTo>
                    <a:pt x="f1763" y="f1694"/>
                  </a:lnTo>
                  <a:lnTo>
                    <a:pt x="f1761" y="f1694"/>
                  </a:lnTo>
                  <a:lnTo>
                    <a:pt x="f762" y="f1766"/>
                  </a:lnTo>
                  <a:lnTo>
                    <a:pt x="f762" y="f1765"/>
                  </a:lnTo>
                  <a:lnTo>
                    <a:pt x="f1761" y="f1762"/>
                  </a:lnTo>
                  <a:close/>
                </a:path>
                <a:path w="6172200" h="1781175">
                  <a:moveTo>
                    <a:pt x="f1767" y="f1762"/>
                  </a:moveTo>
                  <a:lnTo>
                    <a:pt x="f1768" y="f1762"/>
                  </a:lnTo>
                  <a:lnTo>
                    <a:pt x="f1769" y="f1765"/>
                  </a:lnTo>
                  <a:lnTo>
                    <a:pt x="f1769" y="f1766"/>
                  </a:lnTo>
                  <a:lnTo>
                    <a:pt x="f1768" y="f1694"/>
                  </a:lnTo>
                  <a:lnTo>
                    <a:pt x="f1767" y="f1694"/>
                  </a:lnTo>
                  <a:lnTo>
                    <a:pt x="f439" y="f1766"/>
                  </a:lnTo>
                  <a:lnTo>
                    <a:pt x="f439" y="f1765"/>
                  </a:lnTo>
                  <a:lnTo>
                    <a:pt x="f1767" y="f1762"/>
                  </a:lnTo>
                  <a:close/>
                </a:path>
                <a:path w="6172200" h="1781175">
                  <a:moveTo>
                    <a:pt x="f1770" y="f1762"/>
                  </a:moveTo>
                  <a:lnTo>
                    <a:pt x="f1771" y="f1762"/>
                  </a:lnTo>
                  <a:lnTo>
                    <a:pt x="f1772" y="f1765"/>
                  </a:lnTo>
                  <a:lnTo>
                    <a:pt x="f1772" y="f1766"/>
                  </a:lnTo>
                  <a:lnTo>
                    <a:pt x="f1771" y="f1694"/>
                  </a:lnTo>
                  <a:lnTo>
                    <a:pt x="f1770" y="f1694"/>
                  </a:lnTo>
                  <a:lnTo>
                    <a:pt x="f1773" y="f1766"/>
                  </a:lnTo>
                  <a:lnTo>
                    <a:pt x="f1773" y="f1765"/>
                  </a:lnTo>
                  <a:lnTo>
                    <a:pt x="f1770" y="f1762"/>
                  </a:lnTo>
                  <a:close/>
                </a:path>
                <a:path w="6172200" h="1781175">
                  <a:moveTo>
                    <a:pt x="f1774" y="f1775"/>
                  </a:moveTo>
                  <a:lnTo>
                    <a:pt x="f1776" y="f1775"/>
                  </a:lnTo>
                  <a:lnTo>
                    <a:pt x="f1182" y="f1777"/>
                  </a:lnTo>
                  <a:lnTo>
                    <a:pt x="f1182" y="f1778"/>
                  </a:lnTo>
                  <a:lnTo>
                    <a:pt x="f1776" y="f1713"/>
                  </a:lnTo>
                  <a:lnTo>
                    <a:pt x="f1774" y="f1713"/>
                  </a:lnTo>
                  <a:lnTo>
                    <a:pt x="f1779" y="f1778"/>
                  </a:lnTo>
                  <a:lnTo>
                    <a:pt x="f1779" y="f1777"/>
                  </a:lnTo>
                  <a:lnTo>
                    <a:pt x="f1774" y="f1775"/>
                  </a:lnTo>
                  <a:close/>
                </a:path>
                <a:path w="6172200" h="1781175">
                  <a:moveTo>
                    <a:pt x="f174" y="f1775"/>
                  </a:moveTo>
                  <a:lnTo>
                    <a:pt x="f176" y="f1775"/>
                  </a:lnTo>
                  <a:lnTo>
                    <a:pt x="f177" y="f1777"/>
                  </a:lnTo>
                  <a:lnTo>
                    <a:pt x="f177" y="f1778"/>
                  </a:lnTo>
                  <a:lnTo>
                    <a:pt x="f176" y="f1713"/>
                  </a:lnTo>
                  <a:lnTo>
                    <a:pt x="f174" y="f1713"/>
                  </a:lnTo>
                  <a:lnTo>
                    <a:pt x="f180" y="f1778"/>
                  </a:lnTo>
                  <a:lnTo>
                    <a:pt x="f180" y="f1777"/>
                  </a:lnTo>
                  <a:lnTo>
                    <a:pt x="f174" y="f1775"/>
                  </a:lnTo>
                  <a:close/>
                </a:path>
                <a:path w="6172200" h="1781175">
                  <a:moveTo>
                    <a:pt x="f1780" y="f1775"/>
                  </a:moveTo>
                  <a:lnTo>
                    <a:pt x="f1781" y="f1775"/>
                  </a:lnTo>
                  <a:lnTo>
                    <a:pt x="f111" y="f1777"/>
                  </a:lnTo>
                  <a:lnTo>
                    <a:pt x="f111" y="f1778"/>
                  </a:lnTo>
                  <a:lnTo>
                    <a:pt x="f1781" y="f1713"/>
                  </a:lnTo>
                  <a:lnTo>
                    <a:pt x="f1780" y="f1713"/>
                  </a:lnTo>
                  <a:lnTo>
                    <a:pt x="f1782" y="f1778"/>
                  </a:lnTo>
                  <a:lnTo>
                    <a:pt x="f1782" y="f1777"/>
                  </a:lnTo>
                  <a:lnTo>
                    <a:pt x="f1780" y="f1775"/>
                  </a:lnTo>
                  <a:close/>
                </a:path>
                <a:path w="6172200" h="1781175">
                  <a:moveTo>
                    <a:pt x="f1783" y="f1775"/>
                  </a:moveTo>
                  <a:lnTo>
                    <a:pt x="f1784" y="f1775"/>
                  </a:lnTo>
                  <a:lnTo>
                    <a:pt x="f337" y="f1777"/>
                  </a:lnTo>
                  <a:lnTo>
                    <a:pt x="f337" y="f1778"/>
                  </a:lnTo>
                  <a:lnTo>
                    <a:pt x="f1784" y="f1713"/>
                  </a:lnTo>
                  <a:lnTo>
                    <a:pt x="f1783" y="f1713"/>
                  </a:lnTo>
                  <a:lnTo>
                    <a:pt x="f52" y="f1778"/>
                  </a:lnTo>
                  <a:lnTo>
                    <a:pt x="f52" y="f1777"/>
                  </a:lnTo>
                  <a:lnTo>
                    <a:pt x="f1783" y="f1775"/>
                  </a:lnTo>
                  <a:close/>
                </a:path>
                <a:path w="6172200" h="1781175">
                  <a:moveTo>
                    <a:pt x="f1785" y="f1775"/>
                  </a:moveTo>
                  <a:lnTo>
                    <a:pt x="f1786" y="f1775"/>
                  </a:lnTo>
                  <a:lnTo>
                    <a:pt x="f1600" y="f1777"/>
                  </a:lnTo>
                  <a:lnTo>
                    <a:pt x="f1600" y="f1778"/>
                  </a:lnTo>
                  <a:lnTo>
                    <a:pt x="f1786" y="f1713"/>
                  </a:lnTo>
                  <a:lnTo>
                    <a:pt x="f1785" y="f1713"/>
                  </a:lnTo>
                  <a:lnTo>
                    <a:pt x="f1787" y="f1778"/>
                  </a:lnTo>
                  <a:lnTo>
                    <a:pt x="f1787" y="f1777"/>
                  </a:lnTo>
                  <a:lnTo>
                    <a:pt x="f1785" y="f1775"/>
                  </a:lnTo>
                  <a:close/>
                </a:path>
                <a:path w="6172200" h="1781175">
                  <a:moveTo>
                    <a:pt x="f1788" y="f1789"/>
                  </a:moveTo>
                  <a:lnTo>
                    <a:pt x="f1790" y="f1789"/>
                  </a:lnTo>
                  <a:lnTo>
                    <a:pt x="f268" y="f1791"/>
                  </a:lnTo>
                  <a:lnTo>
                    <a:pt x="f268" y="f1792"/>
                  </a:lnTo>
                  <a:lnTo>
                    <a:pt x="f1790" y="f1720"/>
                  </a:lnTo>
                  <a:lnTo>
                    <a:pt x="f1788" y="f1720"/>
                  </a:lnTo>
                  <a:lnTo>
                    <a:pt x="f1793" y="f1792"/>
                  </a:lnTo>
                  <a:lnTo>
                    <a:pt x="f1793" y="f1791"/>
                  </a:lnTo>
                  <a:lnTo>
                    <a:pt x="f1788" y="f1789"/>
                  </a:lnTo>
                  <a:close/>
                </a:path>
                <a:path w="6172200" h="1781175">
                  <a:moveTo>
                    <a:pt x="f866" y="f1789"/>
                  </a:moveTo>
                  <a:lnTo>
                    <a:pt x="f868" y="f1789"/>
                  </a:lnTo>
                  <a:lnTo>
                    <a:pt x="f869" y="f1791"/>
                  </a:lnTo>
                  <a:lnTo>
                    <a:pt x="f869" y="f1792"/>
                  </a:lnTo>
                  <a:lnTo>
                    <a:pt x="f868" y="f1720"/>
                  </a:lnTo>
                  <a:lnTo>
                    <a:pt x="f866" y="f1720"/>
                  </a:lnTo>
                  <a:lnTo>
                    <a:pt x="f872" y="f1792"/>
                  </a:lnTo>
                  <a:lnTo>
                    <a:pt x="f872" y="f1791"/>
                  </a:lnTo>
                  <a:lnTo>
                    <a:pt x="f866" y="f1789"/>
                  </a:lnTo>
                  <a:close/>
                </a:path>
                <a:path w="6172200" h="1781175">
                  <a:moveTo>
                    <a:pt x="f1794" y="f1789"/>
                  </a:moveTo>
                  <a:lnTo>
                    <a:pt x="f1795" y="f1789"/>
                  </a:lnTo>
                  <a:lnTo>
                    <a:pt x="f1796" y="f1791"/>
                  </a:lnTo>
                  <a:lnTo>
                    <a:pt x="f1796" y="f1792"/>
                  </a:lnTo>
                  <a:lnTo>
                    <a:pt x="f1795" y="f1720"/>
                  </a:lnTo>
                  <a:lnTo>
                    <a:pt x="f1794" y="f1720"/>
                  </a:lnTo>
                  <a:lnTo>
                    <a:pt x="f1445" y="f1792"/>
                  </a:lnTo>
                  <a:lnTo>
                    <a:pt x="f1445" y="f1791"/>
                  </a:lnTo>
                  <a:lnTo>
                    <a:pt x="f1794" y="f1789"/>
                  </a:lnTo>
                  <a:close/>
                </a:path>
                <a:path w="6172200" h="1781175">
                  <a:moveTo>
                    <a:pt x="f1797" y="f1798"/>
                  </a:moveTo>
                  <a:lnTo>
                    <a:pt x="f1799" y="f1798"/>
                  </a:lnTo>
                  <a:lnTo>
                    <a:pt x="f908" y="f1800"/>
                  </a:lnTo>
                  <a:lnTo>
                    <a:pt x="f908" y="f1801"/>
                  </a:lnTo>
                  <a:lnTo>
                    <a:pt x="f1799" y="f1734"/>
                  </a:lnTo>
                  <a:lnTo>
                    <a:pt x="f1797" y="f1734"/>
                  </a:lnTo>
                  <a:lnTo>
                    <a:pt x="f1802" y="f1801"/>
                  </a:lnTo>
                  <a:lnTo>
                    <a:pt x="f1802" y="f1800"/>
                  </a:lnTo>
                  <a:lnTo>
                    <a:pt x="f1797" y="f1798"/>
                  </a:lnTo>
                  <a:close/>
                </a:path>
                <a:path w="6172200" h="1781175">
                  <a:moveTo>
                    <a:pt x="f1803" y="f1798"/>
                  </a:moveTo>
                  <a:lnTo>
                    <a:pt x="f1804" y="f1798"/>
                  </a:lnTo>
                  <a:lnTo>
                    <a:pt x="f1805" y="f1800"/>
                  </a:lnTo>
                  <a:lnTo>
                    <a:pt x="f1805" y="f1801"/>
                  </a:lnTo>
                  <a:lnTo>
                    <a:pt x="f1804" y="f1734"/>
                  </a:lnTo>
                  <a:lnTo>
                    <a:pt x="f1803" y="f1734"/>
                  </a:lnTo>
                  <a:lnTo>
                    <a:pt x="f1806" y="f1801"/>
                  </a:lnTo>
                  <a:lnTo>
                    <a:pt x="f1806" y="f1800"/>
                  </a:lnTo>
                  <a:lnTo>
                    <a:pt x="f1803" y="f1798"/>
                  </a:lnTo>
                  <a:close/>
                </a:path>
                <a:path w="6172200" h="1781175">
                  <a:moveTo>
                    <a:pt x="f1807" y="f1808"/>
                  </a:moveTo>
                  <a:lnTo>
                    <a:pt x="f1809" y="f1808"/>
                  </a:lnTo>
                  <a:lnTo>
                    <a:pt x="f1810" y="f1811"/>
                  </a:lnTo>
                  <a:lnTo>
                    <a:pt x="f1810" y="f1812"/>
                  </a:lnTo>
                  <a:lnTo>
                    <a:pt x="f1809" y="f1738"/>
                  </a:lnTo>
                  <a:lnTo>
                    <a:pt x="f1807" y="f1738"/>
                  </a:lnTo>
                  <a:lnTo>
                    <a:pt x="f1813" y="f1812"/>
                  </a:lnTo>
                  <a:lnTo>
                    <a:pt x="f1813" y="f1811"/>
                  </a:lnTo>
                  <a:lnTo>
                    <a:pt x="f1807" y="f1808"/>
                  </a:lnTo>
                  <a:close/>
                </a:path>
                <a:path w="6172200" h="1781175">
                  <a:moveTo>
                    <a:pt x="f1814" y="f1808"/>
                  </a:moveTo>
                  <a:lnTo>
                    <a:pt x="f1815" y="f1808"/>
                  </a:lnTo>
                  <a:lnTo>
                    <a:pt x="f1816" y="f1811"/>
                  </a:lnTo>
                  <a:lnTo>
                    <a:pt x="f1816" y="f1812"/>
                  </a:lnTo>
                  <a:lnTo>
                    <a:pt x="f1815" y="f1738"/>
                  </a:lnTo>
                  <a:lnTo>
                    <a:pt x="f1814" y="f1738"/>
                  </a:lnTo>
                  <a:lnTo>
                    <a:pt x="f271" y="f1812"/>
                  </a:lnTo>
                  <a:lnTo>
                    <a:pt x="f271" y="f1811"/>
                  </a:lnTo>
                  <a:lnTo>
                    <a:pt x="f1814" y="f1808"/>
                  </a:lnTo>
                  <a:close/>
                </a:path>
                <a:path w="6172200" h="1781175">
                  <a:moveTo>
                    <a:pt x="f1817" y="f1818"/>
                  </a:moveTo>
                  <a:lnTo>
                    <a:pt x="f1819" y="f1818"/>
                  </a:lnTo>
                  <a:lnTo>
                    <a:pt x="f1820" y="f1821"/>
                  </a:lnTo>
                  <a:lnTo>
                    <a:pt x="f1820" y="f1822"/>
                  </a:lnTo>
                  <a:lnTo>
                    <a:pt x="f1819" y="f1762"/>
                  </a:lnTo>
                  <a:lnTo>
                    <a:pt x="f1817" y="f1762"/>
                  </a:lnTo>
                  <a:lnTo>
                    <a:pt x="f1823" y="f1822"/>
                  </a:lnTo>
                  <a:lnTo>
                    <a:pt x="f1823" y="f1821"/>
                  </a:lnTo>
                  <a:lnTo>
                    <a:pt x="f1817" y="f1818"/>
                  </a:lnTo>
                  <a:close/>
                </a:path>
                <a:path w="6172200" h="1781175">
                  <a:moveTo>
                    <a:pt x="f1824" y="f1818"/>
                  </a:moveTo>
                  <a:lnTo>
                    <a:pt x="f1825" y="f1818"/>
                  </a:lnTo>
                  <a:lnTo>
                    <a:pt x="f1826" y="f1821"/>
                  </a:lnTo>
                  <a:lnTo>
                    <a:pt x="f1826" y="f1822"/>
                  </a:lnTo>
                  <a:lnTo>
                    <a:pt x="f1825" y="f1762"/>
                  </a:lnTo>
                  <a:lnTo>
                    <a:pt x="f1824" y="f1762"/>
                  </a:lnTo>
                  <a:lnTo>
                    <a:pt x="f1274" y="f1822"/>
                  </a:lnTo>
                  <a:lnTo>
                    <a:pt x="f1274" y="f1821"/>
                  </a:lnTo>
                  <a:lnTo>
                    <a:pt x="f1824" y="f1818"/>
                  </a:lnTo>
                  <a:close/>
                </a:path>
                <a:path w="6172200" h="1781175">
                  <a:moveTo>
                    <a:pt x="f1346" y="f1818"/>
                  </a:moveTo>
                  <a:lnTo>
                    <a:pt x="f1347" y="f1818"/>
                  </a:lnTo>
                  <a:lnTo>
                    <a:pt x="f1348" y="f1821"/>
                  </a:lnTo>
                  <a:lnTo>
                    <a:pt x="f1348" y="f1822"/>
                  </a:lnTo>
                  <a:lnTo>
                    <a:pt x="f1347" y="f1762"/>
                  </a:lnTo>
                  <a:lnTo>
                    <a:pt x="f1346" y="f1762"/>
                  </a:lnTo>
                  <a:lnTo>
                    <a:pt x="f846" y="f1822"/>
                  </a:lnTo>
                  <a:lnTo>
                    <a:pt x="f846" y="f1821"/>
                  </a:lnTo>
                  <a:lnTo>
                    <a:pt x="f1346" y="f1818"/>
                  </a:lnTo>
                  <a:close/>
                </a:path>
                <a:path w="6172200" h="1781175">
                  <a:moveTo>
                    <a:pt x="f1827" y="f1818"/>
                  </a:moveTo>
                  <a:lnTo>
                    <a:pt x="f1828" y="f1818"/>
                  </a:lnTo>
                  <a:lnTo>
                    <a:pt x="f1829" y="f1821"/>
                  </a:lnTo>
                  <a:lnTo>
                    <a:pt x="f1829" y="f1822"/>
                  </a:lnTo>
                  <a:lnTo>
                    <a:pt x="f1828" y="f1762"/>
                  </a:lnTo>
                  <a:lnTo>
                    <a:pt x="f1827" y="f1762"/>
                  </a:lnTo>
                  <a:lnTo>
                    <a:pt x="f1830" y="f1822"/>
                  </a:lnTo>
                  <a:lnTo>
                    <a:pt x="f1830" y="f1821"/>
                  </a:lnTo>
                  <a:lnTo>
                    <a:pt x="f1827" y="f1818"/>
                  </a:lnTo>
                  <a:close/>
                </a:path>
                <a:path w="6172200" h="1781175">
                  <a:moveTo>
                    <a:pt x="f1831" y="f1832"/>
                  </a:moveTo>
                  <a:lnTo>
                    <a:pt x="f1833" y="f1832"/>
                  </a:lnTo>
                  <a:lnTo>
                    <a:pt x="f1834" y="f1835"/>
                  </a:lnTo>
                  <a:lnTo>
                    <a:pt x="f1834" y="f1836"/>
                  </a:lnTo>
                  <a:lnTo>
                    <a:pt x="f1833" y="f1837"/>
                  </a:lnTo>
                  <a:lnTo>
                    <a:pt x="f1831" y="f1837"/>
                  </a:lnTo>
                  <a:lnTo>
                    <a:pt x="f1838" y="f1836"/>
                  </a:lnTo>
                  <a:lnTo>
                    <a:pt x="f1838" y="f1835"/>
                  </a:lnTo>
                  <a:lnTo>
                    <a:pt x="f1831" y="f1832"/>
                  </a:lnTo>
                  <a:close/>
                </a:path>
                <a:path w="6172200" h="1781175">
                  <a:moveTo>
                    <a:pt x="f1839" y="f1840"/>
                  </a:moveTo>
                  <a:lnTo>
                    <a:pt x="f1841" y="f1840"/>
                  </a:lnTo>
                  <a:lnTo>
                    <a:pt x="f1842" y="f1843"/>
                  </a:lnTo>
                  <a:lnTo>
                    <a:pt x="f1842" y="f1844"/>
                  </a:lnTo>
                  <a:lnTo>
                    <a:pt x="f1841" y="f1775"/>
                  </a:lnTo>
                  <a:lnTo>
                    <a:pt x="f1839" y="f1775"/>
                  </a:lnTo>
                  <a:lnTo>
                    <a:pt x="f1845" y="f1844"/>
                  </a:lnTo>
                  <a:lnTo>
                    <a:pt x="f1845" y="f1843"/>
                  </a:lnTo>
                  <a:lnTo>
                    <a:pt x="f1839" y="f1840"/>
                  </a:lnTo>
                  <a:close/>
                </a:path>
                <a:path w="6172200" h="1781175">
                  <a:moveTo>
                    <a:pt x="f1846" y="f1847"/>
                  </a:moveTo>
                  <a:lnTo>
                    <a:pt x="f1848" y="f1847"/>
                  </a:lnTo>
                  <a:lnTo>
                    <a:pt x="f1849" y="f1850"/>
                  </a:lnTo>
                  <a:lnTo>
                    <a:pt x="f1849" y="f1851"/>
                  </a:lnTo>
                  <a:lnTo>
                    <a:pt x="f1848" y="f1789"/>
                  </a:lnTo>
                  <a:lnTo>
                    <a:pt x="f1846" y="f1789"/>
                  </a:lnTo>
                  <a:lnTo>
                    <a:pt x="f1852" y="f1851"/>
                  </a:lnTo>
                  <a:lnTo>
                    <a:pt x="f1852" y="f1850"/>
                  </a:lnTo>
                  <a:lnTo>
                    <a:pt x="f1846" y="f1847"/>
                  </a:lnTo>
                  <a:close/>
                </a:path>
                <a:path w="6172200" h="1781175">
                  <a:moveTo>
                    <a:pt x="f1853" y="f1847"/>
                  </a:moveTo>
                  <a:lnTo>
                    <a:pt x="f1854" y="f1847"/>
                  </a:lnTo>
                  <a:lnTo>
                    <a:pt x="f1855" y="f1850"/>
                  </a:lnTo>
                  <a:lnTo>
                    <a:pt x="f1855" y="f1851"/>
                  </a:lnTo>
                  <a:lnTo>
                    <a:pt x="f1854" y="f1789"/>
                  </a:lnTo>
                  <a:lnTo>
                    <a:pt x="f1853" y="f1789"/>
                  </a:lnTo>
                  <a:lnTo>
                    <a:pt x="f1856" y="f1851"/>
                  </a:lnTo>
                  <a:lnTo>
                    <a:pt x="f1856" y="f1850"/>
                  </a:lnTo>
                  <a:lnTo>
                    <a:pt x="f1853" y="f1847"/>
                  </a:lnTo>
                  <a:close/>
                </a:path>
                <a:path w="6172200" h="1781175">
                  <a:moveTo>
                    <a:pt x="f1857" y="f1858"/>
                  </a:moveTo>
                  <a:lnTo>
                    <a:pt x="f1859" y="f1858"/>
                  </a:lnTo>
                  <a:lnTo>
                    <a:pt x="f1860" y="f928"/>
                  </a:lnTo>
                  <a:lnTo>
                    <a:pt x="f1860" y="f1861"/>
                  </a:lnTo>
                  <a:lnTo>
                    <a:pt x="f1859" y="f1798"/>
                  </a:lnTo>
                  <a:lnTo>
                    <a:pt x="f1857" y="f1798"/>
                  </a:lnTo>
                  <a:lnTo>
                    <a:pt x="f1862" y="f1861"/>
                  </a:lnTo>
                  <a:lnTo>
                    <a:pt x="f1862" y="f928"/>
                  </a:lnTo>
                  <a:lnTo>
                    <a:pt x="f1857" y="f1858"/>
                  </a:lnTo>
                  <a:close/>
                </a:path>
                <a:path w="6172200" h="1781175">
                  <a:moveTo>
                    <a:pt x="f1863" y="f1858"/>
                  </a:moveTo>
                  <a:lnTo>
                    <a:pt x="f1864" y="f1858"/>
                  </a:lnTo>
                  <a:lnTo>
                    <a:pt x="f1865" y="f928"/>
                  </a:lnTo>
                  <a:lnTo>
                    <a:pt x="f1865" y="f1861"/>
                  </a:lnTo>
                  <a:lnTo>
                    <a:pt x="f1864" y="f1798"/>
                  </a:lnTo>
                  <a:lnTo>
                    <a:pt x="f1863" y="f1798"/>
                  </a:lnTo>
                  <a:lnTo>
                    <a:pt x="f1866" y="f1861"/>
                  </a:lnTo>
                  <a:lnTo>
                    <a:pt x="f1866" y="f928"/>
                  </a:lnTo>
                  <a:lnTo>
                    <a:pt x="f1863" y="f1858"/>
                  </a:lnTo>
                  <a:close/>
                </a:path>
                <a:path w="6172200" h="1781175">
                  <a:moveTo>
                    <a:pt x="f1867" y="f1858"/>
                  </a:moveTo>
                  <a:lnTo>
                    <a:pt x="f1868" y="f1858"/>
                  </a:lnTo>
                  <a:lnTo>
                    <a:pt x="f1869" y="f928"/>
                  </a:lnTo>
                  <a:lnTo>
                    <a:pt x="f1869" y="f1861"/>
                  </a:lnTo>
                  <a:lnTo>
                    <a:pt x="f1868" y="f1798"/>
                  </a:lnTo>
                  <a:lnTo>
                    <a:pt x="f1867" y="f1798"/>
                  </a:lnTo>
                  <a:lnTo>
                    <a:pt x="f1870" y="f1861"/>
                  </a:lnTo>
                  <a:lnTo>
                    <a:pt x="f1870" y="f928"/>
                  </a:lnTo>
                  <a:lnTo>
                    <a:pt x="f1867" y="f1858"/>
                  </a:lnTo>
                  <a:close/>
                </a:path>
                <a:path w="6172200" h="1781175">
                  <a:moveTo>
                    <a:pt x="f479" y="f1871"/>
                  </a:moveTo>
                  <a:lnTo>
                    <a:pt x="f481" y="f1871"/>
                  </a:lnTo>
                  <a:lnTo>
                    <a:pt x="f482" y="f1872"/>
                  </a:lnTo>
                  <a:lnTo>
                    <a:pt x="f482" y="f1873"/>
                  </a:lnTo>
                  <a:lnTo>
                    <a:pt x="f481" y="f1808"/>
                  </a:lnTo>
                  <a:lnTo>
                    <a:pt x="f479" y="f1808"/>
                  </a:lnTo>
                  <a:lnTo>
                    <a:pt x="f485" y="f1873"/>
                  </a:lnTo>
                  <a:lnTo>
                    <a:pt x="f485" y="f1872"/>
                  </a:lnTo>
                  <a:lnTo>
                    <a:pt x="f479" y="f1871"/>
                  </a:lnTo>
                  <a:close/>
                </a:path>
                <a:path w="6172200" h="1781175">
                  <a:moveTo>
                    <a:pt x="f1874" y="f1875"/>
                  </a:moveTo>
                  <a:lnTo>
                    <a:pt x="f1876" y="f1875"/>
                  </a:lnTo>
                  <a:lnTo>
                    <a:pt x="f1877" y="f1878"/>
                  </a:lnTo>
                  <a:lnTo>
                    <a:pt x="f1877" y="f1879"/>
                  </a:lnTo>
                  <a:lnTo>
                    <a:pt x="f1876" y="f1818"/>
                  </a:lnTo>
                  <a:lnTo>
                    <a:pt x="f1874" y="f1818"/>
                  </a:lnTo>
                  <a:lnTo>
                    <a:pt x="f1880" y="f1879"/>
                  </a:lnTo>
                  <a:lnTo>
                    <a:pt x="f1880" y="f1878"/>
                  </a:lnTo>
                  <a:lnTo>
                    <a:pt x="f1874" y="f1875"/>
                  </a:lnTo>
                  <a:close/>
                </a:path>
                <a:path w="6172200" h="1781175">
                  <a:moveTo>
                    <a:pt x="f556" y="f1875"/>
                  </a:moveTo>
                  <a:lnTo>
                    <a:pt x="f557" y="f1875"/>
                  </a:lnTo>
                  <a:lnTo>
                    <a:pt x="f558" y="f1878"/>
                  </a:lnTo>
                  <a:lnTo>
                    <a:pt x="f558" y="f1879"/>
                  </a:lnTo>
                  <a:lnTo>
                    <a:pt x="f557" y="f1818"/>
                  </a:lnTo>
                  <a:lnTo>
                    <a:pt x="f556" y="f1818"/>
                  </a:lnTo>
                  <a:lnTo>
                    <a:pt x="f559" y="f1879"/>
                  </a:lnTo>
                  <a:lnTo>
                    <a:pt x="f559" y="f1878"/>
                  </a:lnTo>
                  <a:lnTo>
                    <a:pt x="f556" y="f1875"/>
                  </a:lnTo>
                  <a:close/>
                </a:path>
                <a:path w="6172200" h="1781175">
                  <a:moveTo>
                    <a:pt x="f1881" y="f1875"/>
                  </a:moveTo>
                  <a:lnTo>
                    <a:pt x="f1882" y="f1875"/>
                  </a:lnTo>
                  <a:lnTo>
                    <a:pt x="f1883" y="f1878"/>
                  </a:lnTo>
                  <a:lnTo>
                    <a:pt x="f1883" y="f1879"/>
                  </a:lnTo>
                  <a:lnTo>
                    <a:pt x="f1882" y="f1818"/>
                  </a:lnTo>
                  <a:lnTo>
                    <a:pt x="f1881" y="f1818"/>
                  </a:lnTo>
                  <a:lnTo>
                    <a:pt x="f562" y="f1879"/>
                  </a:lnTo>
                  <a:lnTo>
                    <a:pt x="f562" y="f1878"/>
                  </a:lnTo>
                  <a:lnTo>
                    <a:pt x="f1881" y="f1875"/>
                  </a:lnTo>
                  <a:close/>
                </a:path>
                <a:path w="6172200" h="1781175">
                  <a:moveTo>
                    <a:pt x="f1884" y="f1875"/>
                  </a:moveTo>
                  <a:lnTo>
                    <a:pt x="f1885" y="f1875"/>
                  </a:lnTo>
                  <a:lnTo>
                    <a:pt x="f276" y="f1878"/>
                  </a:lnTo>
                  <a:lnTo>
                    <a:pt x="f276" y="f1879"/>
                  </a:lnTo>
                  <a:lnTo>
                    <a:pt x="f1885" y="f1818"/>
                  </a:lnTo>
                  <a:lnTo>
                    <a:pt x="f1884" y="f1818"/>
                  </a:lnTo>
                  <a:lnTo>
                    <a:pt x="f1886" y="f1879"/>
                  </a:lnTo>
                  <a:lnTo>
                    <a:pt x="f1886" y="f1878"/>
                  </a:lnTo>
                  <a:lnTo>
                    <a:pt x="f1884" y="f1875"/>
                  </a:lnTo>
                  <a:close/>
                </a:path>
                <a:path w="6172200" h="1781175">
                  <a:moveTo>
                    <a:pt x="f1353" y="f1875"/>
                  </a:moveTo>
                  <a:lnTo>
                    <a:pt x="f1354" y="f1875"/>
                  </a:lnTo>
                  <a:lnTo>
                    <a:pt x="f1355" y="f1878"/>
                  </a:lnTo>
                  <a:lnTo>
                    <a:pt x="f1355" y="f1879"/>
                  </a:lnTo>
                  <a:lnTo>
                    <a:pt x="f1354" y="f1818"/>
                  </a:lnTo>
                  <a:lnTo>
                    <a:pt x="f1353" y="f1818"/>
                  </a:lnTo>
                  <a:lnTo>
                    <a:pt x="f1356" y="f1879"/>
                  </a:lnTo>
                  <a:lnTo>
                    <a:pt x="f1356" y="f1878"/>
                  </a:lnTo>
                  <a:lnTo>
                    <a:pt x="f1353" y="f1875"/>
                  </a:lnTo>
                  <a:close/>
                </a:path>
                <a:path w="6172200" h="1781175">
                  <a:moveTo>
                    <a:pt x="f1681" y="f1875"/>
                  </a:moveTo>
                  <a:lnTo>
                    <a:pt x="f1682" y="f1875"/>
                  </a:lnTo>
                  <a:lnTo>
                    <a:pt x="f1683" y="f1878"/>
                  </a:lnTo>
                  <a:lnTo>
                    <a:pt x="f1683" y="f1879"/>
                  </a:lnTo>
                  <a:lnTo>
                    <a:pt x="f1682" y="f1818"/>
                  </a:lnTo>
                  <a:lnTo>
                    <a:pt x="f1681" y="f1818"/>
                  </a:lnTo>
                  <a:lnTo>
                    <a:pt x="f1684" y="f1879"/>
                  </a:lnTo>
                  <a:lnTo>
                    <a:pt x="f1684" y="f1878"/>
                  </a:lnTo>
                  <a:lnTo>
                    <a:pt x="f1681" y="f1875"/>
                  </a:lnTo>
                  <a:close/>
                </a:path>
                <a:path w="6172200" h="1781175">
                  <a:moveTo>
                    <a:pt x="f1887" y="f1888"/>
                  </a:moveTo>
                  <a:lnTo>
                    <a:pt x="f1889" y="f1888"/>
                  </a:lnTo>
                  <a:lnTo>
                    <a:pt x="f1890" y="f1295"/>
                  </a:lnTo>
                  <a:lnTo>
                    <a:pt x="f1890" y="f1891"/>
                  </a:lnTo>
                  <a:lnTo>
                    <a:pt x="f1889" y="f1832"/>
                  </a:lnTo>
                  <a:lnTo>
                    <a:pt x="f1887" y="f1832"/>
                  </a:lnTo>
                  <a:lnTo>
                    <a:pt x="f1892" y="f1891"/>
                  </a:lnTo>
                  <a:lnTo>
                    <a:pt x="f1892" y="f1295"/>
                  </a:lnTo>
                  <a:lnTo>
                    <a:pt x="f1887" y="f1888"/>
                  </a:lnTo>
                  <a:close/>
                </a:path>
                <a:path w="6172200" h="1781175">
                  <a:moveTo>
                    <a:pt x="f1893" y="f1888"/>
                  </a:moveTo>
                  <a:lnTo>
                    <a:pt x="f1894" y="f1888"/>
                  </a:lnTo>
                  <a:lnTo>
                    <a:pt x="f1895" y="f1295"/>
                  </a:lnTo>
                  <a:lnTo>
                    <a:pt x="f1895" y="f1891"/>
                  </a:lnTo>
                  <a:lnTo>
                    <a:pt x="f1894" y="f1832"/>
                  </a:lnTo>
                  <a:lnTo>
                    <a:pt x="f1893" y="f1832"/>
                  </a:lnTo>
                  <a:lnTo>
                    <a:pt x="f1896" y="f1891"/>
                  </a:lnTo>
                  <a:lnTo>
                    <a:pt x="f1896" y="f1295"/>
                  </a:lnTo>
                  <a:lnTo>
                    <a:pt x="f1893" y="f1888"/>
                  </a:lnTo>
                  <a:close/>
                </a:path>
                <a:path w="6172200" h="1781175">
                  <a:moveTo>
                    <a:pt x="f1897" y="f1888"/>
                  </a:moveTo>
                  <a:lnTo>
                    <a:pt x="f1898" y="f1888"/>
                  </a:lnTo>
                  <a:lnTo>
                    <a:pt x="f1899" y="f1295"/>
                  </a:lnTo>
                  <a:lnTo>
                    <a:pt x="f1899" y="f1891"/>
                  </a:lnTo>
                  <a:lnTo>
                    <a:pt x="f1898" y="f1832"/>
                  </a:lnTo>
                  <a:lnTo>
                    <a:pt x="f1897" y="f1832"/>
                  </a:lnTo>
                  <a:lnTo>
                    <a:pt x="f1900" y="f1891"/>
                  </a:lnTo>
                  <a:lnTo>
                    <a:pt x="f1900" y="f1295"/>
                  </a:lnTo>
                  <a:lnTo>
                    <a:pt x="f1897" y="f1888"/>
                  </a:lnTo>
                  <a:close/>
                </a:path>
                <a:path w="6172200" h="1781175">
                  <a:moveTo>
                    <a:pt x="f341" y="f1888"/>
                  </a:moveTo>
                  <a:lnTo>
                    <a:pt x="f342" y="f1888"/>
                  </a:lnTo>
                  <a:lnTo>
                    <a:pt x="f343" y="f1295"/>
                  </a:lnTo>
                  <a:lnTo>
                    <a:pt x="f343" y="f1891"/>
                  </a:lnTo>
                  <a:lnTo>
                    <a:pt x="f342" y="f1832"/>
                  </a:lnTo>
                  <a:lnTo>
                    <a:pt x="f341" y="f1832"/>
                  </a:lnTo>
                  <a:lnTo>
                    <a:pt x="f344" y="f1891"/>
                  </a:lnTo>
                  <a:lnTo>
                    <a:pt x="f344" y="f1295"/>
                  </a:lnTo>
                  <a:lnTo>
                    <a:pt x="f341" y="f1888"/>
                  </a:lnTo>
                  <a:close/>
                </a:path>
                <a:path w="6172200" h="1781175">
                  <a:moveTo>
                    <a:pt x="f1901" y="f1902"/>
                  </a:moveTo>
                  <a:lnTo>
                    <a:pt x="f1903" y="f1902"/>
                  </a:lnTo>
                  <a:lnTo>
                    <a:pt x="f375" y="f1904"/>
                  </a:lnTo>
                  <a:lnTo>
                    <a:pt x="f375" y="f1905"/>
                  </a:lnTo>
                  <a:lnTo>
                    <a:pt x="f1903" y="f1847"/>
                  </a:lnTo>
                  <a:lnTo>
                    <a:pt x="f1901" y="f1847"/>
                  </a:lnTo>
                  <a:lnTo>
                    <a:pt x="f1906" y="f1905"/>
                  </a:lnTo>
                  <a:lnTo>
                    <a:pt x="f1906" y="f1904"/>
                  </a:lnTo>
                  <a:lnTo>
                    <a:pt x="f1901" y="f1902"/>
                  </a:lnTo>
                  <a:close/>
                </a:path>
                <a:path w="6172200" h="1781175">
                  <a:moveTo>
                    <a:pt x="f1907" y="f1908"/>
                  </a:moveTo>
                  <a:lnTo>
                    <a:pt x="f1909" y="f1908"/>
                  </a:lnTo>
                  <a:lnTo>
                    <a:pt x="f119" y="f925"/>
                  </a:lnTo>
                  <a:lnTo>
                    <a:pt x="f119" y="f1910"/>
                  </a:lnTo>
                  <a:lnTo>
                    <a:pt x="f1909" y="f1858"/>
                  </a:lnTo>
                  <a:lnTo>
                    <a:pt x="f1907" y="f1858"/>
                  </a:lnTo>
                  <a:lnTo>
                    <a:pt x="f1911" y="f1910"/>
                  </a:lnTo>
                  <a:lnTo>
                    <a:pt x="f1911" y="f925"/>
                  </a:lnTo>
                  <a:lnTo>
                    <a:pt x="f1907" y="f1908"/>
                  </a:lnTo>
                  <a:close/>
                </a:path>
                <a:path w="6172200" h="1781175">
                  <a:moveTo>
                    <a:pt x="f1912" y="f1908"/>
                  </a:moveTo>
                  <a:lnTo>
                    <a:pt x="f1913" y="f1908"/>
                  </a:lnTo>
                  <a:lnTo>
                    <a:pt x="f1914" y="f925"/>
                  </a:lnTo>
                  <a:lnTo>
                    <a:pt x="f1914" y="f1910"/>
                  </a:lnTo>
                  <a:lnTo>
                    <a:pt x="f1913" y="f1858"/>
                  </a:lnTo>
                  <a:lnTo>
                    <a:pt x="f1912" y="f1858"/>
                  </a:lnTo>
                  <a:lnTo>
                    <a:pt x="f1915" y="f1910"/>
                  </a:lnTo>
                  <a:lnTo>
                    <a:pt x="f1915" y="f925"/>
                  </a:lnTo>
                  <a:lnTo>
                    <a:pt x="f1912" y="f1908"/>
                  </a:lnTo>
                  <a:close/>
                </a:path>
                <a:path w="6172200" h="1781175">
                  <a:moveTo>
                    <a:pt x="f1916" y="f1908"/>
                  </a:moveTo>
                  <a:lnTo>
                    <a:pt x="f1917" y="f1908"/>
                  </a:lnTo>
                  <a:lnTo>
                    <a:pt x="f1918" y="f925"/>
                  </a:lnTo>
                  <a:lnTo>
                    <a:pt x="f1918" y="f1910"/>
                  </a:lnTo>
                  <a:lnTo>
                    <a:pt x="f1917" y="f1858"/>
                  </a:lnTo>
                  <a:lnTo>
                    <a:pt x="f1916" y="f1858"/>
                  </a:lnTo>
                  <a:lnTo>
                    <a:pt x="f1919" y="f1910"/>
                  </a:lnTo>
                  <a:lnTo>
                    <a:pt x="f1919" y="f925"/>
                  </a:lnTo>
                  <a:lnTo>
                    <a:pt x="f1916" y="f1908"/>
                  </a:lnTo>
                  <a:close/>
                </a:path>
                <a:path w="6172200" h="1781175">
                  <a:moveTo>
                    <a:pt x="f1920" y="f1921"/>
                  </a:moveTo>
                  <a:lnTo>
                    <a:pt x="f1922" y="f1921"/>
                  </a:lnTo>
                  <a:lnTo>
                    <a:pt x="f1923" y="f1924"/>
                  </a:lnTo>
                  <a:lnTo>
                    <a:pt x="f1923" y="f1925"/>
                  </a:lnTo>
                  <a:lnTo>
                    <a:pt x="f1922" y="f1871"/>
                  </a:lnTo>
                  <a:lnTo>
                    <a:pt x="f1920" y="f1871"/>
                  </a:lnTo>
                  <a:lnTo>
                    <a:pt x="f1926" y="f1925"/>
                  </a:lnTo>
                  <a:lnTo>
                    <a:pt x="f1926" y="f1924"/>
                  </a:lnTo>
                  <a:lnTo>
                    <a:pt x="f1920" y="f1921"/>
                  </a:lnTo>
                  <a:close/>
                </a:path>
                <a:path w="6172200" h="1781175">
                  <a:moveTo>
                    <a:pt x="f1927" y="f1921"/>
                  </a:moveTo>
                  <a:lnTo>
                    <a:pt x="f1928" y="f1921"/>
                  </a:lnTo>
                  <a:lnTo>
                    <a:pt x="f1929" y="f1924"/>
                  </a:lnTo>
                  <a:lnTo>
                    <a:pt x="f1929" y="f1925"/>
                  </a:lnTo>
                  <a:lnTo>
                    <a:pt x="f1928" y="f1871"/>
                  </a:lnTo>
                  <a:lnTo>
                    <a:pt x="f1927" y="f1871"/>
                  </a:lnTo>
                  <a:lnTo>
                    <a:pt x="f1930" y="f1925"/>
                  </a:lnTo>
                  <a:lnTo>
                    <a:pt x="f1930" y="f1924"/>
                  </a:lnTo>
                  <a:lnTo>
                    <a:pt x="f1927" y="f1921"/>
                  </a:lnTo>
                  <a:close/>
                </a:path>
                <a:path w="6172200" h="1781175">
                  <a:moveTo>
                    <a:pt x="f345" y="f1921"/>
                  </a:moveTo>
                  <a:lnTo>
                    <a:pt x="f347" y="f1921"/>
                  </a:lnTo>
                  <a:lnTo>
                    <a:pt x="f348" y="f1924"/>
                  </a:lnTo>
                  <a:lnTo>
                    <a:pt x="f348" y="f1925"/>
                  </a:lnTo>
                  <a:lnTo>
                    <a:pt x="f347" y="f1871"/>
                  </a:lnTo>
                  <a:lnTo>
                    <a:pt x="f345" y="f1871"/>
                  </a:lnTo>
                  <a:lnTo>
                    <a:pt x="f352" y="f1925"/>
                  </a:lnTo>
                  <a:lnTo>
                    <a:pt x="f352" y="f1924"/>
                  </a:lnTo>
                  <a:lnTo>
                    <a:pt x="f345" y="f1921"/>
                  </a:lnTo>
                  <a:close/>
                </a:path>
                <a:path w="6172200" h="1781175">
                  <a:moveTo>
                    <a:pt x="f1931" y="f1932"/>
                  </a:moveTo>
                  <a:lnTo>
                    <a:pt x="f1933" y="f1932"/>
                  </a:lnTo>
                  <a:lnTo>
                    <a:pt x="f1934" y="f1464"/>
                  </a:lnTo>
                  <a:lnTo>
                    <a:pt x="f1934" y="f1935"/>
                  </a:lnTo>
                  <a:lnTo>
                    <a:pt x="f1933" y="f1875"/>
                  </a:lnTo>
                  <a:lnTo>
                    <a:pt x="f1931" y="f1875"/>
                  </a:lnTo>
                  <a:lnTo>
                    <a:pt x="f1936" y="f1935"/>
                  </a:lnTo>
                  <a:lnTo>
                    <a:pt x="f1936" y="f1464"/>
                  </a:lnTo>
                  <a:lnTo>
                    <a:pt x="f1931" y="f1932"/>
                  </a:lnTo>
                  <a:close/>
                </a:path>
                <a:path w="6172200" h="1781175">
                  <a:moveTo>
                    <a:pt x="f1726" y="f1932"/>
                  </a:moveTo>
                  <a:lnTo>
                    <a:pt x="f1727" y="f1932"/>
                  </a:lnTo>
                  <a:lnTo>
                    <a:pt x="f1728" y="f1464"/>
                  </a:lnTo>
                  <a:lnTo>
                    <a:pt x="f1728" y="f1935"/>
                  </a:lnTo>
                  <a:lnTo>
                    <a:pt x="f1727" y="f1875"/>
                  </a:lnTo>
                  <a:lnTo>
                    <a:pt x="f1726" y="f1875"/>
                  </a:lnTo>
                  <a:lnTo>
                    <a:pt x="f1729" y="f1935"/>
                  </a:lnTo>
                  <a:lnTo>
                    <a:pt x="f1729" y="f1464"/>
                  </a:lnTo>
                  <a:lnTo>
                    <a:pt x="f1726" y="f1932"/>
                  </a:lnTo>
                  <a:close/>
                </a:path>
                <a:path w="6172200" h="1781175">
                  <a:moveTo>
                    <a:pt x="f1937" y="f1932"/>
                  </a:moveTo>
                  <a:lnTo>
                    <a:pt x="f1938" y="f1932"/>
                  </a:lnTo>
                  <a:lnTo>
                    <a:pt x="f478" y="f1464"/>
                  </a:lnTo>
                  <a:lnTo>
                    <a:pt x="f478" y="f1935"/>
                  </a:lnTo>
                  <a:lnTo>
                    <a:pt x="f1938" y="f1875"/>
                  </a:lnTo>
                  <a:lnTo>
                    <a:pt x="f1937" y="f1875"/>
                  </a:lnTo>
                  <a:lnTo>
                    <a:pt x="f1939" y="f1935"/>
                  </a:lnTo>
                  <a:lnTo>
                    <a:pt x="f1939" y="f1464"/>
                  </a:lnTo>
                  <a:lnTo>
                    <a:pt x="f1937" y="f1932"/>
                  </a:lnTo>
                  <a:close/>
                </a:path>
                <a:path w="6172200" h="1781175">
                  <a:moveTo>
                    <a:pt x="f1940" y="f1932"/>
                  </a:moveTo>
                  <a:lnTo>
                    <a:pt x="f1941" y="f1932"/>
                  </a:lnTo>
                  <a:lnTo>
                    <a:pt x="f1015" y="f1464"/>
                  </a:lnTo>
                  <a:lnTo>
                    <a:pt x="f1015" y="f1935"/>
                  </a:lnTo>
                  <a:lnTo>
                    <a:pt x="f1941" y="f1875"/>
                  </a:lnTo>
                  <a:lnTo>
                    <a:pt x="f1940" y="f1875"/>
                  </a:lnTo>
                  <a:lnTo>
                    <a:pt x="f1942" y="f1935"/>
                  </a:lnTo>
                  <a:lnTo>
                    <a:pt x="f1942" y="f1464"/>
                  </a:lnTo>
                  <a:lnTo>
                    <a:pt x="f1940" y="f1932"/>
                  </a:lnTo>
                  <a:close/>
                </a:path>
                <a:path w="6172200" h="1781175">
                  <a:moveTo>
                    <a:pt x="f1288" y="f1932"/>
                  </a:moveTo>
                  <a:lnTo>
                    <a:pt x="f1289" y="f1932"/>
                  </a:lnTo>
                  <a:lnTo>
                    <a:pt x="f1290" y="f1464"/>
                  </a:lnTo>
                  <a:lnTo>
                    <a:pt x="f1290" y="f1935"/>
                  </a:lnTo>
                  <a:lnTo>
                    <a:pt x="f1289" y="f1875"/>
                  </a:lnTo>
                  <a:lnTo>
                    <a:pt x="f1288" y="f1875"/>
                  </a:lnTo>
                  <a:lnTo>
                    <a:pt x="f1291" y="f1935"/>
                  </a:lnTo>
                  <a:lnTo>
                    <a:pt x="f1291" y="f1464"/>
                  </a:lnTo>
                  <a:lnTo>
                    <a:pt x="f1288" y="f1932"/>
                  </a:lnTo>
                  <a:close/>
                </a:path>
                <a:path w="6172200" h="1781175">
                  <a:moveTo>
                    <a:pt x="f899" y="f1932"/>
                  </a:moveTo>
                  <a:lnTo>
                    <a:pt x="f900" y="f1932"/>
                  </a:lnTo>
                  <a:lnTo>
                    <a:pt x="f745" y="f1464"/>
                  </a:lnTo>
                  <a:lnTo>
                    <a:pt x="f745" y="f1935"/>
                  </a:lnTo>
                  <a:lnTo>
                    <a:pt x="f900" y="f1875"/>
                  </a:lnTo>
                  <a:lnTo>
                    <a:pt x="f899" y="f1875"/>
                  </a:lnTo>
                  <a:lnTo>
                    <a:pt x="f901" y="f1935"/>
                  </a:lnTo>
                  <a:lnTo>
                    <a:pt x="f901" y="f1464"/>
                  </a:lnTo>
                  <a:lnTo>
                    <a:pt x="f899" y="f1932"/>
                  </a:lnTo>
                  <a:close/>
                </a:path>
                <a:path w="6172200" h="1781175">
                  <a:moveTo>
                    <a:pt x="f1943" y="f1944"/>
                  </a:moveTo>
                  <a:lnTo>
                    <a:pt x="f1945" y="f1944"/>
                  </a:lnTo>
                  <a:lnTo>
                    <a:pt x="f1946" y="f1947"/>
                  </a:lnTo>
                  <a:lnTo>
                    <a:pt x="f1946" y="f1948"/>
                  </a:lnTo>
                  <a:lnTo>
                    <a:pt x="f1945" y="f1949"/>
                  </a:lnTo>
                  <a:lnTo>
                    <a:pt x="f1943" y="f1949"/>
                  </a:lnTo>
                  <a:lnTo>
                    <a:pt x="f1950" y="f1948"/>
                  </a:lnTo>
                  <a:lnTo>
                    <a:pt x="f1950" y="f1947"/>
                  </a:lnTo>
                  <a:lnTo>
                    <a:pt x="f1943" y="f1944"/>
                  </a:lnTo>
                  <a:close/>
                </a:path>
                <a:path w="6172200" h="1781175">
                  <a:moveTo>
                    <a:pt x="f232" y="f1944"/>
                  </a:moveTo>
                  <a:lnTo>
                    <a:pt x="f234" y="f1944"/>
                  </a:lnTo>
                  <a:lnTo>
                    <a:pt x="f235" y="f1947"/>
                  </a:lnTo>
                  <a:lnTo>
                    <a:pt x="f235" y="f1948"/>
                  </a:lnTo>
                  <a:lnTo>
                    <a:pt x="f234" y="f1949"/>
                  </a:lnTo>
                  <a:lnTo>
                    <a:pt x="f232" y="f1949"/>
                  </a:lnTo>
                  <a:lnTo>
                    <a:pt x="f238" y="f1948"/>
                  </a:lnTo>
                  <a:lnTo>
                    <a:pt x="f238" y="f1947"/>
                  </a:lnTo>
                  <a:lnTo>
                    <a:pt x="f232" y="f1944"/>
                  </a:lnTo>
                  <a:close/>
                </a:path>
                <a:path w="6172200" h="1781175">
                  <a:moveTo>
                    <a:pt x="f1951" y="f1944"/>
                  </a:moveTo>
                  <a:lnTo>
                    <a:pt x="f1952" y="f1944"/>
                  </a:lnTo>
                  <a:lnTo>
                    <a:pt x="f1953" y="f1947"/>
                  </a:lnTo>
                  <a:lnTo>
                    <a:pt x="f1953" y="f1948"/>
                  </a:lnTo>
                  <a:lnTo>
                    <a:pt x="f1952" y="f1949"/>
                  </a:lnTo>
                  <a:lnTo>
                    <a:pt x="f1951" y="f1949"/>
                  </a:lnTo>
                  <a:lnTo>
                    <a:pt x="f1954" y="f1948"/>
                  </a:lnTo>
                  <a:lnTo>
                    <a:pt x="f1954" y="f1947"/>
                  </a:lnTo>
                  <a:lnTo>
                    <a:pt x="f1951" y="f1944"/>
                  </a:lnTo>
                  <a:close/>
                </a:path>
                <a:path w="6172200" h="1781175">
                  <a:moveTo>
                    <a:pt x="f1195" y="f1944"/>
                  </a:moveTo>
                  <a:lnTo>
                    <a:pt x="f1196" y="f1944"/>
                  </a:lnTo>
                  <a:lnTo>
                    <a:pt x="f1197" y="f1947"/>
                  </a:lnTo>
                  <a:lnTo>
                    <a:pt x="f1197" y="f1948"/>
                  </a:lnTo>
                  <a:lnTo>
                    <a:pt x="f1196" y="f1949"/>
                  </a:lnTo>
                  <a:lnTo>
                    <a:pt x="f1195" y="f1949"/>
                  </a:lnTo>
                  <a:lnTo>
                    <a:pt x="f1198" y="f1948"/>
                  </a:lnTo>
                  <a:lnTo>
                    <a:pt x="f1198" y="f1947"/>
                  </a:lnTo>
                  <a:lnTo>
                    <a:pt x="f1195" y="f1944"/>
                  </a:lnTo>
                  <a:close/>
                </a:path>
                <a:path w="6172200" h="1781175">
                  <a:moveTo>
                    <a:pt x="f635" y="f1944"/>
                  </a:moveTo>
                  <a:lnTo>
                    <a:pt x="f636" y="f1944"/>
                  </a:lnTo>
                  <a:lnTo>
                    <a:pt x="f637" y="f1947"/>
                  </a:lnTo>
                  <a:lnTo>
                    <a:pt x="f637" y="f1948"/>
                  </a:lnTo>
                  <a:lnTo>
                    <a:pt x="f636" y="f1949"/>
                  </a:lnTo>
                  <a:lnTo>
                    <a:pt x="f635" y="f1949"/>
                  </a:lnTo>
                  <a:lnTo>
                    <a:pt x="f638" y="f1948"/>
                  </a:lnTo>
                  <a:lnTo>
                    <a:pt x="f638" y="f1947"/>
                  </a:lnTo>
                  <a:lnTo>
                    <a:pt x="f635" y="f1944"/>
                  </a:lnTo>
                  <a:close/>
                </a:path>
                <a:path w="6172200" h="1781175">
                  <a:moveTo>
                    <a:pt x="f1955" y="f1956"/>
                  </a:moveTo>
                  <a:lnTo>
                    <a:pt x="f1957" y="f1956"/>
                  </a:lnTo>
                  <a:lnTo>
                    <a:pt x="f48" y="f1958"/>
                  </a:lnTo>
                  <a:lnTo>
                    <a:pt x="f48" y="f1959"/>
                  </a:lnTo>
                  <a:lnTo>
                    <a:pt x="f1957" y="f1902"/>
                  </a:lnTo>
                  <a:lnTo>
                    <a:pt x="f1955" y="f1902"/>
                  </a:lnTo>
                  <a:lnTo>
                    <a:pt x="f1960" y="f1959"/>
                  </a:lnTo>
                  <a:lnTo>
                    <a:pt x="f1960" y="f1958"/>
                  </a:lnTo>
                  <a:lnTo>
                    <a:pt x="f1955" y="f1956"/>
                  </a:lnTo>
                  <a:close/>
                </a:path>
                <a:path w="6172200" h="1781175">
                  <a:moveTo>
                    <a:pt x="f1961" y="f1956"/>
                  </a:moveTo>
                  <a:lnTo>
                    <a:pt x="f1962" y="f1956"/>
                  </a:lnTo>
                  <a:lnTo>
                    <a:pt x="f1308" y="f1958"/>
                  </a:lnTo>
                  <a:lnTo>
                    <a:pt x="f1308" y="f1959"/>
                  </a:lnTo>
                  <a:lnTo>
                    <a:pt x="f1962" y="f1902"/>
                  </a:lnTo>
                  <a:lnTo>
                    <a:pt x="f1961" y="f1902"/>
                  </a:lnTo>
                  <a:lnTo>
                    <a:pt x="f1963" y="f1959"/>
                  </a:lnTo>
                  <a:lnTo>
                    <a:pt x="f1963" y="f1958"/>
                  </a:lnTo>
                  <a:lnTo>
                    <a:pt x="f1961" y="f1956"/>
                  </a:lnTo>
                  <a:close/>
                </a:path>
                <a:path w="6172200" h="1781175">
                  <a:moveTo>
                    <a:pt x="f383" y="f1964"/>
                  </a:moveTo>
                  <a:lnTo>
                    <a:pt x="f385" y="f1964"/>
                  </a:lnTo>
                  <a:lnTo>
                    <a:pt x="f386" y="f1965"/>
                  </a:lnTo>
                  <a:lnTo>
                    <a:pt x="f386" y="f1966"/>
                  </a:lnTo>
                  <a:lnTo>
                    <a:pt x="f385" y="f1908"/>
                  </a:lnTo>
                  <a:lnTo>
                    <a:pt x="f383" y="f1908"/>
                  </a:lnTo>
                  <a:lnTo>
                    <a:pt x="f389" y="f1966"/>
                  </a:lnTo>
                  <a:lnTo>
                    <a:pt x="f389" y="f1965"/>
                  </a:lnTo>
                  <a:lnTo>
                    <a:pt x="f383" y="f1964"/>
                  </a:lnTo>
                  <a:close/>
                </a:path>
                <a:path w="6172200" h="1781175">
                  <a:moveTo>
                    <a:pt x="f65" y="f1967"/>
                  </a:moveTo>
                  <a:lnTo>
                    <a:pt x="f67" y="f1967"/>
                  </a:lnTo>
                  <a:lnTo>
                    <a:pt x="f68" y="f1968"/>
                  </a:lnTo>
                  <a:lnTo>
                    <a:pt x="f68" y="f1969"/>
                  </a:lnTo>
                  <a:lnTo>
                    <a:pt x="f67" y="f1921"/>
                  </a:lnTo>
                  <a:lnTo>
                    <a:pt x="f65" y="f1921"/>
                  </a:lnTo>
                  <a:lnTo>
                    <a:pt x="f72" y="f1969"/>
                  </a:lnTo>
                  <a:lnTo>
                    <a:pt x="f72" y="f1968"/>
                  </a:lnTo>
                  <a:lnTo>
                    <a:pt x="f65" y="f1967"/>
                  </a:lnTo>
                  <a:close/>
                </a:path>
                <a:path w="6172200" h="1781175">
                  <a:moveTo>
                    <a:pt x="f628" y="f1967"/>
                  </a:moveTo>
                  <a:lnTo>
                    <a:pt x="f630" y="f1967"/>
                  </a:lnTo>
                  <a:lnTo>
                    <a:pt x="f631" y="f1968"/>
                  </a:lnTo>
                  <a:lnTo>
                    <a:pt x="f631" y="f1969"/>
                  </a:lnTo>
                  <a:lnTo>
                    <a:pt x="f630" y="f1921"/>
                  </a:lnTo>
                  <a:lnTo>
                    <a:pt x="f628" y="f1921"/>
                  </a:lnTo>
                  <a:lnTo>
                    <a:pt x="f634" y="f1969"/>
                  </a:lnTo>
                  <a:lnTo>
                    <a:pt x="f634" y="f1968"/>
                  </a:lnTo>
                  <a:lnTo>
                    <a:pt x="f628" y="f1967"/>
                  </a:lnTo>
                  <a:close/>
                </a:path>
                <a:path w="6172200" h="1781175">
                  <a:moveTo>
                    <a:pt x="f1634" y="f1967"/>
                  </a:moveTo>
                  <a:lnTo>
                    <a:pt x="f1636" y="f1967"/>
                  </a:lnTo>
                  <a:lnTo>
                    <a:pt x="f1637" y="f1968"/>
                  </a:lnTo>
                  <a:lnTo>
                    <a:pt x="f1637" y="f1969"/>
                  </a:lnTo>
                  <a:lnTo>
                    <a:pt x="f1636" y="f1921"/>
                  </a:lnTo>
                  <a:lnTo>
                    <a:pt x="f1634" y="f1921"/>
                  </a:lnTo>
                  <a:lnTo>
                    <a:pt x="f501" y="f1969"/>
                  </a:lnTo>
                  <a:lnTo>
                    <a:pt x="f501" y="f1968"/>
                  </a:lnTo>
                  <a:lnTo>
                    <a:pt x="f1634" y="f1967"/>
                  </a:lnTo>
                  <a:close/>
                </a:path>
                <a:path w="6172200" h="1781175">
                  <a:moveTo>
                    <a:pt x="f1970" y="f1967"/>
                  </a:moveTo>
                  <a:lnTo>
                    <a:pt x="f1971" y="f1967"/>
                  </a:lnTo>
                  <a:lnTo>
                    <a:pt x="f1972" y="f1968"/>
                  </a:lnTo>
                  <a:lnTo>
                    <a:pt x="f1972" y="f1969"/>
                  </a:lnTo>
                  <a:lnTo>
                    <a:pt x="f1971" y="f1921"/>
                  </a:lnTo>
                  <a:lnTo>
                    <a:pt x="f1970" y="f1921"/>
                  </a:lnTo>
                  <a:lnTo>
                    <a:pt x="f1805" y="f1969"/>
                  </a:lnTo>
                  <a:lnTo>
                    <a:pt x="f1805" y="f1968"/>
                  </a:lnTo>
                  <a:lnTo>
                    <a:pt x="f1970" y="f1967"/>
                  </a:lnTo>
                  <a:close/>
                </a:path>
                <a:path w="6172200" h="1781175">
                  <a:moveTo>
                    <a:pt x="f1973" y="f1974"/>
                  </a:moveTo>
                  <a:lnTo>
                    <a:pt x="f1975" y="f1974"/>
                  </a:lnTo>
                  <a:lnTo>
                    <a:pt x="f1074" y="f1976"/>
                  </a:lnTo>
                  <a:lnTo>
                    <a:pt x="f1074" y="f1977"/>
                  </a:lnTo>
                  <a:lnTo>
                    <a:pt x="f1975" y="f1932"/>
                  </a:lnTo>
                  <a:lnTo>
                    <a:pt x="f1973" y="f1932"/>
                  </a:lnTo>
                  <a:lnTo>
                    <a:pt x="f415" y="f1977"/>
                  </a:lnTo>
                  <a:lnTo>
                    <a:pt x="f415" y="f1976"/>
                  </a:lnTo>
                  <a:lnTo>
                    <a:pt x="f1973" y="f1974"/>
                  </a:lnTo>
                  <a:close/>
                </a:path>
                <a:path w="6172200" h="1781175">
                  <a:moveTo>
                    <a:pt x="f1978" y="f1974"/>
                  </a:moveTo>
                  <a:lnTo>
                    <a:pt x="f1979" y="f1974"/>
                  </a:lnTo>
                  <a:lnTo>
                    <a:pt x="f1980" y="f1976"/>
                  </a:lnTo>
                  <a:lnTo>
                    <a:pt x="f1980" y="f1977"/>
                  </a:lnTo>
                  <a:lnTo>
                    <a:pt x="f1979" y="f1932"/>
                  </a:lnTo>
                  <a:lnTo>
                    <a:pt x="f1978" y="f1932"/>
                  </a:lnTo>
                  <a:lnTo>
                    <a:pt x="f720" y="f1977"/>
                  </a:lnTo>
                  <a:lnTo>
                    <a:pt x="f720" y="f1976"/>
                  </a:lnTo>
                  <a:lnTo>
                    <a:pt x="f1978" y="f1974"/>
                  </a:lnTo>
                  <a:close/>
                </a:path>
                <a:path w="6172200" h="1781175">
                  <a:moveTo>
                    <a:pt x="f1981" y="f1982"/>
                  </a:moveTo>
                  <a:lnTo>
                    <a:pt x="f1983" y="f1982"/>
                  </a:lnTo>
                  <a:lnTo>
                    <a:pt x="f11" y="f1984"/>
                  </a:lnTo>
                  <a:lnTo>
                    <a:pt x="f11" y="f1985"/>
                  </a:lnTo>
                  <a:lnTo>
                    <a:pt x="f1983" y="f1986"/>
                  </a:lnTo>
                  <a:lnTo>
                    <a:pt x="f1981" y="f1986"/>
                  </a:lnTo>
                  <a:lnTo>
                    <a:pt x="f1987" y="f1985"/>
                  </a:lnTo>
                  <a:lnTo>
                    <a:pt x="f1987" y="f1984"/>
                  </a:lnTo>
                  <a:lnTo>
                    <a:pt x="f1981" y="f1982"/>
                  </a:lnTo>
                  <a:close/>
                </a:path>
                <a:path w="6172200" h="1781175">
                  <a:moveTo>
                    <a:pt x="f1988" y="f1982"/>
                  </a:moveTo>
                  <a:lnTo>
                    <a:pt x="f1989" y="f1982"/>
                  </a:lnTo>
                  <a:lnTo>
                    <a:pt x="f298" y="f1984"/>
                  </a:lnTo>
                  <a:lnTo>
                    <a:pt x="f298" y="f1985"/>
                  </a:lnTo>
                  <a:lnTo>
                    <a:pt x="f1989" y="f1986"/>
                  </a:lnTo>
                  <a:lnTo>
                    <a:pt x="f1988" y="f1986"/>
                  </a:lnTo>
                  <a:lnTo>
                    <a:pt x="f184" y="f1985"/>
                  </a:lnTo>
                  <a:lnTo>
                    <a:pt x="f184" y="f1984"/>
                  </a:lnTo>
                  <a:lnTo>
                    <a:pt x="f1988" y="f1982"/>
                  </a:lnTo>
                  <a:close/>
                </a:path>
                <a:path w="6172200" h="1781175">
                  <a:moveTo>
                    <a:pt x="f1623" y="f1990"/>
                  </a:moveTo>
                  <a:lnTo>
                    <a:pt x="f1625" y="f1990"/>
                  </a:lnTo>
                  <a:lnTo>
                    <a:pt x="f1626" y="f1991"/>
                  </a:lnTo>
                  <a:lnTo>
                    <a:pt x="f1626" y="f1462"/>
                  </a:lnTo>
                  <a:lnTo>
                    <a:pt x="f1625" y="f1944"/>
                  </a:lnTo>
                  <a:lnTo>
                    <a:pt x="f1623" y="f1944"/>
                  </a:lnTo>
                  <a:lnTo>
                    <a:pt x="f1630" y="f1462"/>
                  </a:lnTo>
                  <a:lnTo>
                    <a:pt x="f1630" y="f1991"/>
                  </a:lnTo>
                  <a:lnTo>
                    <a:pt x="f1623" y="f1990"/>
                  </a:lnTo>
                  <a:close/>
                </a:path>
                <a:path w="6172200" h="1781175">
                  <a:moveTo>
                    <a:pt x="f1992" y="f1990"/>
                  </a:moveTo>
                  <a:lnTo>
                    <a:pt x="f1993" y="f1990"/>
                  </a:lnTo>
                  <a:lnTo>
                    <a:pt x="f671" y="f1991"/>
                  </a:lnTo>
                  <a:lnTo>
                    <a:pt x="f671" y="f1462"/>
                  </a:lnTo>
                  <a:lnTo>
                    <a:pt x="f1993" y="f1944"/>
                  </a:lnTo>
                  <a:lnTo>
                    <a:pt x="f1992" y="f1944"/>
                  </a:lnTo>
                  <a:lnTo>
                    <a:pt x="f1994" y="f1462"/>
                  </a:lnTo>
                  <a:lnTo>
                    <a:pt x="f1994" y="f1991"/>
                  </a:lnTo>
                  <a:lnTo>
                    <a:pt x="f1992" y="f1990"/>
                  </a:lnTo>
                  <a:close/>
                </a:path>
                <a:path w="6172200" h="1781175">
                  <a:moveTo>
                    <a:pt x="f1995" y="f1996"/>
                  </a:moveTo>
                  <a:lnTo>
                    <a:pt x="f1997" y="f1996"/>
                  </a:lnTo>
                  <a:lnTo>
                    <a:pt x="f1998" y="f1999"/>
                  </a:lnTo>
                  <a:lnTo>
                    <a:pt x="f1998" y="f2000"/>
                  </a:lnTo>
                  <a:lnTo>
                    <a:pt x="f1997" y="f1956"/>
                  </a:lnTo>
                  <a:lnTo>
                    <a:pt x="f1995" y="f1956"/>
                  </a:lnTo>
                  <a:lnTo>
                    <a:pt x="f2001" y="f2000"/>
                  </a:lnTo>
                  <a:lnTo>
                    <a:pt x="f2001" y="f1999"/>
                  </a:lnTo>
                  <a:lnTo>
                    <a:pt x="f1995" y="f1996"/>
                  </a:lnTo>
                  <a:close/>
                </a:path>
                <a:path w="6172200" h="1781175">
                  <a:moveTo>
                    <a:pt x="f2002" y="f1996"/>
                  </a:moveTo>
                  <a:lnTo>
                    <a:pt x="f2003" y="f1996"/>
                  </a:lnTo>
                  <a:lnTo>
                    <a:pt x="f580" y="f1999"/>
                  </a:lnTo>
                  <a:lnTo>
                    <a:pt x="f580" y="f2000"/>
                  </a:lnTo>
                  <a:lnTo>
                    <a:pt x="f2003" y="f1956"/>
                  </a:lnTo>
                  <a:lnTo>
                    <a:pt x="f2002" y="f1956"/>
                  </a:lnTo>
                  <a:lnTo>
                    <a:pt x="f246" y="f2000"/>
                  </a:lnTo>
                  <a:lnTo>
                    <a:pt x="f246" y="f1999"/>
                  </a:lnTo>
                  <a:lnTo>
                    <a:pt x="f2002" y="f1996"/>
                  </a:lnTo>
                  <a:close/>
                </a:path>
                <a:path w="6172200" h="1781175">
                  <a:moveTo>
                    <a:pt x="f2004" y="f2005"/>
                  </a:moveTo>
                  <a:lnTo>
                    <a:pt x="f2006" y="f2005"/>
                  </a:lnTo>
                  <a:lnTo>
                    <a:pt x="f2007" y="f2008"/>
                  </a:lnTo>
                  <a:lnTo>
                    <a:pt x="f2007" y="f2009"/>
                  </a:lnTo>
                  <a:lnTo>
                    <a:pt x="f2006" y="f1964"/>
                  </a:lnTo>
                  <a:lnTo>
                    <a:pt x="f2004" y="f1964"/>
                  </a:lnTo>
                  <a:lnTo>
                    <a:pt x="f1416" y="f2009"/>
                  </a:lnTo>
                  <a:lnTo>
                    <a:pt x="f1416" y="f2008"/>
                  </a:lnTo>
                  <a:lnTo>
                    <a:pt x="f2004" y="f2005"/>
                  </a:lnTo>
                  <a:close/>
                </a:path>
                <a:path w="6172200" h="1781175">
                  <a:moveTo>
                    <a:pt x="f2010" y="f2005"/>
                  </a:moveTo>
                  <a:lnTo>
                    <a:pt x="f2011" y="f2005"/>
                  </a:lnTo>
                  <a:lnTo>
                    <a:pt x="f41" y="f2008"/>
                  </a:lnTo>
                  <a:lnTo>
                    <a:pt x="f41" y="f2009"/>
                  </a:lnTo>
                  <a:lnTo>
                    <a:pt x="f2011" y="f1964"/>
                  </a:lnTo>
                  <a:lnTo>
                    <a:pt x="f2010" y="f1964"/>
                  </a:lnTo>
                  <a:lnTo>
                    <a:pt x="f1423" y="f2009"/>
                  </a:lnTo>
                  <a:lnTo>
                    <a:pt x="f1423" y="f2008"/>
                  </a:lnTo>
                  <a:lnTo>
                    <a:pt x="f2010" y="f2005"/>
                  </a:lnTo>
                  <a:close/>
                </a:path>
                <a:path w="6172200" h="1781175">
                  <a:moveTo>
                    <a:pt x="f2012" y="f2005"/>
                  </a:moveTo>
                  <a:lnTo>
                    <a:pt x="f2013" y="f2005"/>
                  </a:lnTo>
                  <a:lnTo>
                    <a:pt x="f1333" y="f2008"/>
                  </a:lnTo>
                  <a:lnTo>
                    <a:pt x="f1333" y="f2009"/>
                  </a:lnTo>
                  <a:lnTo>
                    <a:pt x="f2013" y="f1964"/>
                  </a:lnTo>
                  <a:lnTo>
                    <a:pt x="f2012" y="f1964"/>
                  </a:lnTo>
                  <a:lnTo>
                    <a:pt x="f1158" y="f2009"/>
                  </a:lnTo>
                  <a:lnTo>
                    <a:pt x="f1158" y="f2008"/>
                  </a:lnTo>
                  <a:lnTo>
                    <a:pt x="f2012" y="f2005"/>
                  </a:lnTo>
                  <a:close/>
                </a:path>
                <a:path w="6172200" h="1781175">
                  <a:moveTo>
                    <a:pt x="f2014" y="f2015"/>
                  </a:moveTo>
                  <a:lnTo>
                    <a:pt x="f2016" y="f2015"/>
                  </a:lnTo>
                  <a:lnTo>
                    <a:pt x="f2017" y="f2018"/>
                  </a:lnTo>
                  <a:lnTo>
                    <a:pt x="f2017" y="f1081"/>
                  </a:lnTo>
                  <a:lnTo>
                    <a:pt x="f2016" y="f1967"/>
                  </a:lnTo>
                  <a:lnTo>
                    <a:pt x="f2014" y="f1967"/>
                  </a:lnTo>
                  <a:lnTo>
                    <a:pt x="f2019" y="f1081"/>
                  </a:lnTo>
                  <a:lnTo>
                    <a:pt x="f2019" y="f2018"/>
                  </a:lnTo>
                  <a:lnTo>
                    <a:pt x="f2014" y="f2015"/>
                  </a:lnTo>
                  <a:close/>
                </a:path>
                <a:path w="6172200" h="1781175">
                  <a:moveTo>
                    <a:pt x="f1640" y="f2015"/>
                  </a:moveTo>
                  <a:lnTo>
                    <a:pt x="f1641" y="f2015"/>
                  </a:lnTo>
                  <a:lnTo>
                    <a:pt x="f1642" y="f2018"/>
                  </a:lnTo>
                  <a:lnTo>
                    <a:pt x="f1642" y="f1081"/>
                  </a:lnTo>
                  <a:lnTo>
                    <a:pt x="f1641" y="f1967"/>
                  </a:lnTo>
                  <a:lnTo>
                    <a:pt x="f1640" y="f1967"/>
                  </a:lnTo>
                  <a:lnTo>
                    <a:pt x="f524" y="f1081"/>
                  </a:lnTo>
                  <a:lnTo>
                    <a:pt x="f524" y="f2018"/>
                  </a:lnTo>
                  <a:lnTo>
                    <a:pt x="f1640" y="f2015"/>
                  </a:lnTo>
                  <a:close/>
                </a:path>
                <a:path w="6172200" h="1781175">
                  <a:moveTo>
                    <a:pt x="f2020" y="f2015"/>
                  </a:moveTo>
                  <a:lnTo>
                    <a:pt x="f2021" y="f2015"/>
                  </a:lnTo>
                  <a:lnTo>
                    <a:pt x="f2022" y="f2018"/>
                  </a:lnTo>
                  <a:lnTo>
                    <a:pt x="f2022" y="f1081"/>
                  </a:lnTo>
                  <a:lnTo>
                    <a:pt x="f2021" y="f1967"/>
                  </a:lnTo>
                  <a:lnTo>
                    <a:pt x="f2020" y="f1967"/>
                  </a:lnTo>
                  <a:lnTo>
                    <a:pt x="f1834" y="f1081"/>
                  </a:lnTo>
                  <a:lnTo>
                    <a:pt x="f1834" y="f2018"/>
                  </a:lnTo>
                  <a:lnTo>
                    <a:pt x="f2020" y="f2015"/>
                  </a:lnTo>
                  <a:close/>
                </a:path>
                <a:path w="6172200" h="1781175">
                  <a:moveTo>
                    <a:pt x="f2023" y="f2024"/>
                  </a:moveTo>
                  <a:lnTo>
                    <a:pt x="f2025" y="f2024"/>
                  </a:lnTo>
                  <a:lnTo>
                    <a:pt x="f1529" y="f2026"/>
                  </a:lnTo>
                  <a:lnTo>
                    <a:pt x="f1529" y="f2027"/>
                  </a:lnTo>
                  <a:lnTo>
                    <a:pt x="f2025" y="f1974"/>
                  </a:lnTo>
                  <a:lnTo>
                    <a:pt x="f2023" y="f1974"/>
                  </a:lnTo>
                  <a:lnTo>
                    <a:pt x="f3" y="f2027"/>
                  </a:lnTo>
                  <a:lnTo>
                    <a:pt x="f3" y="f2026"/>
                  </a:lnTo>
                  <a:lnTo>
                    <a:pt x="f2023" y="f2024"/>
                  </a:lnTo>
                  <a:close/>
                </a:path>
                <a:path w="6172200" h="1781175">
                  <a:moveTo>
                    <a:pt x="f1008" y="f2028"/>
                  </a:moveTo>
                  <a:lnTo>
                    <a:pt x="f1009" y="f2028"/>
                  </a:lnTo>
                  <a:lnTo>
                    <a:pt x="f1010" y="f2029"/>
                  </a:lnTo>
                  <a:lnTo>
                    <a:pt x="f1010" y="f2030"/>
                  </a:lnTo>
                  <a:lnTo>
                    <a:pt x="f1009" y="f1982"/>
                  </a:lnTo>
                  <a:lnTo>
                    <a:pt x="f1008" y="f1982"/>
                  </a:lnTo>
                  <a:lnTo>
                    <a:pt x="f1011" y="f2030"/>
                  </a:lnTo>
                  <a:lnTo>
                    <a:pt x="f1011" y="f2029"/>
                  </a:lnTo>
                  <a:lnTo>
                    <a:pt x="f1008" y="f2028"/>
                  </a:lnTo>
                  <a:close/>
                </a:path>
                <a:path w="6172200" h="1781175">
                  <a:moveTo>
                    <a:pt x="f708" y="f2028"/>
                  </a:moveTo>
                  <a:lnTo>
                    <a:pt x="f709" y="f2028"/>
                  </a:lnTo>
                  <a:lnTo>
                    <a:pt x="f511" y="f2029"/>
                  </a:lnTo>
                  <a:lnTo>
                    <a:pt x="f511" y="f2030"/>
                  </a:lnTo>
                  <a:lnTo>
                    <a:pt x="f709" y="f1982"/>
                  </a:lnTo>
                  <a:lnTo>
                    <a:pt x="f708" y="f1982"/>
                  </a:lnTo>
                  <a:lnTo>
                    <a:pt x="f710" y="f2030"/>
                  </a:lnTo>
                  <a:lnTo>
                    <a:pt x="f710" y="f2029"/>
                  </a:lnTo>
                  <a:lnTo>
                    <a:pt x="f708" y="f2028"/>
                  </a:lnTo>
                  <a:close/>
                </a:path>
                <a:path w="6172200" h="1781175">
                  <a:moveTo>
                    <a:pt x="f2031" y="f2028"/>
                  </a:moveTo>
                  <a:lnTo>
                    <a:pt x="f2032" y="f2028"/>
                  </a:lnTo>
                  <a:lnTo>
                    <a:pt x="f2033" y="f2029"/>
                  </a:lnTo>
                  <a:lnTo>
                    <a:pt x="f2033" y="f2030"/>
                  </a:lnTo>
                  <a:lnTo>
                    <a:pt x="f2032" y="f1982"/>
                  </a:lnTo>
                  <a:lnTo>
                    <a:pt x="f2031" y="f1982"/>
                  </a:lnTo>
                  <a:lnTo>
                    <a:pt x="f2034" y="f2030"/>
                  </a:lnTo>
                  <a:lnTo>
                    <a:pt x="f2034" y="f2029"/>
                  </a:lnTo>
                  <a:lnTo>
                    <a:pt x="f2031" y="f2028"/>
                  </a:lnTo>
                  <a:close/>
                </a:path>
                <a:path w="6172200" h="1781175">
                  <a:moveTo>
                    <a:pt x="f1199" y="f2035"/>
                  </a:moveTo>
                  <a:lnTo>
                    <a:pt x="f1201" y="f2035"/>
                  </a:lnTo>
                  <a:lnTo>
                    <a:pt x="f1202" y="f2036"/>
                  </a:lnTo>
                  <a:lnTo>
                    <a:pt x="f1202" y="f2037"/>
                  </a:lnTo>
                  <a:lnTo>
                    <a:pt x="f1201" y="f1996"/>
                  </a:lnTo>
                  <a:lnTo>
                    <a:pt x="f1199" y="f1996"/>
                  </a:lnTo>
                  <a:lnTo>
                    <a:pt x="f1206" y="f2037"/>
                  </a:lnTo>
                  <a:lnTo>
                    <a:pt x="f1206" y="f2036"/>
                  </a:lnTo>
                  <a:lnTo>
                    <a:pt x="f1199" y="f2035"/>
                  </a:lnTo>
                  <a:close/>
                </a:path>
                <a:path w="6172200" h="1781175">
                  <a:moveTo>
                    <a:pt x="f2038" y="f2035"/>
                  </a:moveTo>
                  <a:lnTo>
                    <a:pt x="f2039" y="f2035"/>
                  </a:lnTo>
                  <a:lnTo>
                    <a:pt x="f2040" y="f2036"/>
                  </a:lnTo>
                  <a:lnTo>
                    <a:pt x="f2040" y="f2037"/>
                  </a:lnTo>
                  <a:lnTo>
                    <a:pt x="f2039" y="f1996"/>
                  </a:lnTo>
                  <a:lnTo>
                    <a:pt x="f2038" y="f1996"/>
                  </a:lnTo>
                  <a:lnTo>
                    <a:pt x="f1877" y="f2037"/>
                  </a:lnTo>
                  <a:lnTo>
                    <a:pt x="f1877" y="f2036"/>
                  </a:lnTo>
                  <a:lnTo>
                    <a:pt x="f2038" y="f2035"/>
                  </a:lnTo>
                  <a:close/>
                </a:path>
                <a:path w="6172200" h="1781175">
                  <a:moveTo>
                    <a:pt x="f2041" y="f2035"/>
                  </a:moveTo>
                  <a:lnTo>
                    <a:pt x="f2042" y="f2035"/>
                  </a:lnTo>
                  <a:lnTo>
                    <a:pt x="f2043" y="f2036"/>
                  </a:lnTo>
                  <a:lnTo>
                    <a:pt x="f2043" y="f2037"/>
                  </a:lnTo>
                  <a:lnTo>
                    <a:pt x="f2042" y="f1996"/>
                  </a:lnTo>
                  <a:lnTo>
                    <a:pt x="f2041" y="f1996"/>
                  </a:lnTo>
                  <a:lnTo>
                    <a:pt x="f316" y="f2037"/>
                  </a:lnTo>
                  <a:lnTo>
                    <a:pt x="f316" y="f2036"/>
                  </a:lnTo>
                  <a:lnTo>
                    <a:pt x="f2041" y="f2035"/>
                  </a:lnTo>
                  <a:close/>
                </a:path>
                <a:path w="6172200" h="1781175">
                  <a:moveTo>
                    <a:pt x="f2044" y="f2035"/>
                  </a:moveTo>
                  <a:lnTo>
                    <a:pt x="f2045" y="f2035"/>
                  </a:lnTo>
                  <a:lnTo>
                    <a:pt x="f854" y="f2036"/>
                  </a:lnTo>
                  <a:lnTo>
                    <a:pt x="f854" y="f2037"/>
                  </a:lnTo>
                  <a:lnTo>
                    <a:pt x="f2045" y="f1996"/>
                  </a:lnTo>
                  <a:lnTo>
                    <a:pt x="f2044" y="f1996"/>
                  </a:lnTo>
                  <a:lnTo>
                    <a:pt x="f2046" y="f2037"/>
                  </a:lnTo>
                  <a:lnTo>
                    <a:pt x="f2046" y="f2036"/>
                  </a:lnTo>
                  <a:lnTo>
                    <a:pt x="f2044" y="f2035"/>
                  </a:lnTo>
                  <a:close/>
                </a:path>
                <a:path w="6172200" h="1781175">
                  <a:moveTo>
                    <a:pt x="f318" y="f2035"/>
                  </a:moveTo>
                  <a:lnTo>
                    <a:pt x="f317" y="f2035"/>
                  </a:lnTo>
                  <a:lnTo>
                    <a:pt x="f912" y="f2036"/>
                  </a:lnTo>
                  <a:lnTo>
                    <a:pt x="f912" y="f2037"/>
                  </a:lnTo>
                  <a:lnTo>
                    <a:pt x="f317" y="f1996"/>
                  </a:lnTo>
                  <a:lnTo>
                    <a:pt x="f318" y="f1996"/>
                  </a:lnTo>
                  <a:lnTo>
                    <a:pt x="f2047" y="f2037"/>
                  </a:lnTo>
                  <a:lnTo>
                    <a:pt x="f2047" y="f2036"/>
                  </a:lnTo>
                  <a:lnTo>
                    <a:pt x="f318" y="f2035"/>
                  </a:lnTo>
                  <a:close/>
                </a:path>
                <a:path w="6172200" h="1781175">
                  <a:moveTo>
                    <a:pt x="f2048" y="f2049"/>
                  </a:moveTo>
                  <a:lnTo>
                    <a:pt x="f2050" y="f2049"/>
                  </a:lnTo>
                  <a:lnTo>
                    <a:pt x="f2051" y="f2052"/>
                  </a:lnTo>
                  <a:lnTo>
                    <a:pt x="f2051" y="f2053"/>
                  </a:lnTo>
                  <a:lnTo>
                    <a:pt x="f2050" y="f2005"/>
                  </a:lnTo>
                  <a:lnTo>
                    <a:pt x="f2048" y="f2005"/>
                  </a:lnTo>
                  <a:lnTo>
                    <a:pt x="f2054" y="f2053"/>
                  </a:lnTo>
                  <a:lnTo>
                    <a:pt x="f2054" y="f2052"/>
                  </a:lnTo>
                  <a:lnTo>
                    <a:pt x="f2048" y="f2049"/>
                  </a:lnTo>
                  <a:close/>
                </a:path>
                <a:path w="6172200" h="1781175">
                  <a:moveTo>
                    <a:pt x="f2055" y="f2049"/>
                  </a:moveTo>
                  <a:lnTo>
                    <a:pt x="f2056" y="f2049"/>
                  </a:lnTo>
                  <a:lnTo>
                    <a:pt x="f2057" y="f2052"/>
                  </a:lnTo>
                  <a:lnTo>
                    <a:pt x="f2057" y="f2053"/>
                  </a:lnTo>
                  <a:lnTo>
                    <a:pt x="f2056" y="f2005"/>
                  </a:lnTo>
                  <a:lnTo>
                    <a:pt x="f2055" y="f2005"/>
                  </a:lnTo>
                  <a:lnTo>
                    <a:pt x="f2058" y="f2053"/>
                  </a:lnTo>
                  <a:lnTo>
                    <a:pt x="f2058" y="f2052"/>
                  </a:lnTo>
                  <a:lnTo>
                    <a:pt x="f2055" y="f2049"/>
                  </a:lnTo>
                  <a:close/>
                </a:path>
                <a:path w="6172200" h="1781175">
                  <a:moveTo>
                    <a:pt x="f545" y="f2049"/>
                  </a:moveTo>
                  <a:lnTo>
                    <a:pt x="f546" y="f2049"/>
                  </a:lnTo>
                  <a:lnTo>
                    <a:pt x="f547" y="f2052"/>
                  </a:lnTo>
                  <a:lnTo>
                    <a:pt x="f547" y="f2053"/>
                  </a:lnTo>
                  <a:lnTo>
                    <a:pt x="f546" y="f2005"/>
                  </a:lnTo>
                  <a:lnTo>
                    <a:pt x="f545" y="f2005"/>
                  </a:lnTo>
                  <a:lnTo>
                    <a:pt x="f548" y="f2053"/>
                  </a:lnTo>
                  <a:lnTo>
                    <a:pt x="f548" y="f2052"/>
                  </a:lnTo>
                  <a:lnTo>
                    <a:pt x="f545" y="f2049"/>
                  </a:lnTo>
                  <a:close/>
                </a:path>
                <a:path w="6172200" h="1781175">
                  <a:moveTo>
                    <a:pt x="f2059" y="f2049"/>
                  </a:moveTo>
                  <a:lnTo>
                    <a:pt x="f2060" y="f2049"/>
                  </a:lnTo>
                  <a:lnTo>
                    <a:pt x="f1660" y="f2052"/>
                  </a:lnTo>
                  <a:lnTo>
                    <a:pt x="f1660" y="f2053"/>
                  </a:lnTo>
                  <a:lnTo>
                    <a:pt x="f2060" y="f2005"/>
                  </a:lnTo>
                  <a:lnTo>
                    <a:pt x="f2059" y="f2005"/>
                  </a:lnTo>
                  <a:lnTo>
                    <a:pt x="f1264" y="f2053"/>
                  </a:lnTo>
                  <a:lnTo>
                    <a:pt x="f1264" y="f2052"/>
                  </a:lnTo>
                  <a:lnTo>
                    <a:pt x="f2059" y="f2049"/>
                  </a:lnTo>
                  <a:close/>
                </a:path>
                <a:path w="6172200" h="1781175">
                  <a:moveTo>
                    <a:pt x="f2061" y="f2062"/>
                  </a:moveTo>
                  <a:lnTo>
                    <a:pt x="f2063" y="f2062"/>
                  </a:lnTo>
                  <a:lnTo>
                    <a:pt x="f645" y="f2064"/>
                  </a:lnTo>
                  <a:lnTo>
                    <a:pt x="f645" y="f2065"/>
                  </a:lnTo>
                  <a:lnTo>
                    <a:pt x="f2063" y="f2015"/>
                  </a:lnTo>
                  <a:lnTo>
                    <a:pt x="f2061" y="f2015"/>
                  </a:lnTo>
                  <a:lnTo>
                    <a:pt x="f2066" y="f2065"/>
                  </a:lnTo>
                  <a:lnTo>
                    <a:pt x="f2066" y="f2064"/>
                  </a:lnTo>
                  <a:lnTo>
                    <a:pt x="f2061" y="f2062"/>
                  </a:lnTo>
                  <a:close/>
                </a:path>
                <a:path w="6172200" h="1781175">
                  <a:moveTo>
                    <a:pt x="f195" y="f2062"/>
                  </a:moveTo>
                  <a:lnTo>
                    <a:pt x="f196" y="f2062"/>
                  </a:lnTo>
                  <a:lnTo>
                    <a:pt x="f197" y="f2064"/>
                  </a:lnTo>
                  <a:lnTo>
                    <a:pt x="f197" y="f2065"/>
                  </a:lnTo>
                  <a:lnTo>
                    <a:pt x="f196" y="f2015"/>
                  </a:lnTo>
                  <a:lnTo>
                    <a:pt x="f195" y="f2015"/>
                  </a:lnTo>
                  <a:lnTo>
                    <a:pt x="f198" y="f2065"/>
                  </a:lnTo>
                  <a:lnTo>
                    <a:pt x="f198" y="f2064"/>
                  </a:lnTo>
                  <a:lnTo>
                    <a:pt x="f195" y="f2062"/>
                  </a:lnTo>
                  <a:close/>
                </a:path>
                <a:path w="6172200" h="1781175">
                  <a:moveTo>
                    <a:pt x="f1664" y="f2062"/>
                  </a:moveTo>
                  <a:lnTo>
                    <a:pt x="f1665" y="f2062"/>
                  </a:lnTo>
                  <a:lnTo>
                    <a:pt x="f1666" y="f2064"/>
                  </a:lnTo>
                  <a:lnTo>
                    <a:pt x="f1666" y="f2065"/>
                  </a:lnTo>
                  <a:lnTo>
                    <a:pt x="f1665" y="f2015"/>
                  </a:lnTo>
                  <a:lnTo>
                    <a:pt x="f1664" y="f2015"/>
                  </a:lnTo>
                  <a:lnTo>
                    <a:pt x="f986" y="f2065"/>
                  </a:lnTo>
                  <a:lnTo>
                    <a:pt x="f986" y="f2064"/>
                  </a:lnTo>
                  <a:lnTo>
                    <a:pt x="f1664" y="f2062"/>
                  </a:lnTo>
                  <a:close/>
                </a:path>
                <a:path w="6172200" h="1781175">
                  <a:moveTo>
                    <a:pt x="f2067" y="f2062"/>
                  </a:moveTo>
                  <a:lnTo>
                    <a:pt x="f2068" y="f2062"/>
                  </a:lnTo>
                  <a:lnTo>
                    <a:pt x="f1427" y="f2064"/>
                  </a:lnTo>
                  <a:lnTo>
                    <a:pt x="f1427" y="f2065"/>
                  </a:lnTo>
                  <a:lnTo>
                    <a:pt x="f2068" y="f2015"/>
                  </a:lnTo>
                  <a:lnTo>
                    <a:pt x="f2067" y="f2015"/>
                  </a:lnTo>
                  <a:lnTo>
                    <a:pt x="f965" y="f2065"/>
                  </a:lnTo>
                  <a:lnTo>
                    <a:pt x="f965" y="f2064"/>
                  </a:lnTo>
                  <a:lnTo>
                    <a:pt x="f2067" y="f2062"/>
                  </a:lnTo>
                  <a:close/>
                </a:path>
                <a:path w="6172200" h="1781175">
                  <a:moveTo>
                    <a:pt x="f2069" y="f2062"/>
                  </a:moveTo>
                  <a:lnTo>
                    <a:pt x="f2070" y="f2062"/>
                  </a:lnTo>
                  <a:lnTo>
                    <a:pt x="f2071" y="f2064"/>
                  </a:lnTo>
                  <a:lnTo>
                    <a:pt x="f2071" y="f2065"/>
                  </a:lnTo>
                  <a:lnTo>
                    <a:pt x="f2070" y="f2015"/>
                  </a:lnTo>
                  <a:lnTo>
                    <a:pt x="f2069" y="f2015"/>
                  </a:lnTo>
                  <a:lnTo>
                    <a:pt x="f2072" y="f2065"/>
                  </a:lnTo>
                  <a:lnTo>
                    <a:pt x="f2072" y="f2064"/>
                  </a:lnTo>
                  <a:lnTo>
                    <a:pt x="f2069" y="f2062"/>
                  </a:lnTo>
                  <a:close/>
                </a:path>
                <a:path w="6172200" h="1781175">
                  <a:moveTo>
                    <a:pt x="f2073" y="f2074"/>
                  </a:moveTo>
                  <a:lnTo>
                    <a:pt x="f2075" y="f2074"/>
                  </a:lnTo>
                  <a:lnTo>
                    <a:pt x="f2076" y="f2077"/>
                  </a:lnTo>
                  <a:lnTo>
                    <a:pt x="f2076" y="f2078"/>
                  </a:lnTo>
                  <a:lnTo>
                    <a:pt x="f2075" y="f2024"/>
                  </a:lnTo>
                  <a:lnTo>
                    <a:pt x="f2073" y="f2024"/>
                  </a:lnTo>
                  <a:lnTo>
                    <a:pt x="f2079" y="f2078"/>
                  </a:lnTo>
                  <a:lnTo>
                    <a:pt x="f2079" y="f2077"/>
                  </a:lnTo>
                  <a:lnTo>
                    <a:pt x="f2073" y="f2074"/>
                  </a:lnTo>
                  <a:close/>
                </a:path>
                <a:path w="6172200" h="1781175">
                  <a:moveTo>
                    <a:pt x="f2080" y="f2074"/>
                  </a:moveTo>
                  <a:lnTo>
                    <a:pt x="f2081" y="f2074"/>
                  </a:lnTo>
                  <a:lnTo>
                    <a:pt x="f2082" y="f2077"/>
                  </a:lnTo>
                  <a:lnTo>
                    <a:pt x="f2082" y="f2078"/>
                  </a:lnTo>
                  <a:lnTo>
                    <a:pt x="f2081" y="f2024"/>
                  </a:lnTo>
                  <a:lnTo>
                    <a:pt x="f2080" y="f2024"/>
                  </a:lnTo>
                  <a:lnTo>
                    <a:pt x="f2083" y="f2078"/>
                  </a:lnTo>
                  <a:lnTo>
                    <a:pt x="f2083" y="f2077"/>
                  </a:lnTo>
                  <a:lnTo>
                    <a:pt x="f2080" y="f2074"/>
                  </a:lnTo>
                  <a:close/>
                </a:path>
                <a:path w="6172200" h="1781175">
                  <a:moveTo>
                    <a:pt x="f2084" y="f2074"/>
                  </a:moveTo>
                  <a:lnTo>
                    <a:pt x="f2085" y="f2074"/>
                  </a:lnTo>
                  <a:lnTo>
                    <a:pt x="f2086" y="f2077"/>
                  </a:lnTo>
                  <a:lnTo>
                    <a:pt x="f2086" y="f2078"/>
                  </a:lnTo>
                  <a:lnTo>
                    <a:pt x="f2085" y="f2024"/>
                  </a:lnTo>
                  <a:lnTo>
                    <a:pt x="f2084" y="f2024"/>
                  </a:lnTo>
                  <a:lnTo>
                    <a:pt x="f2087" y="f2078"/>
                  </a:lnTo>
                  <a:lnTo>
                    <a:pt x="f2087" y="f2077"/>
                  </a:lnTo>
                  <a:lnTo>
                    <a:pt x="f2084" y="f2074"/>
                  </a:lnTo>
                  <a:close/>
                </a:path>
                <a:path w="6172200" h="1781175">
                  <a:moveTo>
                    <a:pt x="f739" y="f2074"/>
                  </a:moveTo>
                  <a:lnTo>
                    <a:pt x="f740" y="f2074"/>
                  </a:lnTo>
                  <a:lnTo>
                    <a:pt x="f291" y="f2077"/>
                  </a:lnTo>
                  <a:lnTo>
                    <a:pt x="f291" y="f2078"/>
                  </a:lnTo>
                  <a:lnTo>
                    <a:pt x="f740" y="f2024"/>
                  </a:lnTo>
                  <a:lnTo>
                    <a:pt x="f739" y="f2024"/>
                  </a:lnTo>
                  <a:lnTo>
                    <a:pt x="f741" y="f2078"/>
                  </a:lnTo>
                  <a:lnTo>
                    <a:pt x="f741" y="f2077"/>
                  </a:lnTo>
                  <a:lnTo>
                    <a:pt x="f739" y="f2074"/>
                  </a:lnTo>
                  <a:close/>
                </a:path>
                <a:path w="6172200" h="1781175">
                  <a:moveTo>
                    <a:pt x="f2088" y="f2074"/>
                  </a:moveTo>
                  <a:lnTo>
                    <a:pt x="f2089" y="f2074"/>
                  </a:lnTo>
                  <a:lnTo>
                    <a:pt x="f1619" y="f2077"/>
                  </a:lnTo>
                  <a:lnTo>
                    <a:pt x="f1619" y="f2078"/>
                  </a:lnTo>
                  <a:lnTo>
                    <a:pt x="f2089" y="f2024"/>
                  </a:lnTo>
                  <a:lnTo>
                    <a:pt x="f2088" y="f2024"/>
                  </a:lnTo>
                  <a:lnTo>
                    <a:pt x="f2090" y="f2078"/>
                  </a:lnTo>
                  <a:lnTo>
                    <a:pt x="f2090" y="f2077"/>
                  </a:lnTo>
                  <a:lnTo>
                    <a:pt x="f2088" y="f2074"/>
                  </a:lnTo>
                  <a:close/>
                </a:path>
                <a:path w="6172200" h="1781175">
                  <a:moveTo>
                    <a:pt x="f1671" y="f2091"/>
                  </a:moveTo>
                  <a:lnTo>
                    <a:pt x="f1673" y="f2091"/>
                  </a:lnTo>
                  <a:lnTo>
                    <a:pt x="f1674" y="f2092"/>
                  </a:lnTo>
                  <a:lnTo>
                    <a:pt x="f1674" y="f2093"/>
                  </a:lnTo>
                  <a:lnTo>
                    <a:pt x="f1673" y="f2028"/>
                  </a:lnTo>
                  <a:lnTo>
                    <a:pt x="f1671" y="f2028"/>
                  </a:lnTo>
                  <a:lnTo>
                    <a:pt x="f1677" y="f2093"/>
                  </a:lnTo>
                  <a:lnTo>
                    <a:pt x="f1677" y="f2092"/>
                  </a:lnTo>
                  <a:lnTo>
                    <a:pt x="f1671" y="f2091"/>
                  </a:lnTo>
                  <a:close/>
                </a:path>
                <a:path w="6172200" h="1781175">
                  <a:moveTo>
                    <a:pt x="f2094" y="f2091"/>
                  </a:moveTo>
                  <a:lnTo>
                    <a:pt x="f2095" y="f2091"/>
                  </a:lnTo>
                  <a:lnTo>
                    <a:pt x="f352" y="f2092"/>
                  </a:lnTo>
                  <a:lnTo>
                    <a:pt x="f352" y="f2093"/>
                  </a:lnTo>
                  <a:lnTo>
                    <a:pt x="f2095" y="f2028"/>
                  </a:lnTo>
                  <a:lnTo>
                    <a:pt x="f2094" y="f2028"/>
                  </a:lnTo>
                  <a:lnTo>
                    <a:pt x="f2096" y="f2093"/>
                  </a:lnTo>
                  <a:lnTo>
                    <a:pt x="f2096" y="f2092"/>
                  </a:lnTo>
                  <a:lnTo>
                    <a:pt x="f2094" y="f2091"/>
                  </a:lnTo>
                  <a:close/>
                </a:path>
                <a:path w="6172200" h="1781175">
                  <a:moveTo>
                    <a:pt x="f12" y="f2097"/>
                  </a:moveTo>
                  <a:lnTo>
                    <a:pt x="f14" y="f2097"/>
                  </a:lnTo>
                  <a:lnTo>
                    <a:pt x="f15" y="f2098"/>
                  </a:lnTo>
                  <a:lnTo>
                    <a:pt x="f15" y="f2099"/>
                  </a:lnTo>
                  <a:lnTo>
                    <a:pt x="f14" y="f2035"/>
                  </a:lnTo>
                  <a:lnTo>
                    <a:pt x="f12" y="f2035"/>
                  </a:lnTo>
                  <a:lnTo>
                    <a:pt x="f19" y="f2099"/>
                  </a:lnTo>
                  <a:lnTo>
                    <a:pt x="f19" y="f2098"/>
                  </a:lnTo>
                  <a:lnTo>
                    <a:pt x="f12" y="f2097"/>
                  </a:lnTo>
                  <a:close/>
                </a:path>
                <a:path w="6172200" h="1781175">
                  <a:moveTo>
                    <a:pt x="f143" y="f2097"/>
                  </a:moveTo>
                  <a:lnTo>
                    <a:pt x="f145" y="f2097"/>
                  </a:lnTo>
                  <a:lnTo>
                    <a:pt x="f146" y="f2098"/>
                  </a:lnTo>
                  <a:lnTo>
                    <a:pt x="f146" y="f2099"/>
                  </a:lnTo>
                  <a:lnTo>
                    <a:pt x="f145" y="f2035"/>
                  </a:lnTo>
                  <a:lnTo>
                    <a:pt x="f143" y="f2035"/>
                  </a:lnTo>
                  <a:lnTo>
                    <a:pt x="f149" y="f2099"/>
                  </a:lnTo>
                  <a:lnTo>
                    <a:pt x="f149" y="f2098"/>
                  </a:lnTo>
                  <a:lnTo>
                    <a:pt x="f143" y="f2097"/>
                  </a:lnTo>
                  <a:close/>
                </a:path>
                <a:path w="6172200" h="1781175">
                  <a:moveTo>
                    <a:pt x="f2100" y="f2101"/>
                  </a:moveTo>
                  <a:lnTo>
                    <a:pt x="f2102" y="f2101"/>
                  </a:lnTo>
                  <a:lnTo>
                    <a:pt x="f689" y="f2103"/>
                  </a:lnTo>
                  <a:lnTo>
                    <a:pt x="f689" y="f2104"/>
                  </a:lnTo>
                  <a:lnTo>
                    <a:pt x="f2102" y="f2062"/>
                  </a:lnTo>
                  <a:lnTo>
                    <a:pt x="f2100" y="f2062"/>
                  </a:lnTo>
                  <a:lnTo>
                    <a:pt x="f2105" y="f2104"/>
                  </a:lnTo>
                  <a:lnTo>
                    <a:pt x="f2105" y="f2103"/>
                  </a:lnTo>
                  <a:lnTo>
                    <a:pt x="f2100" y="f2101"/>
                  </a:lnTo>
                  <a:close/>
                </a:path>
                <a:path w="6172200" h="1781175">
                  <a:moveTo>
                    <a:pt x="f646" y="f2101"/>
                  </a:moveTo>
                  <a:lnTo>
                    <a:pt x="f647" y="f2101"/>
                  </a:lnTo>
                  <a:lnTo>
                    <a:pt x="f648" y="f2103"/>
                  </a:lnTo>
                  <a:lnTo>
                    <a:pt x="f648" y="f2104"/>
                  </a:lnTo>
                  <a:lnTo>
                    <a:pt x="f647" y="f2062"/>
                  </a:lnTo>
                  <a:lnTo>
                    <a:pt x="f646" y="f2062"/>
                  </a:lnTo>
                  <a:lnTo>
                    <a:pt x="f649" y="f2104"/>
                  </a:lnTo>
                  <a:lnTo>
                    <a:pt x="f649" y="f2103"/>
                  </a:lnTo>
                  <a:lnTo>
                    <a:pt x="f646" y="f2101"/>
                  </a:lnTo>
                  <a:close/>
                </a:path>
                <a:path w="6172200" h="1781175">
                  <a:moveTo>
                    <a:pt x="f2106" y="f2107"/>
                  </a:moveTo>
                  <a:lnTo>
                    <a:pt x="f2108" y="f2107"/>
                  </a:lnTo>
                  <a:lnTo>
                    <a:pt x="f2109" y="f2110"/>
                  </a:lnTo>
                  <a:lnTo>
                    <a:pt x="f2109" y="f2111"/>
                  </a:lnTo>
                  <a:lnTo>
                    <a:pt x="f2108" y="f2074"/>
                  </a:lnTo>
                  <a:lnTo>
                    <a:pt x="f2106" y="f2074"/>
                  </a:lnTo>
                  <a:lnTo>
                    <a:pt x="f2112" y="f2111"/>
                  </a:lnTo>
                  <a:lnTo>
                    <a:pt x="f2112" y="f2110"/>
                  </a:lnTo>
                  <a:lnTo>
                    <a:pt x="f2106" y="f2107"/>
                  </a:lnTo>
                  <a:close/>
                </a:path>
                <a:path w="6172200" h="1781175">
                  <a:moveTo>
                    <a:pt x="f2113" y="f2107"/>
                  </a:moveTo>
                  <a:lnTo>
                    <a:pt x="f2114" y="f2107"/>
                  </a:lnTo>
                  <a:lnTo>
                    <a:pt x="f2115" y="f2110"/>
                  </a:lnTo>
                  <a:lnTo>
                    <a:pt x="f2115" y="f2111"/>
                  </a:lnTo>
                  <a:lnTo>
                    <a:pt x="f2114" y="f2074"/>
                  </a:lnTo>
                  <a:lnTo>
                    <a:pt x="f2113" y="f2074"/>
                  </a:lnTo>
                  <a:lnTo>
                    <a:pt x="f2116" y="f2111"/>
                  </a:lnTo>
                  <a:lnTo>
                    <a:pt x="f2116" y="f2110"/>
                  </a:lnTo>
                  <a:lnTo>
                    <a:pt x="f2113" y="f2107"/>
                  </a:lnTo>
                  <a:close/>
                </a:path>
                <a:path w="6172200" h="1781175">
                  <a:moveTo>
                    <a:pt x="f2117" y="f2107"/>
                  </a:moveTo>
                  <a:lnTo>
                    <a:pt x="f2118" y="f2107"/>
                  </a:lnTo>
                  <a:lnTo>
                    <a:pt x="f707" y="f2110"/>
                  </a:lnTo>
                  <a:lnTo>
                    <a:pt x="f707" y="f2111"/>
                  </a:lnTo>
                  <a:lnTo>
                    <a:pt x="f2118" y="f2074"/>
                  </a:lnTo>
                  <a:lnTo>
                    <a:pt x="f2117" y="f2074"/>
                  </a:lnTo>
                  <a:lnTo>
                    <a:pt x="f2119" y="f2111"/>
                  </a:lnTo>
                  <a:lnTo>
                    <a:pt x="f2119" y="f2110"/>
                  </a:lnTo>
                  <a:lnTo>
                    <a:pt x="f2117" y="f2107"/>
                  </a:lnTo>
                  <a:close/>
                </a:path>
                <a:path w="6172200" h="1781175">
                  <a:moveTo>
                    <a:pt x="f2120" y="f2107"/>
                  </a:moveTo>
                  <a:lnTo>
                    <a:pt x="f2121" y="f2107"/>
                  </a:lnTo>
                  <a:lnTo>
                    <a:pt x="f2122" y="f2110"/>
                  </a:lnTo>
                  <a:lnTo>
                    <a:pt x="f2122" y="f2111"/>
                  </a:lnTo>
                  <a:lnTo>
                    <a:pt x="f2121" y="f2074"/>
                  </a:lnTo>
                  <a:lnTo>
                    <a:pt x="f2120" y="f2074"/>
                  </a:lnTo>
                  <a:lnTo>
                    <a:pt x="f1280" y="f2111"/>
                  </a:lnTo>
                  <a:lnTo>
                    <a:pt x="f1280" y="f2110"/>
                  </a:lnTo>
                  <a:lnTo>
                    <a:pt x="f2120" y="f2107"/>
                  </a:lnTo>
                  <a:close/>
                </a:path>
                <a:path w="6172200" h="1781175">
                  <a:moveTo>
                    <a:pt x="f1643" y="f2123"/>
                  </a:moveTo>
                  <a:lnTo>
                    <a:pt x="f1645" y="f2123"/>
                  </a:lnTo>
                  <a:lnTo>
                    <a:pt x="f1646" y="f2124"/>
                  </a:lnTo>
                  <a:lnTo>
                    <a:pt x="f1646" y="f2125"/>
                  </a:lnTo>
                  <a:lnTo>
                    <a:pt x="f1645" y="f2091"/>
                  </a:lnTo>
                  <a:lnTo>
                    <a:pt x="f1643" y="f2091"/>
                  </a:lnTo>
                  <a:lnTo>
                    <a:pt x="f1649" y="f2125"/>
                  </a:lnTo>
                  <a:lnTo>
                    <a:pt x="f1649" y="f2124"/>
                  </a:lnTo>
                  <a:lnTo>
                    <a:pt x="f1643" y="f2123"/>
                  </a:lnTo>
                  <a:close/>
                </a:path>
                <a:path w="6172200" h="1781175">
                  <a:moveTo>
                    <a:pt x="f2126" y="f2123"/>
                  </a:moveTo>
                  <a:lnTo>
                    <a:pt x="f2127" y="f2123"/>
                  </a:lnTo>
                  <a:lnTo>
                    <a:pt x="f2128" y="f2124"/>
                  </a:lnTo>
                  <a:lnTo>
                    <a:pt x="f2128" y="f2125"/>
                  </a:lnTo>
                  <a:lnTo>
                    <a:pt x="f2127" y="f2091"/>
                  </a:lnTo>
                  <a:lnTo>
                    <a:pt x="f2126" y="f2091"/>
                  </a:lnTo>
                  <a:lnTo>
                    <a:pt x="f2129" y="f2125"/>
                  </a:lnTo>
                  <a:lnTo>
                    <a:pt x="f2129" y="f2124"/>
                  </a:lnTo>
                  <a:lnTo>
                    <a:pt x="f2126" y="f2123"/>
                  </a:lnTo>
                  <a:close/>
                </a:path>
                <a:path w="6172200" h="1781175">
                  <a:moveTo>
                    <a:pt x="f2130" y="f2123"/>
                  </a:moveTo>
                  <a:lnTo>
                    <a:pt x="f2131" y="f2123"/>
                  </a:lnTo>
                  <a:lnTo>
                    <a:pt x="f2132" y="f2124"/>
                  </a:lnTo>
                  <a:lnTo>
                    <a:pt x="f2132" y="f2125"/>
                  </a:lnTo>
                  <a:lnTo>
                    <a:pt x="f2131" y="f2091"/>
                  </a:lnTo>
                  <a:lnTo>
                    <a:pt x="f2130" y="f2091"/>
                  </a:lnTo>
                  <a:lnTo>
                    <a:pt x="f2133" y="f2125"/>
                  </a:lnTo>
                  <a:lnTo>
                    <a:pt x="f2133" y="f2124"/>
                  </a:lnTo>
                  <a:lnTo>
                    <a:pt x="f2130" y="f2123"/>
                  </a:lnTo>
                  <a:close/>
                </a:path>
                <a:path w="6172200" h="1781175">
                  <a:moveTo>
                    <a:pt x="f2134" y="f2123"/>
                  </a:moveTo>
                  <a:lnTo>
                    <a:pt x="f2135" y="f2123"/>
                  </a:lnTo>
                  <a:lnTo>
                    <a:pt x="f1963" y="f2124"/>
                  </a:lnTo>
                  <a:lnTo>
                    <a:pt x="f1963" y="f2125"/>
                  </a:lnTo>
                  <a:lnTo>
                    <a:pt x="f2135" y="f2091"/>
                  </a:lnTo>
                  <a:lnTo>
                    <a:pt x="f2134" y="f2091"/>
                  </a:lnTo>
                  <a:lnTo>
                    <a:pt x="f2136" y="f2125"/>
                  </a:lnTo>
                  <a:lnTo>
                    <a:pt x="f2136" y="f2124"/>
                  </a:lnTo>
                  <a:lnTo>
                    <a:pt x="f2134" y="f2123"/>
                  </a:lnTo>
                  <a:close/>
                </a:path>
                <a:path w="6172200" h="1781175">
                  <a:moveTo>
                    <a:pt x="f2137" y="f2123"/>
                  </a:moveTo>
                  <a:lnTo>
                    <a:pt x="f2138" y="f2123"/>
                  </a:lnTo>
                  <a:lnTo>
                    <a:pt x="f2139" y="f2124"/>
                  </a:lnTo>
                  <a:lnTo>
                    <a:pt x="f2139" y="f2125"/>
                  </a:lnTo>
                  <a:lnTo>
                    <a:pt x="f2138" y="f2091"/>
                  </a:lnTo>
                  <a:lnTo>
                    <a:pt x="f2137" y="f2091"/>
                  </a:lnTo>
                  <a:lnTo>
                    <a:pt x="f2140" y="f2125"/>
                  </a:lnTo>
                  <a:lnTo>
                    <a:pt x="f2140" y="f2124"/>
                  </a:lnTo>
                  <a:lnTo>
                    <a:pt x="f2137" y="f2123"/>
                  </a:lnTo>
                  <a:close/>
                </a:path>
                <a:path w="6172200" h="1781175">
                  <a:moveTo>
                    <a:pt x="f2141" y="f2123"/>
                  </a:moveTo>
                  <a:lnTo>
                    <a:pt x="f2000" y="f2123"/>
                  </a:lnTo>
                  <a:lnTo>
                    <a:pt x="f2142" y="f2124"/>
                  </a:lnTo>
                  <a:lnTo>
                    <a:pt x="f2142" y="f2125"/>
                  </a:lnTo>
                  <a:lnTo>
                    <a:pt x="f2000" y="f2091"/>
                  </a:lnTo>
                  <a:lnTo>
                    <a:pt x="f2141" y="f2091"/>
                  </a:lnTo>
                  <a:lnTo>
                    <a:pt x="f1294" y="f2125"/>
                  </a:lnTo>
                  <a:lnTo>
                    <a:pt x="f1294" y="f2124"/>
                  </a:lnTo>
                  <a:lnTo>
                    <a:pt x="f2141" y="f2123"/>
                  </a:lnTo>
                  <a:close/>
                </a:path>
                <a:path w="6172200" h="1781175">
                  <a:moveTo>
                    <a:pt x="f2143" y="f2144"/>
                  </a:moveTo>
                  <a:lnTo>
                    <a:pt x="f2145" y="f2144"/>
                  </a:lnTo>
                  <a:lnTo>
                    <a:pt x="f544" y="f2146"/>
                  </a:lnTo>
                  <a:lnTo>
                    <a:pt x="f544" y="f2147"/>
                  </a:lnTo>
                  <a:lnTo>
                    <a:pt x="f2145" y="f2148"/>
                  </a:lnTo>
                  <a:lnTo>
                    <a:pt x="f2143" y="f2148"/>
                  </a:lnTo>
                  <a:lnTo>
                    <a:pt x="f1826" y="f2147"/>
                  </a:lnTo>
                  <a:lnTo>
                    <a:pt x="f1826" y="f2146"/>
                  </a:lnTo>
                  <a:lnTo>
                    <a:pt x="f2143" y="f2144"/>
                  </a:lnTo>
                  <a:close/>
                </a:path>
                <a:path w="6172200" h="1781175">
                  <a:moveTo>
                    <a:pt x="f269" y="f2144"/>
                  </a:moveTo>
                  <a:lnTo>
                    <a:pt x="f270" y="f2144"/>
                  </a:lnTo>
                  <a:lnTo>
                    <a:pt x="f271" y="f2146"/>
                  </a:lnTo>
                  <a:lnTo>
                    <a:pt x="f271" y="f2147"/>
                  </a:lnTo>
                  <a:lnTo>
                    <a:pt x="f270" y="f2148"/>
                  </a:lnTo>
                  <a:lnTo>
                    <a:pt x="f269" y="f2148"/>
                  </a:lnTo>
                  <a:lnTo>
                    <a:pt x="f272" y="f2147"/>
                  </a:lnTo>
                  <a:lnTo>
                    <a:pt x="f272" y="f2146"/>
                  </a:lnTo>
                  <a:lnTo>
                    <a:pt x="f269" y="f2144"/>
                  </a:lnTo>
                  <a:close/>
                </a:path>
                <a:path w="6172200" h="1781175">
                  <a:moveTo>
                    <a:pt x="f2149" y="f2144"/>
                  </a:moveTo>
                  <a:lnTo>
                    <a:pt x="f2150" y="f2144"/>
                  </a:lnTo>
                  <a:lnTo>
                    <a:pt x="f2151" y="f2146"/>
                  </a:lnTo>
                  <a:lnTo>
                    <a:pt x="f2151" y="f2147"/>
                  </a:lnTo>
                  <a:lnTo>
                    <a:pt x="f2150" y="f2148"/>
                  </a:lnTo>
                  <a:lnTo>
                    <a:pt x="f2149" y="f2148"/>
                  </a:lnTo>
                  <a:lnTo>
                    <a:pt x="f1245" y="f2147"/>
                  </a:lnTo>
                  <a:lnTo>
                    <a:pt x="f1245" y="f2146"/>
                  </a:lnTo>
                  <a:lnTo>
                    <a:pt x="f2149" y="f2144"/>
                  </a:lnTo>
                  <a:close/>
                </a:path>
                <a:path w="6172200" h="1781175">
                  <a:moveTo>
                    <a:pt x="f2152" y="f2153"/>
                  </a:moveTo>
                  <a:lnTo>
                    <a:pt x="f2154" y="f2153"/>
                  </a:lnTo>
                  <a:lnTo>
                    <a:pt x="f2155" y="f2156"/>
                  </a:lnTo>
                  <a:lnTo>
                    <a:pt x="f2155" y="f2157"/>
                  </a:lnTo>
                  <a:lnTo>
                    <a:pt x="f2154" y="f2158"/>
                  </a:lnTo>
                  <a:lnTo>
                    <a:pt x="f2152" y="f2158"/>
                  </a:lnTo>
                  <a:lnTo>
                    <a:pt x="f1842" y="f2157"/>
                  </a:lnTo>
                  <a:lnTo>
                    <a:pt x="f1842" y="f2156"/>
                  </a:lnTo>
                  <a:lnTo>
                    <a:pt x="f2152" y="f2153"/>
                  </a:lnTo>
                  <a:close/>
                </a:path>
                <a:path w="6172200" h="1781175">
                  <a:moveTo>
                    <a:pt x="f1547" y="f2153"/>
                  </a:moveTo>
                  <a:lnTo>
                    <a:pt x="f1549" y="f2153"/>
                  </a:lnTo>
                  <a:lnTo>
                    <a:pt x="f1550" y="f2156"/>
                  </a:lnTo>
                  <a:lnTo>
                    <a:pt x="f1550" y="f2157"/>
                  </a:lnTo>
                  <a:lnTo>
                    <a:pt x="f1549" y="f2158"/>
                  </a:lnTo>
                  <a:lnTo>
                    <a:pt x="f1547" y="f2158"/>
                  </a:lnTo>
                  <a:lnTo>
                    <a:pt x="f1553" y="f2157"/>
                  </a:lnTo>
                  <a:lnTo>
                    <a:pt x="f1553" y="f2156"/>
                  </a:lnTo>
                  <a:lnTo>
                    <a:pt x="f1547" y="f2153"/>
                  </a:lnTo>
                  <a:close/>
                </a:path>
                <a:path w="6172200" h="1781175">
                  <a:moveTo>
                    <a:pt x="f2159" y="f2153"/>
                  </a:moveTo>
                  <a:lnTo>
                    <a:pt x="f2160" y="f2153"/>
                  </a:lnTo>
                  <a:lnTo>
                    <a:pt x="f2161" y="f2156"/>
                  </a:lnTo>
                  <a:lnTo>
                    <a:pt x="f2161" y="f2157"/>
                  </a:lnTo>
                  <a:lnTo>
                    <a:pt x="f2160" y="f2158"/>
                  </a:lnTo>
                  <a:lnTo>
                    <a:pt x="f2159" y="f2158"/>
                  </a:lnTo>
                  <a:lnTo>
                    <a:pt x="f2162" y="f2157"/>
                  </a:lnTo>
                  <a:lnTo>
                    <a:pt x="f2162" y="f2156"/>
                  </a:lnTo>
                  <a:lnTo>
                    <a:pt x="f2159" y="f2153"/>
                  </a:lnTo>
                  <a:close/>
                </a:path>
                <a:path w="6172200" h="1781175">
                  <a:moveTo>
                    <a:pt x="f2023" y="f2163"/>
                  </a:moveTo>
                  <a:lnTo>
                    <a:pt x="f2025" y="f2163"/>
                  </a:lnTo>
                  <a:lnTo>
                    <a:pt x="f1529" y="f2164"/>
                  </a:lnTo>
                  <a:lnTo>
                    <a:pt x="f1529" y="f2165"/>
                  </a:lnTo>
                  <a:lnTo>
                    <a:pt x="f2025" y="f2101"/>
                  </a:lnTo>
                  <a:lnTo>
                    <a:pt x="f2023" y="f2101"/>
                  </a:lnTo>
                  <a:lnTo>
                    <a:pt x="f3" y="f2165"/>
                  </a:lnTo>
                  <a:lnTo>
                    <a:pt x="f3" y="f2164"/>
                  </a:lnTo>
                  <a:lnTo>
                    <a:pt x="f2023" y="f2163"/>
                  </a:lnTo>
                  <a:close/>
                </a:path>
                <a:path w="6172200" h="1781175">
                  <a:moveTo>
                    <a:pt x="f2166" y="f2163"/>
                  </a:moveTo>
                  <a:lnTo>
                    <a:pt x="f2167" y="f2163"/>
                  </a:lnTo>
                  <a:lnTo>
                    <a:pt x="f1813" y="f2164"/>
                  </a:lnTo>
                  <a:lnTo>
                    <a:pt x="f1813" y="f2165"/>
                  </a:lnTo>
                  <a:lnTo>
                    <a:pt x="f2167" y="f2101"/>
                  </a:lnTo>
                  <a:lnTo>
                    <a:pt x="f2166" y="f2101"/>
                  </a:lnTo>
                  <a:lnTo>
                    <a:pt x="f2168" y="f2165"/>
                  </a:lnTo>
                  <a:lnTo>
                    <a:pt x="f2168" y="f2164"/>
                  </a:lnTo>
                  <a:lnTo>
                    <a:pt x="f2166" y="f2163"/>
                  </a:lnTo>
                  <a:close/>
                </a:path>
                <a:path w="6172200" h="1781175">
                  <a:moveTo>
                    <a:pt x="f2169" y="f2163"/>
                  </a:moveTo>
                  <a:lnTo>
                    <a:pt x="f2170" y="f2163"/>
                  </a:lnTo>
                  <a:lnTo>
                    <a:pt x="f2171" y="f2164"/>
                  </a:lnTo>
                  <a:lnTo>
                    <a:pt x="f2171" y="f2165"/>
                  </a:lnTo>
                  <a:lnTo>
                    <a:pt x="f2170" y="f2101"/>
                  </a:lnTo>
                  <a:lnTo>
                    <a:pt x="f2169" y="f2101"/>
                  </a:lnTo>
                  <a:lnTo>
                    <a:pt x="f2172" y="f2165"/>
                  </a:lnTo>
                  <a:lnTo>
                    <a:pt x="f2172" y="f2164"/>
                  </a:lnTo>
                  <a:lnTo>
                    <a:pt x="f2169" y="f2163"/>
                  </a:lnTo>
                  <a:close/>
                </a:path>
                <a:path w="6172200" h="1781175">
                  <a:moveTo>
                    <a:pt x="f2173" y="f2163"/>
                  </a:moveTo>
                  <a:lnTo>
                    <a:pt x="f2174" y="f2163"/>
                  </a:lnTo>
                  <a:lnTo>
                    <a:pt x="f2175" y="f2164"/>
                  </a:lnTo>
                  <a:lnTo>
                    <a:pt x="f2175" y="f2165"/>
                  </a:lnTo>
                  <a:lnTo>
                    <a:pt x="f2174" y="f2101"/>
                  </a:lnTo>
                  <a:lnTo>
                    <a:pt x="f2173" y="f2101"/>
                  </a:lnTo>
                  <a:lnTo>
                    <a:pt x="f2176" y="f2165"/>
                  </a:lnTo>
                  <a:lnTo>
                    <a:pt x="f2176" y="f2164"/>
                  </a:lnTo>
                  <a:lnTo>
                    <a:pt x="f2173" y="f2163"/>
                  </a:lnTo>
                  <a:close/>
                </a:path>
                <a:path w="6172200" h="1781175">
                  <a:moveTo>
                    <a:pt x="f2177" y="f2163"/>
                  </a:moveTo>
                  <a:lnTo>
                    <a:pt x="f2178" y="f2163"/>
                  </a:lnTo>
                  <a:lnTo>
                    <a:pt x="f1460" y="f2164"/>
                  </a:lnTo>
                  <a:lnTo>
                    <a:pt x="f1460" y="f2165"/>
                  </a:lnTo>
                  <a:lnTo>
                    <a:pt x="f2178" y="f2101"/>
                  </a:lnTo>
                  <a:lnTo>
                    <a:pt x="f2177" y="f2101"/>
                  </a:lnTo>
                  <a:lnTo>
                    <a:pt x="f2179" y="f2165"/>
                  </a:lnTo>
                  <a:lnTo>
                    <a:pt x="f2179" y="f2164"/>
                  </a:lnTo>
                  <a:lnTo>
                    <a:pt x="f2177" y="f2163"/>
                  </a:lnTo>
                  <a:close/>
                </a:path>
                <a:path w="6172200" h="1781175">
                  <a:moveTo>
                    <a:pt x="f1309" y="f2163"/>
                  </a:moveTo>
                  <a:lnTo>
                    <a:pt x="f1310" y="f2163"/>
                  </a:lnTo>
                  <a:lnTo>
                    <a:pt x="f1311" y="f2164"/>
                  </a:lnTo>
                  <a:lnTo>
                    <a:pt x="f1311" y="f2165"/>
                  </a:lnTo>
                  <a:lnTo>
                    <a:pt x="f1310" y="f2101"/>
                  </a:lnTo>
                  <a:lnTo>
                    <a:pt x="f1309" y="f2101"/>
                  </a:lnTo>
                  <a:lnTo>
                    <a:pt x="f1312" y="f2165"/>
                  </a:lnTo>
                  <a:lnTo>
                    <a:pt x="f1312" y="f2164"/>
                  </a:lnTo>
                  <a:lnTo>
                    <a:pt x="f1309" y="f2163"/>
                  </a:lnTo>
                  <a:close/>
                </a:path>
                <a:path w="6172200" h="1781175">
                  <a:moveTo>
                    <a:pt x="f2180" y="f2163"/>
                  </a:moveTo>
                  <a:lnTo>
                    <a:pt x="f2181" y="f2163"/>
                  </a:lnTo>
                  <a:lnTo>
                    <a:pt x="f2182" y="f2164"/>
                  </a:lnTo>
                  <a:lnTo>
                    <a:pt x="f2182" y="f2165"/>
                  </a:lnTo>
                  <a:lnTo>
                    <a:pt x="f2181" y="f2101"/>
                  </a:lnTo>
                  <a:lnTo>
                    <a:pt x="f2180" y="f2101"/>
                  </a:lnTo>
                  <a:lnTo>
                    <a:pt x="f2183" y="f2165"/>
                  </a:lnTo>
                  <a:lnTo>
                    <a:pt x="f2183" y="f2164"/>
                  </a:lnTo>
                  <a:lnTo>
                    <a:pt x="f2180" y="f2163"/>
                  </a:lnTo>
                  <a:close/>
                </a:path>
                <a:path w="6172200" h="1781175">
                  <a:moveTo>
                    <a:pt x="f2184" y="f2185"/>
                  </a:moveTo>
                  <a:lnTo>
                    <a:pt x="f2186" y="f2185"/>
                  </a:lnTo>
                  <a:lnTo>
                    <a:pt x="f2187" y="f2188"/>
                  </a:lnTo>
                  <a:lnTo>
                    <a:pt x="f2187" y="f2189"/>
                  </a:lnTo>
                  <a:lnTo>
                    <a:pt x="f2186" y="f2144"/>
                  </a:lnTo>
                  <a:lnTo>
                    <a:pt x="f2184" y="f2144"/>
                  </a:lnTo>
                  <a:lnTo>
                    <a:pt x="f2190" y="f2189"/>
                  </a:lnTo>
                  <a:lnTo>
                    <a:pt x="f2190" y="f2188"/>
                  </a:lnTo>
                  <a:lnTo>
                    <a:pt x="f2184" y="f2185"/>
                  </a:lnTo>
                  <a:close/>
                </a:path>
                <a:path w="6172200" h="1781175">
                  <a:moveTo>
                    <a:pt x="f2191" y="f2185"/>
                  </a:moveTo>
                  <a:lnTo>
                    <a:pt x="f2192" y="f2185"/>
                  </a:lnTo>
                  <a:lnTo>
                    <a:pt x="f2193" y="f2188"/>
                  </a:lnTo>
                  <a:lnTo>
                    <a:pt x="f2193" y="f2189"/>
                  </a:lnTo>
                  <a:lnTo>
                    <a:pt x="f2192" y="f2144"/>
                  </a:lnTo>
                  <a:lnTo>
                    <a:pt x="f2191" y="f2144"/>
                  </a:lnTo>
                  <a:lnTo>
                    <a:pt x="f623" y="f2189"/>
                  </a:lnTo>
                  <a:lnTo>
                    <a:pt x="f623" y="f2188"/>
                  </a:lnTo>
                  <a:lnTo>
                    <a:pt x="f2191" y="f2185"/>
                  </a:lnTo>
                  <a:close/>
                </a:path>
                <a:path w="6172200" h="1781175">
                  <a:moveTo>
                    <a:pt x="f2194" y="f2185"/>
                  </a:moveTo>
                  <a:lnTo>
                    <a:pt x="f2195" y="f2185"/>
                  </a:lnTo>
                  <a:lnTo>
                    <a:pt x="f2" y="f2188"/>
                  </a:lnTo>
                  <a:lnTo>
                    <a:pt x="f2" y="f2189"/>
                  </a:lnTo>
                  <a:lnTo>
                    <a:pt x="f2195" y="f2144"/>
                  </a:lnTo>
                  <a:lnTo>
                    <a:pt x="f2194" y="f2144"/>
                  </a:lnTo>
                  <a:lnTo>
                    <a:pt x="f2196" y="f2189"/>
                  </a:lnTo>
                  <a:lnTo>
                    <a:pt x="f2196" y="f2188"/>
                  </a:lnTo>
                  <a:lnTo>
                    <a:pt x="f2194" y="f2185"/>
                  </a:lnTo>
                  <a:close/>
                </a:path>
                <a:path w="6172200" h="1781175">
                  <a:moveTo>
                    <a:pt x="f602" y="f2197"/>
                  </a:moveTo>
                  <a:lnTo>
                    <a:pt x="f604" y="f2197"/>
                  </a:lnTo>
                  <a:lnTo>
                    <a:pt x="f605" y="f2198"/>
                  </a:lnTo>
                  <a:lnTo>
                    <a:pt x="f605" y="f2199"/>
                  </a:lnTo>
                  <a:lnTo>
                    <a:pt x="f604" y="f2200"/>
                  </a:lnTo>
                  <a:lnTo>
                    <a:pt x="f602" y="f2200"/>
                  </a:lnTo>
                  <a:lnTo>
                    <a:pt x="f608" y="f2199"/>
                  </a:lnTo>
                  <a:lnTo>
                    <a:pt x="f608" y="f2198"/>
                  </a:lnTo>
                  <a:lnTo>
                    <a:pt x="f602" y="f2197"/>
                  </a:lnTo>
                  <a:close/>
                </a:path>
                <a:path w="6172200" h="1781175">
                  <a:moveTo>
                    <a:pt x="f2201" y="f2197"/>
                  </a:moveTo>
                  <a:lnTo>
                    <a:pt x="f2202" y="f2197"/>
                  </a:lnTo>
                  <a:lnTo>
                    <a:pt x="f2203" y="f2198"/>
                  </a:lnTo>
                  <a:lnTo>
                    <a:pt x="f2203" y="f2199"/>
                  </a:lnTo>
                  <a:lnTo>
                    <a:pt x="f2202" y="f2200"/>
                  </a:lnTo>
                  <a:lnTo>
                    <a:pt x="f2201" y="f2200"/>
                  </a:lnTo>
                  <a:lnTo>
                    <a:pt x="f2204" y="f2199"/>
                  </a:lnTo>
                  <a:lnTo>
                    <a:pt x="f2204" y="f2198"/>
                  </a:lnTo>
                  <a:lnTo>
                    <a:pt x="f2201" y="f2197"/>
                  </a:lnTo>
                  <a:close/>
                </a:path>
                <a:path w="6172200" h="1781175">
                  <a:moveTo>
                    <a:pt x="f1884" y="f2197"/>
                  </a:moveTo>
                  <a:lnTo>
                    <a:pt x="f1885" y="f2197"/>
                  </a:lnTo>
                  <a:lnTo>
                    <a:pt x="f276" y="f2198"/>
                  </a:lnTo>
                  <a:lnTo>
                    <a:pt x="f276" y="f2199"/>
                  </a:lnTo>
                  <a:lnTo>
                    <a:pt x="f1885" y="f2200"/>
                  </a:lnTo>
                  <a:lnTo>
                    <a:pt x="f1884" y="f2200"/>
                  </a:lnTo>
                  <a:lnTo>
                    <a:pt x="f1886" y="f2199"/>
                  </a:lnTo>
                  <a:lnTo>
                    <a:pt x="f1886" y="f2198"/>
                  </a:lnTo>
                  <a:lnTo>
                    <a:pt x="f1884" y="f2197"/>
                  </a:lnTo>
                  <a:close/>
                </a:path>
                <a:path w="6172200" h="1781175">
                  <a:moveTo>
                    <a:pt x="f2205" y="f2206"/>
                  </a:moveTo>
                  <a:lnTo>
                    <a:pt x="f2207" y="f2206"/>
                  </a:lnTo>
                  <a:lnTo>
                    <a:pt x="f1942" y="f2208"/>
                  </a:lnTo>
                  <a:lnTo>
                    <a:pt x="f1942" y="f2209"/>
                  </a:lnTo>
                  <a:lnTo>
                    <a:pt x="f2207" y="f2163"/>
                  </a:lnTo>
                  <a:lnTo>
                    <a:pt x="f2205" y="f2163"/>
                  </a:lnTo>
                  <a:lnTo>
                    <a:pt x="f2210" y="f2209"/>
                  </a:lnTo>
                  <a:lnTo>
                    <a:pt x="f2210" y="f2208"/>
                  </a:lnTo>
                  <a:lnTo>
                    <a:pt x="f2205" y="f2206"/>
                  </a:lnTo>
                  <a:close/>
                </a:path>
                <a:path w="6172200" h="1781175">
                  <a:moveTo>
                    <a:pt x="f2211" y="f2212"/>
                  </a:moveTo>
                  <a:lnTo>
                    <a:pt x="f2213" y="f2212"/>
                  </a:lnTo>
                  <a:lnTo>
                    <a:pt x="f2214" y="f2215"/>
                  </a:lnTo>
                  <a:lnTo>
                    <a:pt x="f2214" y="f2216"/>
                  </a:lnTo>
                  <a:lnTo>
                    <a:pt x="f2213" y="f2217"/>
                  </a:lnTo>
                  <a:lnTo>
                    <a:pt x="f2211" y="f2217"/>
                  </a:lnTo>
                  <a:lnTo>
                    <a:pt x="f2218" y="f2216"/>
                  </a:lnTo>
                  <a:lnTo>
                    <a:pt x="f2218" y="f2215"/>
                  </a:lnTo>
                  <a:lnTo>
                    <a:pt x="f2211" y="f2212"/>
                  </a:lnTo>
                  <a:close/>
                </a:path>
                <a:path w="6172200" h="1781175">
                  <a:moveTo>
                    <a:pt x="f2219" y="f2212"/>
                  </a:moveTo>
                  <a:lnTo>
                    <a:pt x="f2220" y="f2212"/>
                  </a:lnTo>
                  <a:lnTo>
                    <a:pt x="f2221" y="f2215"/>
                  </a:lnTo>
                  <a:lnTo>
                    <a:pt x="f2221" y="f2216"/>
                  </a:lnTo>
                  <a:lnTo>
                    <a:pt x="f2220" y="f2217"/>
                  </a:lnTo>
                  <a:lnTo>
                    <a:pt x="f2219" y="f2217"/>
                  </a:lnTo>
                  <a:lnTo>
                    <a:pt x="f1914" y="f2216"/>
                  </a:lnTo>
                  <a:lnTo>
                    <a:pt x="f1914" y="f2215"/>
                  </a:lnTo>
                  <a:lnTo>
                    <a:pt x="f2219" y="f2212"/>
                  </a:lnTo>
                  <a:close/>
                </a:path>
                <a:path w="6172200" h="1781175">
                  <a:moveTo>
                    <a:pt x="f2222" y="f2212"/>
                  </a:moveTo>
                  <a:lnTo>
                    <a:pt x="f2223" y="f2212"/>
                  </a:lnTo>
                  <a:lnTo>
                    <a:pt x="f2224" y="f2215"/>
                  </a:lnTo>
                  <a:lnTo>
                    <a:pt x="f2224" y="f2216"/>
                  </a:lnTo>
                  <a:lnTo>
                    <a:pt x="f2223" y="f2217"/>
                  </a:lnTo>
                  <a:lnTo>
                    <a:pt x="f2222" y="f2217"/>
                  </a:lnTo>
                  <a:lnTo>
                    <a:pt x="f2225" y="f2216"/>
                  </a:lnTo>
                  <a:lnTo>
                    <a:pt x="f2225" y="f2215"/>
                  </a:lnTo>
                  <a:lnTo>
                    <a:pt x="f2222" y="f2212"/>
                  </a:lnTo>
                  <a:close/>
                </a:path>
                <a:path w="6172200" h="1781175">
                  <a:moveTo>
                    <a:pt x="f2226" y="f2227"/>
                  </a:moveTo>
                  <a:lnTo>
                    <a:pt x="f2228" y="f2227"/>
                  </a:lnTo>
                  <a:lnTo>
                    <a:pt x="f2079" y="f2229"/>
                  </a:lnTo>
                  <a:lnTo>
                    <a:pt x="f2079" y="f2230"/>
                  </a:lnTo>
                  <a:lnTo>
                    <a:pt x="f2228" y="f2231"/>
                  </a:lnTo>
                  <a:lnTo>
                    <a:pt x="f2226" y="f2231"/>
                  </a:lnTo>
                  <a:lnTo>
                    <a:pt x="f1096" y="f2230"/>
                  </a:lnTo>
                  <a:lnTo>
                    <a:pt x="f1096" y="f2229"/>
                  </a:lnTo>
                  <a:lnTo>
                    <a:pt x="f2226" y="f2227"/>
                  </a:lnTo>
                  <a:close/>
                </a:path>
                <a:path w="6172200" h="1781175">
                  <a:moveTo>
                    <a:pt x="f2232" y="f2227"/>
                  </a:moveTo>
                  <a:lnTo>
                    <a:pt x="f2233" y="f2227"/>
                  </a:lnTo>
                  <a:lnTo>
                    <a:pt x="f2234" y="f2229"/>
                  </a:lnTo>
                  <a:lnTo>
                    <a:pt x="f2234" y="f2230"/>
                  </a:lnTo>
                  <a:lnTo>
                    <a:pt x="f2233" y="f2231"/>
                  </a:lnTo>
                  <a:lnTo>
                    <a:pt x="f2232" y="f2231"/>
                  </a:lnTo>
                  <a:lnTo>
                    <a:pt x="f2235" y="f2230"/>
                  </a:lnTo>
                  <a:lnTo>
                    <a:pt x="f2235" y="f2229"/>
                  </a:lnTo>
                  <a:lnTo>
                    <a:pt x="f2232" y="f2227"/>
                  </a:lnTo>
                  <a:close/>
                </a:path>
                <a:path w="6172200" h="1781175">
                  <a:moveTo>
                    <a:pt x="f2236" y="f2227"/>
                  </a:moveTo>
                  <a:lnTo>
                    <a:pt x="f2237" y="f2227"/>
                  </a:lnTo>
                  <a:lnTo>
                    <a:pt x="f2238" y="f2229"/>
                  </a:lnTo>
                  <a:lnTo>
                    <a:pt x="f2238" y="f2230"/>
                  </a:lnTo>
                  <a:lnTo>
                    <a:pt x="f2237" y="f2231"/>
                  </a:lnTo>
                  <a:lnTo>
                    <a:pt x="f2236" y="f2231"/>
                  </a:lnTo>
                  <a:lnTo>
                    <a:pt x="f2239" y="f2230"/>
                  </a:lnTo>
                  <a:lnTo>
                    <a:pt x="f2239" y="f2229"/>
                  </a:lnTo>
                  <a:lnTo>
                    <a:pt x="f2236" y="f2227"/>
                  </a:lnTo>
                  <a:close/>
                </a:path>
                <a:path w="6172200" h="1781175">
                  <a:moveTo>
                    <a:pt x="f2240" y="f2227"/>
                  </a:moveTo>
                  <a:lnTo>
                    <a:pt x="f2241" y="f2227"/>
                  </a:lnTo>
                  <a:lnTo>
                    <a:pt x="f1356" y="f2229"/>
                  </a:lnTo>
                  <a:lnTo>
                    <a:pt x="f1356" y="f2230"/>
                  </a:lnTo>
                  <a:lnTo>
                    <a:pt x="f2241" y="f2231"/>
                  </a:lnTo>
                  <a:lnTo>
                    <a:pt x="f2240" y="f2231"/>
                  </a:lnTo>
                  <a:lnTo>
                    <a:pt x="f1077" y="f2230"/>
                  </a:lnTo>
                  <a:lnTo>
                    <a:pt x="f1077" y="f2229"/>
                  </a:lnTo>
                  <a:lnTo>
                    <a:pt x="f2240" y="f2227"/>
                  </a:lnTo>
                  <a:close/>
                </a:path>
                <a:path w="6172200" h="1781175">
                  <a:moveTo>
                    <a:pt x="f2242" y="f2227"/>
                  </a:moveTo>
                  <a:lnTo>
                    <a:pt x="f2243" y="f2227"/>
                  </a:lnTo>
                  <a:lnTo>
                    <a:pt x="f2244" y="f2229"/>
                  </a:lnTo>
                  <a:lnTo>
                    <a:pt x="f2244" y="f2230"/>
                  </a:lnTo>
                  <a:lnTo>
                    <a:pt x="f2243" y="f2231"/>
                  </a:lnTo>
                  <a:lnTo>
                    <a:pt x="f2242" y="f2231"/>
                  </a:lnTo>
                  <a:lnTo>
                    <a:pt x="f2245" y="f2230"/>
                  </a:lnTo>
                  <a:lnTo>
                    <a:pt x="f2245" y="f2229"/>
                  </a:lnTo>
                  <a:lnTo>
                    <a:pt x="f2242" y="f2227"/>
                  </a:lnTo>
                  <a:close/>
                </a:path>
                <a:path w="6172200" h="1781175">
                  <a:moveTo>
                    <a:pt x="f2246" y="f2247"/>
                  </a:moveTo>
                  <a:lnTo>
                    <a:pt x="f2248" y="f2247"/>
                  </a:lnTo>
                  <a:lnTo>
                    <a:pt x="f1370" y="f2249"/>
                  </a:lnTo>
                  <a:lnTo>
                    <a:pt x="f1370" y="f2250"/>
                  </a:lnTo>
                  <a:lnTo>
                    <a:pt x="f2248" y="f2185"/>
                  </a:lnTo>
                  <a:lnTo>
                    <a:pt x="f2246" y="f2185"/>
                  </a:lnTo>
                  <a:lnTo>
                    <a:pt x="f2251" y="f2250"/>
                  </a:lnTo>
                  <a:lnTo>
                    <a:pt x="f2251" y="f2249"/>
                  </a:lnTo>
                  <a:lnTo>
                    <a:pt x="f2246" y="f2247"/>
                  </a:lnTo>
                  <a:close/>
                </a:path>
                <a:path w="6172200" h="1781175">
                  <a:moveTo>
                    <a:pt x="f2252" y="f2247"/>
                  </a:moveTo>
                  <a:lnTo>
                    <a:pt x="f2253" y="f2247"/>
                  </a:lnTo>
                  <a:lnTo>
                    <a:pt x="f536" y="f2249"/>
                  </a:lnTo>
                  <a:lnTo>
                    <a:pt x="f536" y="f2250"/>
                  </a:lnTo>
                  <a:lnTo>
                    <a:pt x="f2253" y="f2185"/>
                  </a:lnTo>
                  <a:lnTo>
                    <a:pt x="f2252" y="f2185"/>
                  </a:lnTo>
                  <a:lnTo>
                    <a:pt x="f2254" y="f2250"/>
                  </a:lnTo>
                  <a:lnTo>
                    <a:pt x="f2254" y="f2249"/>
                  </a:lnTo>
                  <a:lnTo>
                    <a:pt x="f2252" y="f2247"/>
                  </a:lnTo>
                  <a:close/>
                </a:path>
                <a:path w="6172200" h="1781175">
                  <a:moveTo>
                    <a:pt x="f2255" y="f2247"/>
                  </a:moveTo>
                  <a:lnTo>
                    <a:pt x="f2256" y="f2247"/>
                  </a:lnTo>
                  <a:lnTo>
                    <a:pt x="f2257" y="f2249"/>
                  </a:lnTo>
                  <a:lnTo>
                    <a:pt x="f2257" y="f2250"/>
                  </a:lnTo>
                  <a:lnTo>
                    <a:pt x="f2256" y="f2185"/>
                  </a:lnTo>
                  <a:lnTo>
                    <a:pt x="f2255" y="f2185"/>
                  </a:lnTo>
                  <a:lnTo>
                    <a:pt x="f2258" y="f2250"/>
                  </a:lnTo>
                  <a:lnTo>
                    <a:pt x="f2258" y="f2249"/>
                  </a:lnTo>
                  <a:lnTo>
                    <a:pt x="f2255" y="f2247"/>
                  </a:lnTo>
                  <a:close/>
                </a:path>
                <a:path w="6172200" h="1781175">
                  <a:moveTo>
                    <a:pt x="f2259" y="f2247"/>
                  </a:moveTo>
                  <a:lnTo>
                    <a:pt x="f2260" y="f2247"/>
                  </a:lnTo>
                  <a:lnTo>
                    <a:pt x="f2261" y="f2249"/>
                  </a:lnTo>
                  <a:lnTo>
                    <a:pt x="f2261" y="f2250"/>
                  </a:lnTo>
                  <a:lnTo>
                    <a:pt x="f2260" y="f2185"/>
                  </a:lnTo>
                  <a:lnTo>
                    <a:pt x="f2259" y="f2185"/>
                  </a:lnTo>
                  <a:lnTo>
                    <a:pt x="f2262" y="f2250"/>
                  </a:lnTo>
                  <a:lnTo>
                    <a:pt x="f2262" y="f2249"/>
                  </a:lnTo>
                  <a:lnTo>
                    <a:pt x="f2259" y="f2247"/>
                  </a:lnTo>
                  <a:close/>
                </a:path>
                <a:path w="6172200" h="1781175">
                  <a:moveTo>
                    <a:pt x="f2263" y="f2264"/>
                  </a:moveTo>
                  <a:lnTo>
                    <a:pt x="f2265" y="f2264"/>
                  </a:lnTo>
                  <a:lnTo>
                    <a:pt x="f1580" y="f2266"/>
                  </a:lnTo>
                  <a:lnTo>
                    <a:pt x="f1580" y="f2267"/>
                  </a:lnTo>
                  <a:lnTo>
                    <a:pt x="f2265" y="f2197"/>
                  </a:lnTo>
                  <a:lnTo>
                    <a:pt x="f2263" y="f2197"/>
                  </a:lnTo>
                  <a:lnTo>
                    <a:pt x="f1440" y="f2267"/>
                  </a:lnTo>
                  <a:lnTo>
                    <a:pt x="f1440" y="f2266"/>
                  </a:lnTo>
                  <a:lnTo>
                    <a:pt x="f2263" y="f2264"/>
                  </a:lnTo>
                  <a:close/>
                </a:path>
                <a:path w="6172200" h="1781175">
                  <a:moveTo>
                    <a:pt x="f2268" y="f2264"/>
                  </a:moveTo>
                  <a:lnTo>
                    <a:pt x="f2269" y="f2264"/>
                  </a:lnTo>
                  <a:lnTo>
                    <a:pt x="f2270" y="f2266"/>
                  </a:lnTo>
                  <a:lnTo>
                    <a:pt x="f2270" y="f2267"/>
                  </a:lnTo>
                  <a:lnTo>
                    <a:pt x="f2269" y="f2197"/>
                  </a:lnTo>
                  <a:lnTo>
                    <a:pt x="f2268" y="f2197"/>
                  </a:lnTo>
                  <a:lnTo>
                    <a:pt x="f2271" y="f2267"/>
                  </a:lnTo>
                  <a:lnTo>
                    <a:pt x="f2271" y="f2266"/>
                  </a:lnTo>
                  <a:lnTo>
                    <a:pt x="f2268" y="f2264"/>
                  </a:lnTo>
                  <a:close/>
                </a:path>
                <a:path w="6172200" h="1781175">
                  <a:moveTo>
                    <a:pt x="f880" y="f2264"/>
                  </a:moveTo>
                  <a:lnTo>
                    <a:pt x="f882" y="f2264"/>
                  </a:lnTo>
                  <a:lnTo>
                    <a:pt x="f883" y="f2272"/>
                  </a:lnTo>
                  <a:lnTo>
                    <a:pt x="f883" y="f2273"/>
                  </a:lnTo>
                  <a:lnTo>
                    <a:pt x="f882" y="f2206"/>
                  </a:lnTo>
                  <a:lnTo>
                    <a:pt x="f880" y="f2206"/>
                  </a:lnTo>
                  <a:lnTo>
                    <a:pt x="f886" y="f2273"/>
                  </a:lnTo>
                  <a:lnTo>
                    <a:pt x="f886" y="f2272"/>
                  </a:lnTo>
                  <a:lnTo>
                    <a:pt x="f880" y="f2264"/>
                  </a:lnTo>
                  <a:close/>
                </a:path>
                <a:path w="6172200" h="1781175">
                  <a:moveTo>
                    <a:pt x="f2274" y="f2275"/>
                  </a:moveTo>
                  <a:lnTo>
                    <a:pt x="f2276" y="f2275"/>
                  </a:lnTo>
                  <a:lnTo>
                    <a:pt x="f2277" y="f2278"/>
                  </a:lnTo>
                  <a:lnTo>
                    <a:pt x="f2277" y="f2279"/>
                  </a:lnTo>
                  <a:lnTo>
                    <a:pt x="f2276" y="f2280"/>
                  </a:lnTo>
                  <a:lnTo>
                    <a:pt x="f2274" y="f2280"/>
                  </a:lnTo>
                  <a:lnTo>
                    <a:pt x="f1515" y="f2279"/>
                  </a:lnTo>
                  <a:lnTo>
                    <a:pt x="f1515" y="f2278"/>
                  </a:lnTo>
                  <a:lnTo>
                    <a:pt x="f2274" y="f2275"/>
                  </a:lnTo>
                  <a:close/>
                </a:path>
                <a:path w="6172200" h="1781175">
                  <a:moveTo>
                    <a:pt x="f2281" y="f2275"/>
                  </a:moveTo>
                  <a:lnTo>
                    <a:pt x="f2282" y="f2275"/>
                  </a:lnTo>
                  <a:lnTo>
                    <a:pt x="f2283" y="f2278"/>
                  </a:lnTo>
                  <a:lnTo>
                    <a:pt x="f2283" y="f2279"/>
                  </a:lnTo>
                  <a:lnTo>
                    <a:pt x="f2282" y="f2280"/>
                  </a:lnTo>
                  <a:lnTo>
                    <a:pt x="f2281" y="f2280"/>
                  </a:lnTo>
                  <a:lnTo>
                    <a:pt x="f2284" y="f2279"/>
                  </a:lnTo>
                  <a:lnTo>
                    <a:pt x="f2284" y="f2278"/>
                  </a:lnTo>
                  <a:lnTo>
                    <a:pt x="f2281" y="f2275"/>
                  </a:lnTo>
                  <a:close/>
                </a:path>
                <a:path w="6172200" h="1781175">
                  <a:moveTo>
                    <a:pt x="f1560" y="f2275"/>
                  </a:moveTo>
                  <a:lnTo>
                    <a:pt x="f1562" y="f2275"/>
                  </a:lnTo>
                  <a:lnTo>
                    <a:pt x="f1563" y="f2278"/>
                  </a:lnTo>
                  <a:lnTo>
                    <a:pt x="f1563" y="f2279"/>
                  </a:lnTo>
                  <a:lnTo>
                    <a:pt x="f1562" y="f2280"/>
                  </a:lnTo>
                  <a:lnTo>
                    <a:pt x="f1560" y="f2280"/>
                  </a:lnTo>
                  <a:lnTo>
                    <a:pt x="f1566" y="f2279"/>
                  </a:lnTo>
                  <a:lnTo>
                    <a:pt x="f1566" y="f2278"/>
                  </a:lnTo>
                  <a:lnTo>
                    <a:pt x="f1560" y="f2275"/>
                  </a:lnTo>
                  <a:close/>
                </a:path>
                <a:path w="6172200" h="1781175">
                  <a:moveTo>
                    <a:pt x="f2094" y="f2275"/>
                  </a:moveTo>
                  <a:lnTo>
                    <a:pt x="f2095" y="f2275"/>
                  </a:lnTo>
                  <a:lnTo>
                    <a:pt x="f352" y="f2278"/>
                  </a:lnTo>
                  <a:lnTo>
                    <a:pt x="f352" y="f2279"/>
                  </a:lnTo>
                  <a:lnTo>
                    <a:pt x="f2095" y="f2280"/>
                  </a:lnTo>
                  <a:lnTo>
                    <a:pt x="f2094" y="f2280"/>
                  </a:lnTo>
                  <a:lnTo>
                    <a:pt x="f2096" y="f2279"/>
                  </a:lnTo>
                  <a:lnTo>
                    <a:pt x="f2096" y="f2278"/>
                  </a:lnTo>
                  <a:lnTo>
                    <a:pt x="f2094" y="f2275"/>
                  </a:lnTo>
                  <a:close/>
                </a:path>
                <a:path w="6172200" h="1781175">
                  <a:moveTo>
                    <a:pt x="f873" y="f2285"/>
                  </a:moveTo>
                  <a:lnTo>
                    <a:pt x="f875" y="f2285"/>
                  </a:lnTo>
                  <a:lnTo>
                    <a:pt x="f876" y="f2286"/>
                  </a:lnTo>
                  <a:lnTo>
                    <a:pt x="f876" y="f2287"/>
                  </a:lnTo>
                  <a:lnTo>
                    <a:pt x="f875" y="f2206"/>
                  </a:lnTo>
                  <a:lnTo>
                    <a:pt x="f873" y="f2206"/>
                  </a:lnTo>
                  <a:lnTo>
                    <a:pt x="f879" y="f2287"/>
                  </a:lnTo>
                  <a:lnTo>
                    <a:pt x="f879" y="f2286"/>
                  </a:lnTo>
                  <a:lnTo>
                    <a:pt x="f873" y="f2285"/>
                  </a:lnTo>
                  <a:close/>
                </a:path>
                <a:path w="6172200" h="1781175">
                  <a:moveTo>
                    <a:pt x="f2288" y="f2285"/>
                  </a:moveTo>
                  <a:lnTo>
                    <a:pt x="f2289" y="f2285"/>
                  </a:lnTo>
                  <a:lnTo>
                    <a:pt x="f944" y="f2286"/>
                  </a:lnTo>
                  <a:lnTo>
                    <a:pt x="f944" y="f2287"/>
                  </a:lnTo>
                  <a:lnTo>
                    <a:pt x="f2289" y="f2206"/>
                  </a:lnTo>
                  <a:lnTo>
                    <a:pt x="f2288" y="f2206"/>
                  </a:lnTo>
                  <a:lnTo>
                    <a:pt x="f834" y="f2287"/>
                  </a:lnTo>
                  <a:lnTo>
                    <a:pt x="f834" y="f2286"/>
                  </a:lnTo>
                  <a:lnTo>
                    <a:pt x="f2288" y="f2285"/>
                  </a:lnTo>
                  <a:close/>
                </a:path>
                <a:path w="6172200" h="1781175">
                  <a:moveTo>
                    <a:pt x="f2290" y="f2285"/>
                  </a:moveTo>
                  <a:lnTo>
                    <a:pt x="f2291" y="f2285"/>
                  </a:lnTo>
                  <a:lnTo>
                    <a:pt x="f1295" y="f2286"/>
                  </a:lnTo>
                  <a:lnTo>
                    <a:pt x="f1295" y="f2287"/>
                  </a:lnTo>
                  <a:lnTo>
                    <a:pt x="f2291" y="f2206"/>
                  </a:lnTo>
                  <a:lnTo>
                    <a:pt x="f2290" y="f2206"/>
                  </a:lnTo>
                  <a:lnTo>
                    <a:pt x="f2292" y="f2287"/>
                  </a:lnTo>
                  <a:lnTo>
                    <a:pt x="f2292" y="f2286"/>
                  </a:lnTo>
                  <a:lnTo>
                    <a:pt x="f2290" y="f2285"/>
                  </a:lnTo>
                  <a:close/>
                </a:path>
                <a:path w="6172200" h="1781175">
                  <a:moveTo>
                    <a:pt x="f2293" y="f2294"/>
                  </a:moveTo>
                  <a:lnTo>
                    <a:pt x="f2295" y="f2294"/>
                  </a:lnTo>
                  <a:lnTo>
                    <a:pt x="f187" y="f2296"/>
                  </a:lnTo>
                  <a:lnTo>
                    <a:pt x="f187" y="f2297"/>
                  </a:lnTo>
                  <a:lnTo>
                    <a:pt x="f2295" y="f2212"/>
                  </a:lnTo>
                  <a:lnTo>
                    <a:pt x="f2293" y="f2212"/>
                  </a:lnTo>
                  <a:lnTo>
                    <a:pt x="f267" y="f2297"/>
                  </a:lnTo>
                  <a:lnTo>
                    <a:pt x="f267" y="f2296"/>
                  </a:lnTo>
                  <a:lnTo>
                    <a:pt x="f2293" y="f2294"/>
                  </a:lnTo>
                  <a:close/>
                </a:path>
                <a:path w="6172200" h="1781175">
                  <a:moveTo>
                    <a:pt x="f2298" y="f2294"/>
                  </a:moveTo>
                  <a:lnTo>
                    <a:pt x="f2299" y="f2294"/>
                  </a:lnTo>
                  <a:lnTo>
                    <a:pt x="f2300" y="f2296"/>
                  </a:lnTo>
                  <a:lnTo>
                    <a:pt x="f2300" y="f2297"/>
                  </a:lnTo>
                  <a:lnTo>
                    <a:pt x="f2299" y="f2212"/>
                  </a:lnTo>
                  <a:lnTo>
                    <a:pt x="f2298" y="f2212"/>
                  </a:lnTo>
                  <a:lnTo>
                    <a:pt x="f827" y="f2297"/>
                  </a:lnTo>
                  <a:lnTo>
                    <a:pt x="f827" y="f2296"/>
                  </a:lnTo>
                  <a:lnTo>
                    <a:pt x="f2298" y="f2294"/>
                  </a:lnTo>
                  <a:close/>
                </a:path>
                <a:path w="6172200" h="1781175">
                  <a:moveTo>
                    <a:pt x="f2301" y="f2"/>
                  </a:moveTo>
                  <a:lnTo>
                    <a:pt x="f2302" y="f2"/>
                  </a:lnTo>
                  <a:lnTo>
                    <a:pt x="f2303" y="f2285"/>
                  </a:lnTo>
                  <a:lnTo>
                    <a:pt x="f2303" y="f2304"/>
                  </a:lnTo>
                  <a:lnTo>
                    <a:pt x="f2305" y="f2247"/>
                  </a:lnTo>
                  <a:lnTo>
                    <a:pt x="f2306" y="f2247"/>
                  </a:lnTo>
                  <a:lnTo>
                    <a:pt x="f2307" y="f2304"/>
                  </a:lnTo>
                  <a:lnTo>
                    <a:pt x="f2307" y="f2285"/>
                  </a:lnTo>
                  <a:lnTo>
                    <a:pt x="f2301" y="f2"/>
                  </a:lnTo>
                  <a:close/>
                </a:path>
                <a:path w="6172200" h="1781175">
                  <a:moveTo>
                    <a:pt x="f2308" y="f2"/>
                  </a:moveTo>
                  <a:lnTo>
                    <a:pt x="f2309" y="f2"/>
                  </a:lnTo>
                  <a:lnTo>
                    <a:pt x="f2310" y="f2294"/>
                  </a:lnTo>
                  <a:lnTo>
                    <a:pt x="f2308" y="f2"/>
                  </a:lnTo>
                  <a:close/>
                </a:path>
                <a:path w="6172200" h="1781175">
                  <a:moveTo>
                    <a:pt x="f2311" y="f2"/>
                  </a:moveTo>
                  <a:lnTo>
                    <a:pt x="f2312" y="f2"/>
                  </a:lnTo>
                  <a:lnTo>
                    <a:pt x="f2313" y="f2314"/>
                  </a:lnTo>
                  <a:lnTo>
                    <a:pt x="f2315" y="f2316"/>
                  </a:lnTo>
                  <a:lnTo>
                    <a:pt x="f2317" y="f2275"/>
                  </a:lnTo>
                  <a:lnTo>
                    <a:pt x="f2318" y="f2275"/>
                  </a:lnTo>
                  <a:lnTo>
                    <a:pt x="f2319" y="f2316"/>
                  </a:lnTo>
                  <a:lnTo>
                    <a:pt x="f2320" y="f2314"/>
                  </a:lnTo>
                  <a:lnTo>
                    <a:pt x="f2311" y="f2"/>
                  </a:lnTo>
                  <a:close/>
                </a:path>
                <a:path w="6172200" h="1781175">
                  <a:moveTo>
                    <a:pt x="f2321" y="f2"/>
                  </a:moveTo>
                  <a:lnTo>
                    <a:pt x="f2322" y="f2"/>
                  </a:lnTo>
                  <a:lnTo>
                    <a:pt x="f421" y="f2294"/>
                  </a:lnTo>
                  <a:lnTo>
                    <a:pt x="f2321" y="f2"/>
                  </a:lnTo>
                  <a:close/>
                </a:path>
                <a:path w="6172200" h="1781175">
                  <a:moveTo>
                    <a:pt x="f2323" y="f2"/>
                  </a:moveTo>
                  <a:lnTo>
                    <a:pt x="f2324" y="f2"/>
                  </a:lnTo>
                  <a:lnTo>
                    <a:pt x="f2325" y="f2314"/>
                  </a:lnTo>
                  <a:lnTo>
                    <a:pt x="f2326" y="f2316"/>
                  </a:lnTo>
                  <a:lnTo>
                    <a:pt x="f2327" y="f2275"/>
                  </a:lnTo>
                  <a:lnTo>
                    <a:pt x="f2328" y="f2275"/>
                  </a:lnTo>
                  <a:lnTo>
                    <a:pt x="f2329" y="f2316"/>
                  </a:lnTo>
                  <a:lnTo>
                    <a:pt x="f2330" y="f2314"/>
                  </a:lnTo>
                  <a:lnTo>
                    <a:pt x="f2323" y="f2"/>
                  </a:lnTo>
                  <a:close/>
                </a:path>
                <a:path w="6172200" h="1781175">
                  <a:moveTo>
                    <a:pt x="f2331" y="f2"/>
                  </a:moveTo>
                  <a:lnTo>
                    <a:pt x="f2332" y="f2"/>
                  </a:lnTo>
                  <a:lnTo>
                    <a:pt x="f2333" y="f2314"/>
                  </a:lnTo>
                  <a:lnTo>
                    <a:pt x="f2334" y="f2316"/>
                  </a:lnTo>
                  <a:lnTo>
                    <a:pt x="f2335" y="f2275"/>
                  </a:lnTo>
                  <a:lnTo>
                    <a:pt x="f2336" y="f2275"/>
                  </a:lnTo>
                  <a:lnTo>
                    <a:pt x="f2337" y="f2316"/>
                  </a:lnTo>
                  <a:lnTo>
                    <a:pt x="f2338" y="f2314"/>
                  </a:lnTo>
                  <a:lnTo>
                    <a:pt x="f2331" y="f2"/>
                  </a:lnTo>
                  <a:close/>
                </a:path>
                <a:path w="6172200" h="1781175">
                  <a:moveTo>
                    <a:pt x="f2339" y="f2"/>
                  </a:moveTo>
                  <a:lnTo>
                    <a:pt x="f1184" y="f2"/>
                  </a:lnTo>
                  <a:lnTo>
                    <a:pt x="f2340" y="f2294"/>
                  </a:lnTo>
                  <a:lnTo>
                    <a:pt x="f2340" y="f2316"/>
                  </a:lnTo>
                  <a:lnTo>
                    <a:pt x="f2341" y="f2264"/>
                  </a:lnTo>
                  <a:lnTo>
                    <a:pt x="f2342" y="f2264"/>
                  </a:lnTo>
                  <a:lnTo>
                    <a:pt x="f1637" y="f2316"/>
                  </a:lnTo>
                  <a:lnTo>
                    <a:pt x="f1637" y="f2294"/>
                  </a:lnTo>
                  <a:lnTo>
                    <a:pt x="f2339" y="f2"/>
                  </a:lnTo>
                  <a:close/>
                </a:path>
                <a:path w="6172200" h="1781175">
                  <a:moveTo>
                    <a:pt x="f2343" y="f2"/>
                  </a:moveTo>
                  <a:lnTo>
                    <a:pt x="f1854" y="f2"/>
                  </a:lnTo>
                  <a:lnTo>
                    <a:pt x="f2344" y="f2294"/>
                  </a:lnTo>
                  <a:lnTo>
                    <a:pt x="f2344" y="f2316"/>
                  </a:lnTo>
                  <a:lnTo>
                    <a:pt x="f2345" y="f2264"/>
                  </a:lnTo>
                  <a:lnTo>
                    <a:pt x="f2346" y="f2264"/>
                  </a:lnTo>
                  <a:lnTo>
                    <a:pt x="f806" y="f2316"/>
                  </a:lnTo>
                  <a:lnTo>
                    <a:pt x="f806" y="f2294"/>
                  </a:lnTo>
                  <a:lnTo>
                    <a:pt x="f2343" y="f2"/>
                  </a:lnTo>
                  <a:close/>
                </a:path>
                <a:path w="6172200" h="1781175">
                  <a:moveTo>
                    <a:pt x="f2347" y="f2"/>
                  </a:moveTo>
                  <a:lnTo>
                    <a:pt x="f2348" y="f2"/>
                  </a:lnTo>
                  <a:lnTo>
                    <a:pt x="f2140" y="f2285"/>
                  </a:lnTo>
                  <a:lnTo>
                    <a:pt x="f2140" y="f2304"/>
                  </a:lnTo>
                  <a:lnTo>
                    <a:pt x="f2349" y="f2247"/>
                  </a:lnTo>
                  <a:lnTo>
                    <a:pt x="f2350" y="f2247"/>
                  </a:lnTo>
                  <a:lnTo>
                    <a:pt x="f2351" y="f2304"/>
                  </a:lnTo>
                  <a:lnTo>
                    <a:pt x="f2351" y="f2285"/>
                  </a:lnTo>
                  <a:lnTo>
                    <a:pt x="f2347" y="f2"/>
                  </a:lnTo>
                  <a:close/>
                </a:path>
                <a:path w="6172200" h="1781175">
                  <a:moveTo>
                    <a:pt x="f2352" y="f2"/>
                  </a:moveTo>
                  <a:lnTo>
                    <a:pt x="f2353" y="f2"/>
                  </a:lnTo>
                  <a:lnTo>
                    <a:pt x="f2354" y="f2355"/>
                  </a:lnTo>
                  <a:lnTo>
                    <a:pt x="f838" y="f2356"/>
                  </a:lnTo>
                  <a:lnTo>
                    <a:pt x="f1830" y="f2357"/>
                  </a:lnTo>
                  <a:lnTo>
                    <a:pt x="f1830" y="f2358"/>
                  </a:lnTo>
                  <a:lnTo>
                    <a:pt x="f2359" y="f2227"/>
                  </a:lnTo>
                  <a:lnTo>
                    <a:pt x="f2360" y="f2227"/>
                  </a:lnTo>
                  <a:lnTo>
                    <a:pt x="f1699" y="f2358"/>
                  </a:lnTo>
                  <a:lnTo>
                    <a:pt x="f1699" y="f2357"/>
                  </a:lnTo>
                  <a:lnTo>
                    <a:pt x="f2361" y="f2356"/>
                  </a:lnTo>
                  <a:lnTo>
                    <a:pt x="f2362" y="f2355"/>
                  </a:lnTo>
                  <a:lnTo>
                    <a:pt x="f2352" y="f2"/>
                  </a:lnTo>
                  <a:close/>
                </a:path>
                <a:path w="6172200" h="1781175">
                  <a:moveTo>
                    <a:pt x="f2363" y="f2"/>
                  </a:moveTo>
                  <a:lnTo>
                    <a:pt x="f2364" y="f2"/>
                  </a:lnTo>
                  <a:lnTo>
                    <a:pt x="f2365" y="f2314"/>
                  </a:lnTo>
                  <a:lnTo>
                    <a:pt x="f2366" y="f2316"/>
                  </a:lnTo>
                  <a:lnTo>
                    <a:pt x="f2367" y="f2275"/>
                  </a:lnTo>
                  <a:lnTo>
                    <a:pt x="f43" y="f2275"/>
                  </a:lnTo>
                  <a:lnTo>
                    <a:pt x="f2368" y="f2316"/>
                  </a:lnTo>
                  <a:lnTo>
                    <a:pt x="f2369" y="f2314"/>
                  </a:lnTo>
                  <a:lnTo>
                    <a:pt x="f2363" y="f2"/>
                  </a:lnTo>
                  <a:close/>
                </a:path>
                <a:path w="6172200" h="1781175">
                  <a:moveTo>
                    <a:pt x="f2370" y="f2"/>
                  </a:moveTo>
                  <a:lnTo>
                    <a:pt x="f2371" y="f2"/>
                  </a:lnTo>
                  <a:lnTo>
                    <a:pt x="f2372" y="f2314"/>
                  </a:lnTo>
                  <a:lnTo>
                    <a:pt x="f2373" y="f2316"/>
                  </a:lnTo>
                  <a:lnTo>
                    <a:pt x="f2374" y="f2275"/>
                  </a:lnTo>
                  <a:lnTo>
                    <a:pt x="f2375" y="f2275"/>
                  </a:lnTo>
                  <a:lnTo>
                    <a:pt x="f2376" y="f2316"/>
                  </a:lnTo>
                  <a:lnTo>
                    <a:pt x="f2377" y="f2314"/>
                  </a:lnTo>
                  <a:lnTo>
                    <a:pt x="f2370" y="f2"/>
                  </a:lnTo>
                  <a:close/>
                </a:path>
                <a:path w="6172200" h="1781175">
                  <a:moveTo>
                    <a:pt x="f2378" y="f2"/>
                  </a:moveTo>
                  <a:lnTo>
                    <a:pt x="f477" y="f2"/>
                  </a:lnTo>
                  <a:lnTo>
                    <a:pt x="f2379" y="f2314"/>
                  </a:lnTo>
                  <a:lnTo>
                    <a:pt x="f2380" y="f2316"/>
                  </a:lnTo>
                  <a:lnTo>
                    <a:pt x="f2381" y="f2275"/>
                  </a:lnTo>
                  <a:lnTo>
                    <a:pt x="f2382" y="f2275"/>
                  </a:lnTo>
                  <a:lnTo>
                    <a:pt x="f2383" y="f2316"/>
                  </a:lnTo>
                  <a:lnTo>
                    <a:pt x="f2384" y="f2314"/>
                  </a:lnTo>
                  <a:lnTo>
                    <a:pt x="f2378" y="f2"/>
                  </a:lnTo>
                  <a:close/>
                </a:path>
                <a:path w="6172200" h="1781175">
                  <a:moveTo>
                    <a:pt x="f2385" y="f2"/>
                  </a:moveTo>
                  <a:lnTo>
                    <a:pt x="f2386" y="f2"/>
                  </a:lnTo>
                  <a:lnTo>
                    <a:pt x="f2387" y="f2294"/>
                  </a:lnTo>
                  <a:lnTo>
                    <a:pt x="f2385" y="f2"/>
                  </a:lnTo>
                  <a:close/>
                </a:path>
              </a:pathLst>
            </a:custGeom>
            <a:solidFill>
              <a:srgbClr val="FFFFFF">
                <a:alpha val="39999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0" y="2390771"/>
              <a:ext cx="608962" cy="141922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08965"/>
                <a:gd name="f4" fmla="val 1419225"/>
                <a:gd name="f5" fmla="val 7706"/>
                <a:gd name="f6" fmla="val 1417320"/>
                <a:gd name="f7" fmla="val 57416"/>
                <a:gd name="f8" fmla="val 1397401"/>
                <a:gd name="f9" fmla="val 105133"/>
                <a:gd name="f10" fmla="val 1372697"/>
                <a:gd name="f11" fmla="val 150213"/>
                <a:gd name="f12" fmla="val 1343665"/>
                <a:gd name="f13" fmla="val 192011"/>
                <a:gd name="f14" fmla="val 1310761"/>
                <a:gd name="f15" fmla="val 229882"/>
                <a:gd name="f16" fmla="val 1274445"/>
                <a:gd name="f17" fmla="val 261716"/>
                <a:gd name="f18" fmla="val 1238308"/>
                <a:gd name="f19" fmla="val 290756"/>
                <a:gd name="f20" fmla="val 1200218"/>
                <a:gd name="f21" fmla="val 317042"/>
                <a:gd name="f22" fmla="val 1160338"/>
                <a:gd name="f23" fmla="val 340614"/>
                <a:gd name="f24" fmla="val 1118829"/>
                <a:gd name="f25" fmla="val 361513"/>
                <a:gd name="f26" fmla="val 1075854"/>
                <a:gd name="f27" fmla="val 379778"/>
                <a:gd name="f28" fmla="val 1031575"/>
                <a:gd name="f29" fmla="val 398542"/>
                <a:gd name="f30" fmla="val 976808"/>
                <a:gd name="f31" fmla="val 405866"/>
                <a:gd name="f32" fmla="val 949198"/>
                <a:gd name="f33" fmla="val 414120"/>
                <a:gd name="f34" fmla="val 920484"/>
                <a:gd name="f35" fmla="val 424975"/>
                <a:gd name="f36" fmla="val 893032"/>
                <a:gd name="f37" fmla="val 438433"/>
                <a:gd name="f38" fmla="val 866866"/>
                <a:gd name="f39" fmla="val 454494"/>
                <a:gd name="f40" fmla="val 842010"/>
                <a:gd name="f41" fmla="val 455650"/>
                <a:gd name="f42" fmla="val 840866"/>
                <a:gd name="f43" fmla="val 519295"/>
                <a:gd name="f44" fmla="val 758119"/>
                <a:gd name="f45" fmla="val 550454"/>
                <a:gd name="f46" fmla="val 714327"/>
                <a:gd name="f47" fmla="val 577658"/>
                <a:gd name="f48" fmla="val 668810"/>
                <a:gd name="f49" fmla="val 597980"/>
                <a:gd name="f50" fmla="val 621769"/>
                <a:gd name="f51" fmla="val 608495"/>
                <a:gd name="f52" fmla="val 573404"/>
                <a:gd name="f53" fmla="val 608375"/>
                <a:gd name="f54" fmla="val 522951"/>
                <a:gd name="f55" fmla="val 599444"/>
                <a:gd name="f56" fmla="val 472717"/>
                <a:gd name="f57" fmla="val 582729"/>
                <a:gd name="f58" fmla="val 423894"/>
                <a:gd name="f59" fmla="val 559261"/>
                <a:gd name="f60" fmla="val 377674"/>
                <a:gd name="f61" fmla="val 530067"/>
                <a:gd name="f62" fmla="val 335250"/>
                <a:gd name="f63" fmla="val 496176"/>
                <a:gd name="f64" fmla="val 297814"/>
                <a:gd name="f65" fmla="val 458731"/>
                <a:gd name="f66" fmla="val 267042"/>
                <a:gd name="f67" fmla="val 418520"/>
                <a:gd name="f68" fmla="val 242005"/>
                <a:gd name="f69" fmla="val 376056"/>
                <a:gd name="f70" fmla="val 221519"/>
                <a:gd name="f71" fmla="val 331855"/>
                <a:gd name="f72" fmla="val 204399"/>
                <a:gd name="f73" fmla="val 286430"/>
                <a:gd name="f74" fmla="val 189459"/>
                <a:gd name="f75" fmla="val 240296"/>
                <a:gd name="f76" fmla="val 175513"/>
                <a:gd name="f77" fmla="val 210236"/>
                <a:gd name="f78" fmla="val 139005"/>
                <a:gd name="f79" fmla="val 177387"/>
                <a:gd name="f80" fmla="val 104666"/>
                <a:gd name="f81" fmla="val 141773"/>
                <a:gd name="f82" fmla="val 73265"/>
                <a:gd name="f83" fmla="val 103414"/>
                <a:gd name="f84" fmla="val 45571"/>
                <a:gd name="f85" fmla="val 62332"/>
                <a:gd name="f86" fmla="val 22351"/>
                <a:gd name="f87" fmla="*/ f0 1 608965"/>
                <a:gd name="f88" fmla="*/ f1 1 1419225"/>
                <a:gd name="f89" fmla="val f2"/>
                <a:gd name="f90" fmla="val f3"/>
                <a:gd name="f91" fmla="val f4"/>
                <a:gd name="f92" fmla="+- f91 0 f89"/>
                <a:gd name="f93" fmla="+- f90 0 f89"/>
                <a:gd name="f94" fmla="*/ f93 1 608965"/>
                <a:gd name="f95" fmla="*/ f92 1 1419225"/>
                <a:gd name="f96" fmla="*/ f89 1 f94"/>
                <a:gd name="f97" fmla="*/ f90 1 f94"/>
                <a:gd name="f98" fmla="*/ f89 1 f95"/>
                <a:gd name="f99" fmla="*/ f91 1 f95"/>
                <a:gd name="f100" fmla="*/ f96 f87 1"/>
                <a:gd name="f101" fmla="*/ f97 f87 1"/>
                <a:gd name="f102" fmla="*/ f99 f88 1"/>
                <a:gd name="f103" fmla="*/ f98 f8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00" t="f103" r="f101" b="f102"/>
              <a:pathLst>
                <a:path w="608965" h="1419225">
                  <a:moveTo>
                    <a:pt x="f2" y="f2"/>
                  </a:moveTo>
                  <a:lnTo>
                    <a:pt x="f2" y="f4"/>
                  </a:lnTo>
                  <a:lnTo>
                    <a:pt x="f5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>
                <a:alpha val="19999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3791138" y="0"/>
              <a:ext cx="8401050" cy="261937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8401050"/>
                <a:gd name="f4" fmla="val 2619375"/>
                <a:gd name="f5" fmla="val 2428684"/>
                <a:gd name="f6" fmla="val 42164"/>
                <a:gd name="f7" fmla="val 2427160"/>
                <a:gd name="f8" fmla="val 29654"/>
                <a:gd name="f9" fmla="val 36944"/>
                <a:gd name="f10" fmla="val 55676"/>
                <a:gd name="f11" fmla="val 45770"/>
                <a:gd name="f12" fmla="val 104432"/>
                <a:gd name="f13" fmla="val 56019"/>
                <a:gd name="f14" fmla="val 153200"/>
                <a:gd name="f15" fmla="val 67195"/>
                <a:gd name="f16" fmla="val 202031"/>
                <a:gd name="f17" fmla="val 78803"/>
                <a:gd name="f18" fmla="val 250952"/>
                <a:gd name="f19" fmla="val 60426"/>
                <a:gd name="f20" fmla="val 297307"/>
                <a:gd name="f21" fmla="val 43992"/>
                <a:gd name="f22" fmla="val 344601"/>
                <a:gd name="f23" fmla="val 29768"/>
                <a:gd name="f24" fmla="val 392684"/>
                <a:gd name="f25" fmla="val 18008"/>
                <a:gd name="f26" fmla="val 441401"/>
                <a:gd name="f27" fmla="val 8953"/>
                <a:gd name="f28" fmla="val 490588"/>
                <a:gd name="f29" fmla="val 2857"/>
                <a:gd name="f30" fmla="val 540092"/>
                <a:gd name="f31" fmla="val 589762"/>
                <a:gd name="f32" fmla="val 622"/>
                <a:gd name="f33" fmla="val 639432"/>
                <a:gd name="f34" fmla="val 4991"/>
                <a:gd name="f35" fmla="val 688949"/>
                <a:gd name="f36" fmla="val 13347"/>
                <a:gd name="f37" fmla="val 738162"/>
                <a:gd name="f38" fmla="val 25971"/>
                <a:gd name="f39" fmla="val 786892"/>
                <a:gd name="f40" fmla="val 41249"/>
                <a:gd name="f41" fmla="val 831799"/>
                <a:gd name="f42" fmla="val 60058"/>
                <a:gd name="f43" fmla="val 875461"/>
                <a:gd name="f44" fmla="val 82130"/>
                <a:gd name="f45" fmla="val 917778"/>
                <a:gd name="f46" fmla="val 107226"/>
                <a:gd name="f47" fmla="val 958672"/>
                <a:gd name="f48" fmla="val 135115"/>
                <a:gd name="f49" fmla="val 998054"/>
                <a:gd name="f50" fmla="val 165544"/>
                <a:gd name="f51" fmla="val 1035837"/>
                <a:gd name="f52" fmla="val 198259"/>
                <a:gd name="f53" fmla="val 1071930"/>
                <a:gd name="f54" fmla="val 233019"/>
                <a:gd name="f55" fmla="val 1106258"/>
                <a:gd name="f56" fmla="val 269582"/>
                <a:gd name="f57" fmla="val 1138707"/>
                <a:gd name="f58" fmla="val 307708"/>
                <a:gd name="f59" fmla="val 1169225"/>
                <a:gd name="f60" fmla="val 347129"/>
                <a:gd name="f61" fmla="val 1197686"/>
                <a:gd name="f62" fmla="val 387629"/>
                <a:gd name="f63" fmla="val 1224038"/>
                <a:gd name="f64" fmla="val 428955"/>
                <a:gd name="f65" fmla="val 1248168"/>
                <a:gd name="f66" fmla="val 470852"/>
                <a:gd name="f67" fmla="val 1270000"/>
                <a:gd name="f68" fmla="val 513638"/>
                <a:gd name="f69" fmla="val 1290561"/>
                <a:gd name="f70" fmla="val 558825"/>
                <a:gd name="f71" fmla="val 1309281"/>
                <a:gd name="f72" fmla="val 605764"/>
                <a:gd name="f73" fmla="val 1324965"/>
                <a:gd name="f74" fmla="val 653783"/>
                <a:gd name="f75" fmla="val 1336421"/>
                <a:gd name="f76" fmla="val 702221"/>
                <a:gd name="f77" fmla="val 1342415"/>
                <a:gd name="f78" fmla="val 750430"/>
                <a:gd name="f79" fmla="val 1341767"/>
                <a:gd name="f80" fmla="val 797750"/>
                <a:gd name="f81" fmla="val 1333246"/>
                <a:gd name="f82" fmla="val 849845"/>
                <a:gd name="f83" fmla="val 1314437"/>
                <a:gd name="f84" fmla="val 889901"/>
                <a:gd name="f85" fmla="val 1287856"/>
                <a:gd name="f86" fmla="val 922045"/>
                <a:gd name="f87" fmla="val 1255496"/>
                <a:gd name="f88" fmla="val 950404"/>
                <a:gd name="f89" fmla="val 1219301"/>
                <a:gd name="f90" fmla="val 979093"/>
                <a:gd name="f91" fmla="val 1181239"/>
                <a:gd name="f92" fmla="val 1012253"/>
                <a:gd name="f93" fmla="val 1143254"/>
                <a:gd name="f94" fmla="val 1049477"/>
                <a:gd name="f95" fmla="val 1112393"/>
                <a:gd name="f96" fmla="val 1093431"/>
                <a:gd name="f97" fmla="val 1085024"/>
                <a:gd name="f98" fmla="val 1141260"/>
                <a:gd name="f99" fmla="val 1060653"/>
                <a:gd name="f100" fmla="val 1190117"/>
                <a:gd name="f101" fmla="val 1038821"/>
                <a:gd name="f102" fmla="val 1237170"/>
                <a:gd name="f103" fmla="val 1019048"/>
                <a:gd name="f104" fmla="val 1287449"/>
                <a:gd name="f105" fmla="val 999401"/>
                <a:gd name="f106" fmla="val 1338465"/>
                <a:gd name="f107" fmla="val 980186"/>
                <a:gd name="f108" fmla="val 1389875"/>
                <a:gd name="f109" fmla="val 961656"/>
                <a:gd name="f110" fmla="val 1486154"/>
                <a:gd name="f111" fmla="val 928890"/>
                <a:gd name="f112" fmla="val 1531277"/>
                <a:gd name="f113" fmla="val 913168"/>
                <a:gd name="f114" fmla="val 1576641"/>
                <a:gd name="f115" fmla="val 896759"/>
                <a:gd name="f116" fmla="val 1622120"/>
                <a:gd name="f117" fmla="val 879614"/>
                <a:gd name="f118" fmla="val 1667586"/>
                <a:gd name="f119" fmla="val 861682"/>
                <a:gd name="f120" fmla="val 1712912"/>
                <a:gd name="f121" fmla="val 842899"/>
                <a:gd name="f122" fmla="val 1757997"/>
                <a:gd name="f123" fmla="val 823201"/>
                <a:gd name="f124" fmla="val 1802688"/>
                <a:gd name="f125" fmla="val 802538"/>
                <a:gd name="f126" fmla="val 1846884"/>
                <a:gd name="f127" fmla="val 780846"/>
                <a:gd name="f128" fmla="val 1890445"/>
                <a:gd name="f129" fmla="val 758063"/>
                <a:gd name="f130" fmla="val 1933270"/>
                <a:gd name="f131" fmla="val 734148"/>
                <a:gd name="f132" fmla="val 1975218"/>
                <a:gd name="f133" fmla="val 709041"/>
                <a:gd name="f134" fmla="val 2016163"/>
                <a:gd name="f135" fmla="val 682663"/>
                <a:gd name="f136" fmla="val 2056003"/>
                <a:gd name="f137" fmla="val 654977"/>
                <a:gd name="f138" fmla="val 2094585"/>
                <a:gd name="f139" fmla="val 625906"/>
                <a:gd name="f140" fmla="val 2131809"/>
                <a:gd name="f141" fmla="val 595414"/>
                <a:gd name="f142" fmla="val 2167547"/>
                <a:gd name="f143" fmla="val 563435"/>
                <a:gd name="f144" fmla="val 2201672"/>
                <a:gd name="f145" fmla="val 529907"/>
                <a:gd name="f146" fmla="val 2234069"/>
                <a:gd name="f147" fmla="val 494766"/>
                <a:gd name="f148" fmla="val 2264600"/>
                <a:gd name="f149" fmla="val 457974"/>
                <a:gd name="f150" fmla="val 2293150"/>
                <a:gd name="f151" fmla="val 419455"/>
                <a:gd name="f152" fmla="val 2319591"/>
                <a:gd name="f153" fmla="val 379158"/>
                <a:gd name="f154" fmla="val 2343810"/>
                <a:gd name="f155" fmla="val 337019"/>
                <a:gd name="f156" fmla="val 2365679"/>
                <a:gd name="f157" fmla="val 292989"/>
                <a:gd name="f158" fmla="val 2385085"/>
                <a:gd name="f159" fmla="val 247002"/>
                <a:gd name="f160" fmla="val 2401887"/>
                <a:gd name="f161" fmla="val 199009"/>
                <a:gd name="f162" fmla="val 2412873"/>
                <a:gd name="f163" fmla="val 159181"/>
                <a:gd name="f164" fmla="val 2420950"/>
                <a:gd name="f165" fmla="val 119735"/>
                <a:gd name="f166" fmla="val 2426182"/>
                <a:gd name="f167" fmla="val 80708"/>
                <a:gd name="f168" fmla="val 8400859"/>
                <a:gd name="f169" fmla="val 7201344"/>
                <a:gd name="f170" fmla="val 7198042"/>
                <a:gd name="f171" fmla="val 16383"/>
                <a:gd name="f172" fmla="val 7197649"/>
                <a:gd name="f173" fmla="val 70180"/>
                <a:gd name="f174" fmla="val 7207212"/>
                <a:gd name="f175" fmla="val 119329"/>
                <a:gd name="f176" fmla="val 7223582"/>
                <a:gd name="f177" fmla="val 165976"/>
                <a:gd name="f178" fmla="val 7264120"/>
                <a:gd name="f179" fmla="val 260375"/>
                <a:gd name="f180" fmla="val 7281989"/>
                <a:gd name="f181" fmla="val 312420"/>
                <a:gd name="f182" fmla="val 7291260"/>
                <a:gd name="f183" fmla="val 361099"/>
                <a:gd name="f184" fmla="val 7294689"/>
                <a:gd name="f185" fmla="val 413588"/>
                <a:gd name="f186" fmla="val 7293635"/>
                <a:gd name="f187" fmla="val 468312"/>
                <a:gd name="f188" fmla="val 7289419"/>
                <a:gd name="f189" fmla="val 523684"/>
                <a:gd name="f190" fmla="val 7283399"/>
                <a:gd name="f191" fmla="val 578078"/>
                <a:gd name="f192" fmla="val 7276909"/>
                <a:gd name="f193" fmla="val 629920"/>
                <a:gd name="f194" fmla="val 7268997"/>
                <a:gd name="f195" fmla="val 682675"/>
                <a:gd name="f196" fmla="val 7260501"/>
                <a:gd name="f197" fmla="val 735774"/>
                <a:gd name="f198" fmla="val 7251408"/>
                <a:gd name="f199" fmla="val 789000"/>
                <a:gd name="f200" fmla="val 7241730"/>
                <a:gd name="f201" fmla="val 842098"/>
                <a:gd name="f202" fmla="val 7231443"/>
                <a:gd name="f203" fmla="val 894842"/>
                <a:gd name="f204" fmla="val 7222350"/>
                <a:gd name="f205" fmla="val 939876"/>
                <a:gd name="f206" fmla="val 7213536"/>
                <a:gd name="f207" fmla="val 985405"/>
                <a:gd name="f208" fmla="val 7205053"/>
                <a:gd name="f209" fmla="val 1031379"/>
                <a:gd name="f210" fmla="val 7196963"/>
                <a:gd name="f211" fmla="val 1077747"/>
                <a:gd name="f212" fmla="val 7189343"/>
                <a:gd name="f213" fmla="val 1124458"/>
                <a:gd name="f214" fmla="val 7182256"/>
                <a:gd name="f215" fmla="val 1171473"/>
                <a:gd name="f216" fmla="val 7175779"/>
                <a:gd name="f217" fmla="val 1218755"/>
                <a:gd name="f218" fmla="val 7169975"/>
                <a:gd name="f219" fmla="val 1266240"/>
                <a:gd name="f220" fmla="val 7164908"/>
                <a:gd name="f221" fmla="val 1313891"/>
                <a:gd name="f222" fmla="val 7160654"/>
                <a:gd name="f223" fmla="val 1361655"/>
                <a:gd name="f224" fmla="val 7157288"/>
                <a:gd name="f225" fmla="val 1409484"/>
                <a:gd name="f226" fmla="val 7154850"/>
                <a:gd name="f227" fmla="val 1457350"/>
                <a:gd name="f228" fmla="val 7153440"/>
                <a:gd name="f229" fmla="val 1505178"/>
                <a:gd name="f230" fmla="val 7153110"/>
                <a:gd name="f231" fmla="val 1552943"/>
                <a:gd name="f232" fmla="val 7153935"/>
                <a:gd name="f233" fmla="val 1600593"/>
                <a:gd name="f234" fmla="val 7155980"/>
                <a:gd name="f235" fmla="val 1648079"/>
                <a:gd name="f236" fmla="val 7159307"/>
                <a:gd name="f237" fmla="val 1695348"/>
                <a:gd name="f238" fmla="val 7163994"/>
                <a:gd name="f239" fmla="val 1742363"/>
                <a:gd name="f240" fmla="val 7170102"/>
                <a:gd name="f241" fmla="val 1789061"/>
                <a:gd name="f242" fmla="val 7177710"/>
                <a:gd name="f243" fmla="val 1835429"/>
                <a:gd name="f244" fmla="val 7186879"/>
                <a:gd name="f245" fmla="val 1881378"/>
                <a:gd name="f246" fmla="val 7197687"/>
                <a:gd name="f247" fmla="val 1926894"/>
                <a:gd name="f248" fmla="val 7210184"/>
                <a:gd name="f249" fmla="val 1971916"/>
                <a:gd name="f250" fmla="val 7224446"/>
                <a:gd name="f251" fmla="val 2016404"/>
                <a:gd name="f252" fmla="val 7240549"/>
                <a:gd name="f253" fmla="val 2060308"/>
                <a:gd name="f254" fmla="val 7258558"/>
                <a:gd name="f255" fmla="val 2103564"/>
                <a:gd name="f256" fmla="val 7278535"/>
                <a:gd name="f257" fmla="val 2146160"/>
                <a:gd name="f258" fmla="val 7300557"/>
                <a:gd name="f259" fmla="val 2188019"/>
                <a:gd name="f260" fmla="val 7324687"/>
                <a:gd name="f261" fmla="val 2229116"/>
                <a:gd name="f262" fmla="val 7350988"/>
                <a:gd name="f263" fmla="val 2269375"/>
                <a:gd name="f264" fmla="val 7379538"/>
                <a:gd name="f265" fmla="val 2308783"/>
                <a:gd name="f266" fmla="val 7410399"/>
                <a:gd name="f267" fmla="val 2347277"/>
                <a:gd name="f268" fmla="val 7443660"/>
                <a:gd name="f269" fmla="val 2384806"/>
                <a:gd name="f270" fmla="val 7480173"/>
                <a:gd name="f271" fmla="val 2421331"/>
                <a:gd name="f272" fmla="val 7518120"/>
                <a:gd name="f273" fmla="val 2454503"/>
                <a:gd name="f274" fmla="val 7557376"/>
                <a:gd name="f275" fmla="val 2484412"/>
                <a:gd name="f276" fmla="val 7597864"/>
                <a:gd name="f277" fmla="val 2511107"/>
                <a:gd name="f278" fmla="val 7639469"/>
                <a:gd name="f279" fmla="val 2534691"/>
                <a:gd name="f280" fmla="val 7682077"/>
                <a:gd name="f281" fmla="val 2555214"/>
                <a:gd name="f282" fmla="val 7725613"/>
                <a:gd name="f283" fmla="val 2572753"/>
                <a:gd name="f284" fmla="val 7769961"/>
                <a:gd name="f285" fmla="val 2587383"/>
                <a:gd name="f286" fmla="val 7815008"/>
                <a:gd name="f287" fmla="val 2599169"/>
                <a:gd name="f288" fmla="val 7860678"/>
                <a:gd name="f289" fmla="val 2608186"/>
                <a:gd name="f290" fmla="val 7906842"/>
                <a:gd name="f291" fmla="val 2614511"/>
                <a:gd name="f292" fmla="val 7953426"/>
                <a:gd name="f293" fmla="val 2618219"/>
                <a:gd name="f294" fmla="val 8000301"/>
                <a:gd name="f295" fmla="val 8047393"/>
                <a:gd name="f296" fmla="val 2618054"/>
                <a:gd name="f297" fmla="val 8094573"/>
                <a:gd name="f298" fmla="val 2614320"/>
                <a:gd name="f299" fmla="val 8141754"/>
                <a:gd name="f300" fmla="val 2608262"/>
                <a:gd name="f301" fmla="val 8188846"/>
                <a:gd name="f302" fmla="val 2599931"/>
                <a:gd name="f303" fmla="val 8235721"/>
                <a:gd name="f304" fmla="val 2589415"/>
                <a:gd name="f305" fmla="val 8282292"/>
                <a:gd name="f306" fmla="val 2576779"/>
                <a:gd name="f307" fmla="val 8328469"/>
                <a:gd name="f308" fmla="val 2562098"/>
                <a:gd name="f309" fmla="val 2530475"/>
                <a:gd name="f310" fmla="*/ f0 1 8401050"/>
                <a:gd name="f311" fmla="*/ f1 1 2619375"/>
                <a:gd name="f312" fmla="val f2"/>
                <a:gd name="f313" fmla="val f3"/>
                <a:gd name="f314" fmla="val f4"/>
                <a:gd name="f315" fmla="+- f314 0 f312"/>
                <a:gd name="f316" fmla="+- f313 0 f312"/>
                <a:gd name="f317" fmla="*/ f316 1 8401050"/>
                <a:gd name="f318" fmla="*/ f315 1 2619375"/>
                <a:gd name="f319" fmla="*/ f312 1 f317"/>
                <a:gd name="f320" fmla="*/ f313 1 f317"/>
                <a:gd name="f321" fmla="*/ f312 1 f318"/>
                <a:gd name="f322" fmla="*/ f314 1 f318"/>
                <a:gd name="f323" fmla="*/ f319 f310 1"/>
                <a:gd name="f324" fmla="*/ f320 f310 1"/>
                <a:gd name="f325" fmla="*/ f322 f311 1"/>
                <a:gd name="f326" fmla="*/ f321 f3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23" t="f326" r="f324" b="f325"/>
              <a:pathLst>
                <a:path w="8401050" h="2619375">
                  <a:moveTo>
                    <a:pt x="f5" y="f6"/>
                  </a:moveTo>
                  <a:lnTo>
                    <a:pt x="f7" y="f2"/>
                  </a:lnTo>
                  <a:lnTo>
                    <a:pt x="f8" y="f2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2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5" y="f6"/>
                  </a:lnTo>
                  <a:close/>
                </a:path>
                <a:path w="8401050" h="2619375">
                  <a:moveTo>
                    <a:pt x="f168" y="f2"/>
                  </a:moveTo>
                  <a:lnTo>
                    <a:pt x="f169" y="f2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lnTo>
                    <a:pt x="f204" y="f205"/>
                  </a:lnTo>
                  <a:lnTo>
                    <a:pt x="f206" y="f207"/>
                  </a:lnTo>
                  <a:lnTo>
                    <a:pt x="f208" y="f209"/>
                  </a:lnTo>
                  <a:lnTo>
                    <a:pt x="f210" y="f211"/>
                  </a:lnTo>
                  <a:lnTo>
                    <a:pt x="f212" y="f213"/>
                  </a:lnTo>
                  <a:lnTo>
                    <a:pt x="f214" y="f215"/>
                  </a:lnTo>
                  <a:lnTo>
                    <a:pt x="f216" y="f217"/>
                  </a:lnTo>
                  <a:lnTo>
                    <a:pt x="f218" y="f219"/>
                  </a:ln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226" y="f227"/>
                  </a:lnTo>
                  <a:lnTo>
                    <a:pt x="f228" y="f229"/>
                  </a:lnTo>
                  <a:lnTo>
                    <a:pt x="f230" y="f231"/>
                  </a:lnTo>
                  <a:lnTo>
                    <a:pt x="f232" y="f23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lnTo>
                    <a:pt x="f242" y="f243"/>
                  </a:lnTo>
                  <a:lnTo>
                    <a:pt x="f244" y="f245"/>
                  </a:lnTo>
                  <a:lnTo>
                    <a:pt x="f246" y="f247"/>
                  </a:lnTo>
                  <a:lnTo>
                    <a:pt x="f248" y="f249"/>
                  </a:lnTo>
                  <a:lnTo>
                    <a:pt x="f250" y="f251"/>
                  </a:lnTo>
                  <a:lnTo>
                    <a:pt x="f252" y="f253"/>
                  </a:lnTo>
                  <a:lnTo>
                    <a:pt x="f254" y="f255"/>
                  </a:lnTo>
                  <a:lnTo>
                    <a:pt x="f256" y="f257"/>
                  </a:ln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lnTo>
                    <a:pt x="f266" y="f267"/>
                  </a:lnTo>
                  <a:lnTo>
                    <a:pt x="f268" y="f269"/>
                  </a:lnTo>
                  <a:lnTo>
                    <a:pt x="f270" y="f271"/>
                  </a:ln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lnTo>
                    <a:pt x="f282" y="f283"/>
                  </a:lnTo>
                  <a:lnTo>
                    <a:pt x="f284" y="f285"/>
                  </a:lnTo>
                  <a:lnTo>
                    <a:pt x="f286" y="f287"/>
                  </a:lnTo>
                  <a:lnTo>
                    <a:pt x="f288" y="f289"/>
                  </a:lnTo>
                  <a:lnTo>
                    <a:pt x="f290" y="f291"/>
                  </a:lnTo>
                  <a:lnTo>
                    <a:pt x="f292" y="f293"/>
                  </a:lnTo>
                  <a:lnTo>
                    <a:pt x="f294" y="f4"/>
                  </a:lnTo>
                  <a:lnTo>
                    <a:pt x="f295" y="f296"/>
                  </a:lnTo>
                  <a:lnTo>
                    <a:pt x="f297" y="f298"/>
                  </a:ln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lnTo>
                    <a:pt x="f168" y="f309"/>
                  </a:lnTo>
                  <a:lnTo>
                    <a:pt x="f168" y="f2"/>
                  </a:lnTo>
                  <a:close/>
                </a:path>
              </a:pathLst>
            </a:custGeom>
            <a:solidFill>
              <a:srgbClr val="FFFFFF">
                <a:alpha val="10195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pic>
          <p:nvPicPr>
            <p:cNvPr id="10" name="object 10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81034" cy="98102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1" name="object 11"/>
          <p:cNvSpPr txBox="1"/>
          <p:nvPr/>
        </p:nvSpPr>
        <p:spPr>
          <a:xfrm>
            <a:off x="865817" y="2727390"/>
            <a:ext cx="3947163" cy="141668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96524" rIns="0" bIns="0" anchor="t" anchorCtr="0" compatLnSpc="1">
            <a:spAutoFit/>
          </a:bodyPr>
          <a:lstStyle/>
          <a:p>
            <a:pPr marL="12701" marR="5084" lvl="0" indent="0" defTabSz="914400" rtl="0" fontAlgn="auto" hangingPunct="1">
              <a:lnSpc>
                <a:spcPts val="5180"/>
              </a:lnSpc>
              <a:spcBef>
                <a:spcPts val="76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4800" b="0" i="0" u="none" strike="noStrike" kern="0" cap="none" spc="-4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«Сердце</a:t>
            </a:r>
            <a:r>
              <a:rPr lang="ru-RU" sz="4800" b="0" i="0" u="none" strike="noStrike" kern="0" cap="none" spc="-22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 </a:t>
            </a:r>
            <a:r>
              <a:rPr lang="ru-RU" sz="4800" b="0" i="0" u="none" strike="noStrike" kern="0" cap="none" spc="-45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отдаю </a:t>
            </a:r>
            <a:r>
              <a:rPr lang="ru-RU" sz="4800" b="0" i="0" u="none" strike="noStrike" kern="0" cap="none" spc="-1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детям»</a:t>
            </a:r>
            <a:endParaRPr lang="ru-RU" sz="4800" b="0" i="0" u="none" strike="noStrike" kern="0" cap="none" spc="0" baseline="0">
              <a:solidFill>
                <a:srgbClr val="000000"/>
              </a:solidFill>
              <a:uFillTx/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548118" y="2164777"/>
            <a:ext cx="3462649" cy="153289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120015" rIns="0" bIns="0" anchor="t" anchorCtr="0" compatLnSpc="1">
            <a:spAutoFit/>
          </a:bodyPr>
          <a:lstStyle/>
          <a:p>
            <a:pPr marL="241301" marR="0" lvl="0" indent="-228600" defTabSz="914400" rtl="0" fontAlgn="auto" hangingPunct="1">
              <a:lnSpc>
                <a:spcPct val="100000"/>
              </a:lnSpc>
              <a:spcBef>
                <a:spcPts val="945"/>
              </a:spcBef>
              <a:spcAft>
                <a:spcPts val="0"/>
              </a:spcAft>
              <a:buSzPct val="100000"/>
              <a:buFont typeface="Arial"/>
              <a:buChar char="•"/>
              <a:tabLst>
                <a:tab pos="241301" algn="l"/>
              </a:tabLs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1800" b="0" i="0" u="none" strike="noStrike" kern="0" cap="none" spc="-105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Династия</a:t>
            </a:r>
            <a:r>
              <a:rPr lang="ru-RU" sz="1800" b="0" i="0" u="none" strike="noStrike" kern="0" cap="none" spc="-70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1800" b="0" i="0" u="none" strike="noStrike" kern="0" cap="none" spc="-80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–</a:t>
            </a:r>
            <a:r>
              <a:rPr lang="ru-RU" sz="1800" b="0" i="0" u="none" strike="noStrike" kern="0" cap="none" spc="-100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1800" b="0" i="0" u="none" strike="noStrike" kern="0" cap="none" spc="-155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гордое</a:t>
            </a:r>
            <a:r>
              <a:rPr lang="ru-RU" sz="1800" b="0" i="0" u="none" strike="noStrike" kern="0" cap="none" spc="-150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1800" b="0" i="0" u="none" strike="noStrike" kern="0" cap="none" spc="-10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слово,</a:t>
            </a:r>
            <a:endParaRPr lang="ru-RU" sz="1800" b="0" i="0" u="none" strike="noStrike" kern="0" cap="none" spc="0" baseline="0">
              <a:solidFill>
                <a:srgbClr val="000000"/>
              </a:solidFill>
              <a:uFillTx/>
              <a:latin typeface="Century Gothic"/>
              <a:cs typeface="Century Gothic"/>
            </a:endParaRPr>
          </a:p>
          <a:p>
            <a:pPr marL="241301" marR="0" lvl="0" indent="-228600" defTabSz="914400" rtl="0" fontAlgn="auto" hangingPunct="1">
              <a:lnSpc>
                <a:spcPct val="100000"/>
              </a:lnSpc>
              <a:spcBef>
                <a:spcPts val="845"/>
              </a:spcBef>
              <a:spcAft>
                <a:spcPts val="0"/>
              </a:spcAft>
              <a:buSzPct val="100000"/>
              <a:buFont typeface="Arial"/>
              <a:buChar char="•"/>
              <a:tabLst>
                <a:tab pos="241301" algn="l"/>
              </a:tabLs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1800" b="0" i="0" u="none" strike="noStrike" kern="0" cap="none" spc="-120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Сплелись</a:t>
            </a:r>
            <a:r>
              <a:rPr lang="ru-RU" sz="1800" b="0" i="0" u="none" strike="noStrike" kern="0" cap="none" spc="-65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1800" b="0" i="0" u="none" strike="noStrike" kern="0" cap="none" spc="-105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поколения</a:t>
            </a:r>
            <a:r>
              <a:rPr lang="ru-RU" sz="1800" b="0" i="0" u="none" strike="noStrike" kern="0" cap="none" spc="-80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1800" b="0" i="0" u="none" strike="noStrike" kern="0" cap="none" spc="75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в</a:t>
            </a:r>
            <a:r>
              <a:rPr lang="ru-RU" sz="1800" b="0" i="0" u="none" strike="noStrike" kern="0" cap="none" spc="-90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1800" b="0" i="0" u="none" strike="noStrike" kern="0" cap="none" spc="-20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нем,</a:t>
            </a:r>
            <a:endParaRPr lang="ru-RU" sz="1800" b="0" i="0" u="none" strike="noStrike" kern="0" cap="none" spc="0" baseline="0">
              <a:solidFill>
                <a:srgbClr val="000000"/>
              </a:solidFill>
              <a:uFillTx/>
              <a:latin typeface="Century Gothic"/>
              <a:cs typeface="Century Gothic"/>
            </a:endParaRPr>
          </a:p>
          <a:p>
            <a:pPr marL="241301" marR="0" lvl="0" indent="-228600" defTabSz="914400" rtl="0" fontAlgn="auto" hangingPunct="1">
              <a:lnSpc>
                <a:spcPct val="100000"/>
              </a:lnSpc>
              <a:spcBef>
                <a:spcPts val="765"/>
              </a:spcBef>
              <a:spcAft>
                <a:spcPts val="0"/>
              </a:spcAft>
              <a:buSzPct val="100000"/>
              <a:buFont typeface="Arial"/>
              <a:buChar char="•"/>
              <a:tabLst>
                <a:tab pos="241301" algn="l"/>
              </a:tabLs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1800" b="0" i="0" u="none" strike="noStrike" kern="0" cap="none" spc="-135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Мы</a:t>
            </a:r>
            <a:r>
              <a:rPr lang="ru-RU" sz="1800" b="0" i="0" u="none" strike="noStrike" kern="0" cap="none" spc="-100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1800" b="0" i="0" u="none" strike="noStrike" kern="0" cap="none" spc="-135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славу</a:t>
            </a:r>
            <a:r>
              <a:rPr lang="ru-RU" sz="1800" b="0" i="0" u="none" strike="noStrike" kern="0" cap="none" spc="-95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1800" b="0" i="0" u="none" strike="noStrike" kern="0" cap="none" spc="-140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труда</a:t>
            </a:r>
            <a:r>
              <a:rPr lang="ru-RU" sz="1800" b="0" i="0" u="none" strike="noStrike" kern="0" cap="none" spc="-160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1800" b="0" i="0" u="none" strike="noStrike" kern="0" cap="none" spc="-135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наших</a:t>
            </a:r>
            <a:r>
              <a:rPr lang="ru-RU" sz="1800" b="0" i="0" u="none" strike="noStrike" kern="0" cap="none" spc="-150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1800" b="0" i="0" u="none" strike="noStrike" kern="0" cap="none" spc="-85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предков</a:t>
            </a:r>
            <a:endParaRPr lang="ru-RU" sz="1800" b="0" i="0" u="none" strike="noStrike" kern="0" cap="none" spc="0" baseline="0">
              <a:solidFill>
                <a:srgbClr val="000000"/>
              </a:solidFill>
              <a:uFillTx/>
              <a:latin typeface="Century Gothic"/>
              <a:cs typeface="Century Gothic"/>
            </a:endParaRPr>
          </a:p>
          <a:p>
            <a:pPr marL="287021" marR="0" lvl="0" indent="-274320" defTabSz="914400" rtl="0" fontAlgn="auto" hangingPunct="1">
              <a:lnSpc>
                <a:spcPct val="100000"/>
              </a:lnSpc>
              <a:spcBef>
                <a:spcPts val="770"/>
              </a:spcBef>
              <a:spcAft>
                <a:spcPts val="0"/>
              </a:spcAft>
              <a:buSzPct val="100000"/>
              <a:buFont typeface="Arial"/>
              <a:buChar char="•"/>
              <a:tabLst>
                <a:tab pos="287021" algn="l"/>
              </a:tabLs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1800" b="0" i="0" u="none" strike="noStrike" kern="0" cap="none" spc="-140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Достойно</a:t>
            </a:r>
            <a:r>
              <a:rPr lang="ru-RU" sz="1800" b="0" i="0" u="none" strike="noStrike" kern="0" cap="none" spc="-105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1800" b="0" i="0" u="none" strike="noStrike" kern="0" cap="none" spc="-50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сквозь</a:t>
            </a:r>
            <a:r>
              <a:rPr lang="ru-RU" sz="1800" b="0" i="0" u="none" strike="noStrike" kern="0" cap="none" spc="-75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 годы</a:t>
            </a:r>
            <a:r>
              <a:rPr lang="ru-RU" sz="1800" b="0" i="0" u="none" strike="noStrike" kern="0" cap="none" spc="-80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1800" b="0" i="0" u="none" strike="noStrike" kern="0" cap="none" spc="-25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несём.</a:t>
            </a:r>
            <a:endParaRPr lang="ru-RU" sz="1800" b="0" i="0" u="none" strike="noStrike" kern="0" cap="none" spc="0" baseline="0">
              <a:solidFill>
                <a:srgbClr val="000000"/>
              </a:solidFill>
              <a:uFillTx/>
              <a:latin typeface="Century Gothic"/>
              <a:cs typeface="Century Gothi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548118" y="4150681"/>
            <a:ext cx="1595756" cy="54800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12701" rIns="0" bIns="0" anchor="t" anchorCtr="0" compatLnSpc="1">
            <a:spAutoFit/>
          </a:bodyPr>
          <a:lstStyle/>
          <a:p>
            <a:pPr marL="12701" marR="0" lvl="0" indent="0" defTabSz="914400" rtl="0" fontAlgn="auto" hangingPunct="1">
              <a:lnSpc>
                <a:spcPts val="2055"/>
              </a:lnSpc>
              <a:spcBef>
                <a:spcPts val="1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1800" b="0" i="0" u="none" strike="noStrike" kern="0" cap="none" spc="-50" baseline="0">
                <a:solidFill>
                  <a:srgbClr val="0D2841"/>
                </a:solidFill>
                <a:uFillTx/>
                <a:latin typeface="Arial"/>
                <a:cs typeface="Arial"/>
              </a:rPr>
              <a:t>•</a:t>
            </a:r>
            <a:endParaRPr lang="ru-RU" sz="1800" b="0" i="0" u="none" strike="noStrike" kern="0" cap="none" spc="0" baseline="0">
              <a:solidFill>
                <a:srgbClr val="000000"/>
              </a:solidFill>
              <a:uFillTx/>
              <a:latin typeface="Arial"/>
              <a:cs typeface="Arial"/>
            </a:endParaRPr>
          </a:p>
          <a:p>
            <a:pPr marL="241301" marR="0" lvl="0" indent="0" defTabSz="914400" rtl="0" fontAlgn="auto" hangingPunct="1">
              <a:lnSpc>
                <a:spcPts val="205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1800" b="0" i="0" u="none" strike="noStrike" kern="0" cap="none" spc="-30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И.</a:t>
            </a:r>
            <a:r>
              <a:rPr lang="ru-RU" sz="1800" b="0" i="0" u="none" strike="noStrike" kern="0" cap="none" spc="-114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1800" b="0" i="0" u="none" strike="noStrike" kern="0" cap="none" spc="-70" baseline="0">
                <a:solidFill>
                  <a:srgbClr val="0D2841"/>
                </a:solidFill>
                <a:uFillTx/>
                <a:latin typeface="Century Gothic"/>
                <a:cs typeface="Century Gothic"/>
              </a:rPr>
              <a:t>Веренчик.</a:t>
            </a:r>
            <a:endParaRPr lang="ru-RU" sz="1800" b="0" i="0" u="none" strike="noStrike" kern="0" cap="none" spc="0" baseline="0">
              <a:solidFill>
                <a:srgbClr val="000000"/>
              </a:solidFill>
              <a:uFillTx/>
              <a:latin typeface="Century Gothic"/>
              <a:cs typeface="Century Gothic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6" cy="21716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/>
        <p:txBody>
          <a:bodyPr tIns="382456"/>
          <a:lstStyle/>
          <a:p>
            <a:pPr marL="756281" lvl="0">
              <a:spcBef>
                <a:spcPts val="130"/>
              </a:spcBef>
            </a:pPr>
            <a:r>
              <a:rPr lang="ru-RU" sz="3950" spc="135">
                <a:solidFill>
                  <a:srgbClr val="FFFFFF"/>
                </a:solidFill>
              </a:rPr>
              <a:t>СЕМЕЙНАЯ</a:t>
            </a:r>
            <a:r>
              <a:rPr lang="ru-RU" sz="3950" spc="-70">
                <a:solidFill>
                  <a:srgbClr val="FFFFFF"/>
                </a:solidFill>
              </a:rPr>
              <a:t> </a:t>
            </a:r>
            <a:r>
              <a:rPr lang="ru-RU" sz="3950" spc="145">
                <a:solidFill>
                  <a:srgbClr val="FFFFFF"/>
                </a:solidFill>
              </a:rPr>
              <a:t>ДИНАСТИЯ</a:t>
            </a:r>
            <a:endParaRPr lang="ru-RU" sz="3950"/>
          </a:p>
        </p:txBody>
      </p:sp>
      <p:grpSp>
        <p:nvGrpSpPr>
          <p:cNvPr id="4" name="object 4"/>
          <p:cNvGrpSpPr/>
          <p:nvPr/>
        </p:nvGrpSpPr>
        <p:grpSpPr>
          <a:xfrm>
            <a:off x="638178" y="2790821"/>
            <a:ext cx="5076822" cy="3390896"/>
            <a:chOff x="638178" y="2790821"/>
            <a:chExt cx="5076822" cy="3390896"/>
          </a:xfrm>
        </p:grpSpPr>
        <p:sp>
          <p:nvSpPr>
            <p:cNvPr id="5" name="object 5"/>
            <p:cNvSpPr/>
            <p:nvPr/>
          </p:nvSpPr>
          <p:spPr>
            <a:xfrm>
              <a:off x="638178" y="2790821"/>
              <a:ext cx="4562471" cy="290512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562475"/>
                <a:gd name="f4" fmla="val 2905125"/>
                <a:gd name="f5" fmla="val 4271899"/>
                <a:gd name="f6" fmla="val 290512"/>
                <a:gd name="f7" fmla="val 243391"/>
                <a:gd name="f8" fmla="val 3801"/>
                <a:gd name="f9" fmla="val 198690"/>
                <a:gd name="f10" fmla="val 14809"/>
                <a:gd name="f11" fmla="val 157008"/>
                <a:gd name="f12" fmla="val 32424"/>
                <a:gd name="f13" fmla="val 118942"/>
                <a:gd name="f14" fmla="val 56050"/>
                <a:gd name="f15" fmla="val 85091"/>
                <a:gd name="f16" fmla="val 85090"/>
                <a:gd name="f17" fmla="val 56053"/>
                <a:gd name="f18" fmla="val 118945"/>
                <a:gd name="f19" fmla="val 32427"/>
                <a:gd name="f20" fmla="val 157018"/>
                <a:gd name="f21" fmla="val 14811"/>
                <a:gd name="f22" fmla="val 198713"/>
                <a:gd name="f23" fmla="val 3802"/>
                <a:gd name="f24" fmla="val 243431"/>
                <a:gd name="f25" fmla="val 290575"/>
                <a:gd name="f26" fmla="val 2614549"/>
                <a:gd name="f27" fmla="val 2661693"/>
                <a:gd name="f28" fmla="val 2706411"/>
                <a:gd name="f29" fmla="val 2748106"/>
                <a:gd name="f30" fmla="val 2786179"/>
                <a:gd name="f31" fmla="val 2820035"/>
                <a:gd name="f32" fmla="val 2849074"/>
                <a:gd name="f33" fmla="val 2872700"/>
                <a:gd name="f34" fmla="val 2890315"/>
                <a:gd name="f35" fmla="val 2901323"/>
                <a:gd name="f36" fmla="val 4319043"/>
                <a:gd name="f37" fmla="val 4363761"/>
                <a:gd name="f38" fmla="val 4405456"/>
                <a:gd name="f39" fmla="val 4443529"/>
                <a:gd name="f40" fmla="val 4477385"/>
                <a:gd name="f41" fmla="val 4506424"/>
                <a:gd name="f42" fmla="val 4530050"/>
                <a:gd name="f43" fmla="val 4547665"/>
                <a:gd name="f44" fmla="val 4558673"/>
                <a:gd name="f45" fmla="val 4477384"/>
                <a:gd name="f46" fmla="val 85089"/>
                <a:gd name="f47" fmla="*/ f0 1 4562475"/>
                <a:gd name="f48" fmla="*/ f1 1 2905125"/>
                <a:gd name="f49" fmla="val f2"/>
                <a:gd name="f50" fmla="val f3"/>
                <a:gd name="f51" fmla="val f4"/>
                <a:gd name="f52" fmla="+- f51 0 f49"/>
                <a:gd name="f53" fmla="+- f50 0 f49"/>
                <a:gd name="f54" fmla="*/ f53 1 4562475"/>
                <a:gd name="f55" fmla="*/ f52 1 2905125"/>
                <a:gd name="f56" fmla="*/ f49 1 f54"/>
                <a:gd name="f57" fmla="*/ f50 1 f54"/>
                <a:gd name="f58" fmla="*/ f49 1 f55"/>
                <a:gd name="f59" fmla="*/ f51 1 f55"/>
                <a:gd name="f60" fmla="*/ f56 f47 1"/>
                <a:gd name="f61" fmla="*/ f57 f47 1"/>
                <a:gd name="f62" fmla="*/ f59 f48 1"/>
                <a:gd name="f63" fmla="*/ f58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60" t="f63" r="f61" b="f62"/>
              <a:pathLst>
                <a:path w="4562475" h="2905125">
                  <a:moveTo>
                    <a:pt x="f5" y="f2"/>
                  </a:moveTo>
                  <a:lnTo>
                    <a:pt x="f6" y="f2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" y="f25"/>
                  </a:lnTo>
                  <a:lnTo>
                    <a:pt x="f2" y="f26"/>
                  </a:lnTo>
                  <a:lnTo>
                    <a:pt x="f23" y="f27"/>
                  </a:lnTo>
                  <a:lnTo>
                    <a:pt x="f21" y="f28"/>
                  </a:lnTo>
                  <a:lnTo>
                    <a:pt x="f19" y="f29"/>
                  </a:lnTo>
                  <a:lnTo>
                    <a:pt x="f17" y="f30"/>
                  </a:lnTo>
                  <a:lnTo>
                    <a:pt x="f15" y="f31"/>
                  </a:lnTo>
                  <a:lnTo>
                    <a:pt x="f13" y="f32"/>
                  </a:lnTo>
                  <a:lnTo>
                    <a:pt x="f11" y="f33"/>
                  </a:lnTo>
                  <a:lnTo>
                    <a:pt x="f9" y="f34"/>
                  </a:lnTo>
                  <a:lnTo>
                    <a:pt x="f7" y="f35"/>
                  </a:lnTo>
                  <a:lnTo>
                    <a:pt x="f6" y="f4"/>
                  </a:lnTo>
                  <a:lnTo>
                    <a:pt x="f5" y="f4"/>
                  </a:lnTo>
                  <a:lnTo>
                    <a:pt x="f36" y="f35"/>
                  </a:lnTo>
                  <a:lnTo>
                    <a:pt x="f37" y="f34"/>
                  </a:lnTo>
                  <a:lnTo>
                    <a:pt x="f38" y="f33"/>
                  </a:lnTo>
                  <a:lnTo>
                    <a:pt x="f39" y="f32"/>
                  </a:lnTo>
                  <a:lnTo>
                    <a:pt x="f40" y="f31"/>
                  </a:lnTo>
                  <a:lnTo>
                    <a:pt x="f41" y="f30"/>
                  </a:lnTo>
                  <a:lnTo>
                    <a:pt x="f42" y="f29"/>
                  </a:lnTo>
                  <a:lnTo>
                    <a:pt x="f43" y="f28"/>
                  </a:lnTo>
                  <a:lnTo>
                    <a:pt x="f44" y="f27"/>
                  </a:lnTo>
                  <a:lnTo>
                    <a:pt x="f3" y="f26"/>
                  </a:lnTo>
                  <a:lnTo>
                    <a:pt x="f3" y="f25"/>
                  </a:lnTo>
                  <a:lnTo>
                    <a:pt x="f44" y="f24"/>
                  </a:lnTo>
                  <a:lnTo>
                    <a:pt x="f43" y="f22"/>
                  </a:lnTo>
                  <a:lnTo>
                    <a:pt x="f42" y="f20"/>
                  </a:lnTo>
                  <a:lnTo>
                    <a:pt x="f41" y="f18"/>
                  </a:lnTo>
                  <a:lnTo>
                    <a:pt x="f45" y="f46"/>
                  </a:lnTo>
                  <a:lnTo>
                    <a:pt x="f39" y="f14"/>
                  </a:lnTo>
                  <a:lnTo>
                    <a:pt x="f38" y="f12"/>
                  </a:lnTo>
                  <a:lnTo>
                    <a:pt x="f37" y="f10"/>
                  </a:lnTo>
                  <a:lnTo>
                    <a:pt x="f36" y="f8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155F82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1143000" y="3276596"/>
              <a:ext cx="4572000" cy="290512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572000"/>
                <a:gd name="f4" fmla="val 2905125"/>
                <a:gd name="f5" fmla="val 4281551"/>
                <a:gd name="f6" fmla="val 290575"/>
                <a:gd name="f7" fmla="val 243431"/>
                <a:gd name="f8" fmla="val 3801"/>
                <a:gd name="f9" fmla="val 198713"/>
                <a:gd name="f10" fmla="val 14809"/>
                <a:gd name="f11" fmla="val 157018"/>
                <a:gd name="f12" fmla="val 32424"/>
                <a:gd name="f13" fmla="val 118945"/>
                <a:gd name="f14" fmla="val 56050"/>
                <a:gd name="f15" fmla="val 85089"/>
                <a:gd name="f16" fmla="val 85090"/>
                <a:gd name="f17" fmla="val 2614612"/>
                <a:gd name="f18" fmla="val 2661733"/>
                <a:gd name="f19" fmla="val 2706434"/>
                <a:gd name="f20" fmla="val 2748116"/>
                <a:gd name="f21" fmla="val 2786182"/>
                <a:gd name="f22" fmla="val 2820033"/>
                <a:gd name="f23" fmla="val 2849071"/>
                <a:gd name="f24" fmla="val 2872697"/>
                <a:gd name="f25" fmla="val 2890313"/>
                <a:gd name="f26" fmla="val 2901322"/>
                <a:gd name="f27" fmla="val 4281424"/>
                <a:gd name="f28" fmla="val 4328568"/>
                <a:gd name="f29" fmla="val 4373286"/>
                <a:gd name="f30" fmla="val 2890315"/>
                <a:gd name="f31" fmla="val 4414981"/>
                <a:gd name="f32" fmla="val 2872699"/>
                <a:gd name="f33" fmla="val 4453054"/>
                <a:gd name="f34" fmla="val 2849074"/>
                <a:gd name="f35" fmla="val 4486910"/>
                <a:gd name="f36" fmla="val 2820038"/>
                <a:gd name="f37" fmla="val 4515949"/>
                <a:gd name="f38" fmla="val 2786188"/>
                <a:gd name="f39" fmla="val 4539575"/>
                <a:gd name="f40" fmla="val 2748122"/>
                <a:gd name="f41" fmla="val 4557190"/>
                <a:gd name="f42" fmla="val 2706439"/>
                <a:gd name="f43" fmla="val 4568198"/>
                <a:gd name="f44" fmla="val 2661736"/>
                <a:gd name="f45" fmla="val 4557191"/>
                <a:gd name="f46" fmla="val 4539578"/>
                <a:gd name="f47" fmla="val 4515957"/>
                <a:gd name="f48" fmla="val 4486925"/>
                <a:gd name="f49" fmla="val 4453082"/>
                <a:gd name="f50" fmla="val 4415024"/>
                <a:gd name="f51" fmla="val 4373351"/>
                <a:gd name="f52" fmla="val 4328661"/>
                <a:gd name="f53" fmla="*/ f0 1 4572000"/>
                <a:gd name="f54" fmla="*/ f1 1 2905125"/>
                <a:gd name="f55" fmla="val f2"/>
                <a:gd name="f56" fmla="val f3"/>
                <a:gd name="f57" fmla="val f4"/>
                <a:gd name="f58" fmla="+- f57 0 f55"/>
                <a:gd name="f59" fmla="+- f56 0 f55"/>
                <a:gd name="f60" fmla="*/ f59 1 4572000"/>
                <a:gd name="f61" fmla="*/ f58 1 2905125"/>
                <a:gd name="f62" fmla="*/ f55 1 f60"/>
                <a:gd name="f63" fmla="*/ f56 1 f60"/>
                <a:gd name="f64" fmla="*/ f55 1 f61"/>
                <a:gd name="f65" fmla="*/ f57 1 f61"/>
                <a:gd name="f66" fmla="*/ f62 f53 1"/>
                <a:gd name="f67" fmla="*/ f63 f53 1"/>
                <a:gd name="f68" fmla="*/ f65 f54 1"/>
                <a:gd name="f69" fmla="*/ f64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66" t="f69" r="f67" b="f68"/>
              <a:pathLst>
                <a:path w="4572000" h="2905125">
                  <a:moveTo>
                    <a:pt x="f5" y="f2"/>
                  </a:moveTo>
                  <a:lnTo>
                    <a:pt x="f6" y="f2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4" y="f13"/>
                  </a:lnTo>
                  <a:lnTo>
                    <a:pt x="f12" y="f11"/>
                  </a:lnTo>
                  <a:lnTo>
                    <a:pt x="f10" y="f9"/>
                  </a:lnTo>
                  <a:lnTo>
                    <a:pt x="f8" y="f7"/>
                  </a:lnTo>
                  <a:lnTo>
                    <a:pt x="f2" y="f6"/>
                  </a:lnTo>
                  <a:lnTo>
                    <a:pt x="f2" y="f17"/>
                  </a:lnTo>
                  <a:lnTo>
                    <a:pt x="f8" y="f18"/>
                  </a:lnTo>
                  <a:lnTo>
                    <a:pt x="f10" y="f19"/>
                  </a:lnTo>
                  <a:lnTo>
                    <a:pt x="f12" y="f20"/>
                  </a:lnTo>
                  <a:lnTo>
                    <a:pt x="f14" y="f21"/>
                  </a:lnTo>
                  <a:lnTo>
                    <a:pt x="f15" y="f22"/>
                  </a:lnTo>
                  <a:lnTo>
                    <a:pt x="f13" y="f23"/>
                  </a:lnTo>
                  <a:lnTo>
                    <a:pt x="f11" y="f24"/>
                  </a:lnTo>
                  <a:lnTo>
                    <a:pt x="f9" y="f25"/>
                  </a:lnTo>
                  <a:lnTo>
                    <a:pt x="f7" y="f26"/>
                  </a:lnTo>
                  <a:lnTo>
                    <a:pt x="f6" y="f4"/>
                  </a:lnTo>
                  <a:lnTo>
                    <a:pt x="f27" y="f4"/>
                  </a:lnTo>
                  <a:lnTo>
                    <a:pt x="f28" y="f26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3" y="f17"/>
                  </a:lnTo>
                  <a:lnTo>
                    <a:pt x="f3" y="f6"/>
                  </a:lnTo>
                  <a:lnTo>
                    <a:pt x="f43" y="f7"/>
                  </a:lnTo>
                  <a:lnTo>
                    <a:pt x="f45" y="f9"/>
                  </a:lnTo>
                  <a:lnTo>
                    <a:pt x="f46" y="f11"/>
                  </a:lnTo>
                  <a:lnTo>
                    <a:pt x="f47" y="f13"/>
                  </a:lnTo>
                  <a:lnTo>
                    <a:pt x="f48" y="f15"/>
                  </a:lnTo>
                  <a:lnTo>
                    <a:pt x="f49" y="f14"/>
                  </a:lnTo>
                  <a:lnTo>
                    <a:pt x="f50" y="f12"/>
                  </a:lnTo>
                  <a:lnTo>
                    <a:pt x="f51" y="f10"/>
                  </a:lnTo>
                  <a:lnTo>
                    <a:pt x="f52" y="f8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1143000" y="3276596"/>
              <a:ext cx="4572000" cy="290512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572000"/>
                <a:gd name="f4" fmla="val 2905125"/>
                <a:gd name="f5" fmla="val 290575"/>
                <a:gd name="f6" fmla="val 3801"/>
                <a:gd name="f7" fmla="val 243431"/>
                <a:gd name="f8" fmla="val 14809"/>
                <a:gd name="f9" fmla="val 198713"/>
                <a:gd name="f10" fmla="val 32424"/>
                <a:gd name="f11" fmla="val 157018"/>
                <a:gd name="f12" fmla="val 56050"/>
                <a:gd name="f13" fmla="val 118945"/>
                <a:gd name="f14" fmla="val 85089"/>
                <a:gd name="f15" fmla="val 85090"/>
                <a:gd name="f16" fmla="val 4281551"/>
                <a:gd name="f17" fmla="val 4328661"/>
                <a:gd name="f18" fmla="val 4373351"/>
                <a:gd name="f19" fmla="val 4415024"/>
                <a:gd name="f20" fmla="val 4453082"/>
                <a:gd name="f21" fmla="val 4486925"/>
                <a:gd name="f22" fmla="val 4515957"/>
                <a:gd name="f23" fmla="val 4539578"/>
                <a:gd name="f24" fmla="val 4557191"/>
                <a:gd name="f25" fmla="val 4568198"/>
                <a:gd name="f26" fmla="val 2614612"/>
                <a:gd name="f27" fmla="val 2661736"/>
                <a:gd name="f28" fmla="val 4557190"/>
                <a:gd name="f29" fmla="val 2706439"/>
                <a:gd name="f30" fmla="val 4539575"/>
                <a:gd name="f31" fmla="val 2748122"/>
                <a:gd name="f32" fmla="val 4515949"/>
                <a:gd name="f33" fmla="val 2786188"/>
                <a:gd name="f34" fmla="val 4486910"/>
                <a:gd name="f35" fmla="val 2820038"/>
                <a:gd name="f36" fmla="val 4453054"/>
                <a:gd name="f37" fmla="val 2849074"/>
                <a:gd name="f38" fmla="val 4414981"/>
                <a:gd name="f39" fmla="val 2872699"/>
                <a:gd name="f40" fmla="val 4373286"/>
                <a:gd name="f41" fmla="val 2890315"/>
                <a:gd name="f42" fmla="val 4328568"/>
                <a:gd name="f43" fmla="val 2901322"/>
                <a:gd name="f44" fmla="val 4281424"/>
                <a:gd name="f45" fmla="val 2890313"/>
                <a:gd name="f46" fmla="val 2872697"/>
                <a:gd name="f47" fmla="val 2849071"/>
                <a:gd name="f48" fmla="val 2820033"/>
                <a:gd name="f49" fmla="val 2786182"/>
                <a:gd name="f50" fmla="val 2748116"/>
                <a:gd name="f51" fmla="val 2706434"/>
                <a:gd name="f52" fmla="val 2661733"/>
                <a:gd name="f53" fmla="*/ f0 1 4572000"/>
                <a:gd name="f54" fmla="*/ f1 1 2905125"/>
                <a:gd name="f55" fmla="val f2"/>
                <a:gd name="f56" fmla="val f3"/>
                <a:gd name="f57" fmla="val f4"/>
                <a:gd name="f58" fmla="+- f57 0 f55"/>
                <a:gd name="f59" fmla="+- f56 0 f55"/>
                <a:gd name="f60" fmla="*/ f59 1 4572000"/>
                <a:gd name="f61" fmla="*/ f58 1 2905125"/>
                <a:gd name="f62" fmla="*/ f55 1 f60"/>
                <a:gd name="f63" fmla="*/ f56 1 f60"/>
                <a:gd name="f64" fmla="*/ f55 1 f61"/>
                <a:gd name="f65" fmla="*/ f57 1 f61"/>
                <a:gd name="f66" fmla="*/ f62 f53 1"/>
                <a:gd name="f67" fmla="*/ f63 f53 1"/>
                <a:gd name="f68" fmla="*/ f65 f54 1"/>
                <a:gd name="f69" fmla="*/ f64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66" t="f69" r="f67" b="f68"/>
              <a:pathLst>
                <a:path w="4572000" h="2905125">
                  <a:moveTo>
                    <a:pt x="f2" y="f5"/>
                  </a:move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3" y="f12"/>
                  </a:lnTo>
                  <a:lnTo>
                    <a:pt x="f11" y="f10"/>
                  </a:lnTo>
                  <a:lnTo>
                    <a:pt x="f9" y="f8"/>
                  </a:lnTo>
                  <a:lnTo>
                    <a:pt x="f7" y="f6"/>
                  </a:lnTo>
                  <a:lnTo>
                    <a:pt x="f5" y="f2"/>
                  </a:lnTo>
                  <a:lnTo>
                    <a:pt x="f16" y="f2"/>
                  </a:lnTo>
                  <a:lnTo>
                    <a:pt x="f17" y="f6"/>
                  </a:lnTo>
                  <a:lnTo>
                    <a:pt x="f18" y="f8"/>
                  </a:lnTo>
                  <a:lnTo>
                    <a:pt x="f19" y="f10"/>
                  </a:lnTo>
                  <a:lnTo>
                    <a:pt x="f20" y="f12"/>
                  </a:lnTo>
                  <a:lnTo>
                    <a:pt x="f21" y="f14"/>
                  </a:lnTo>
                  <a:lnTo>
                    <a:pt x="f22" y="f13"/>
                  </a:lnTo>
                  <a:lnTo>
                    <a:pt x="f23" y="f11"/>
                  </a:lnTo>
                  <a:lnTo>
                    <a:pt x="f24" y="f9"/>
                  </a:lnTo>
                  <a:lnTo>
                    <a:pt x="f25" y="f7"/>
                  </a:lnTo>
                  <a:lnTo>
                    <a:pt x="f3" y="f5"/>
                  </a:lnTo>
                  <a:lnTo>
                    <a:pt x="f3" y="f26"/>
                  </a:lnTo>
                  <a:lnTo>
                    <a:pt x="f25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"/>
                  </a:lnTo>
                  <a:lnTo>
                    <a:pt x="f5" y="f4"/>
                  </a:lnTo>
                  <a:lnTo>
                    <a:pt x="f7" y="f43"/>
                  </a:lnTo>
                  <a:lnTo>
                    <a:pt x="f9" y="f45"/>
                  </a:lnTo>
                  <a:lnTo>
                    <a:pt x="f11" y="f46"/>
                  </a:lnTo>
                  <a:lnTo>
                    <a:pt x="f13" y="f47"/>
                  </a:lnTo>
                  <a:lnTo>
                    <a:pt x="f14" y="f48"/>
                  </a:lnTo>
                  <a:lnTo>
                    <a:pt x="f12" y="f49"/>
                  </a:lnTo>
                  <a:lnTo>
                    <a:pt x="f10" y="f50"/>
                  </a:lnTo>
                  <a:lnTo>
                    <a:pt x="f8" y="f51"/>
                  </a:lnTo>
                  <a:lnTo>
                    <a:pt x="f6" y="f52"/>
                  </a:lnTo>
                  <a:lnTo>
                    <a:pt x="f2" y="f26"/>
                  </a:lnTo>
                  <a:lnTo>
                    <a:pt x="f2" y="f5"/>
                  </a:lnTo>
                  <a:close/>
                </a:path>
              </a:pathLst>
            </a:custGeom>
            <a:noFill/>
            <a:ln w="19046">
              <a:solidFill>
                <a:srgbClr val="155F82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470026" y="4254181"/>
            <a:ext cx="3919218" cy="89725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39374" rIns="0" bIns="0" anchor="t" anchorCtr="1" compatLnSpc="1">
            <a:spAutoFit/>
          </a:bodyPr>
          <a:lstStyle/>
          <a:p>
            <a:pPr marL="12701" marR="5084" lvl="0" indent="9528" algn="ctr" defTabSz="914400" rtl="0" fontAlgn="auto" hangingPunct="1">
              <a:lnSpc>
                <a:spcPct val="92300"/>
              </a:lnSpc>
              <a:spcBef>
                <a:spcPts val="31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2000" b="0" i="0" u="none" strike="noStrike" kern="0" cap="none" spc="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----</a:t>
            </a:r>
            <a:r>
              <a:rPr lang="ru-RU" sz="2000" b="0" i="0" u="none" strike="noStrike" kern="0" cap="none" spc="-7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14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это</a:t>
            </a:r>
            <a:r>
              <a:rPr lang="ru-RU" sz="2000" b="0" i="0" u="none" strike="noStrike" kern="0" cap="none" spc="-11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17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передача</a:t>
            </a:r>
            <a:r>
              <a:rPr lang="ru-RU" sz="2000" b="0" i="0" u="none" strike="noStrike" kern="0" cap="none" spc="-15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из</a:t>
            </a:r>
            <a:r>
              <a:rPr lang="ru-RU" sz="2000" b="0" i="0" u="none" strike="noStrike" kern="0" cap="none" spc="-13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10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поколения</a:t>
            </a:r>
            <a:r>
              <a:rPr lang="ru-RU" sz="2000" b="0" i="0" u="none" strike="noStrike" kern="0" cap="none" spc="-8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3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в </a:t>
            </a:r>
            <a:r>
              <a:rPr lang="ru-RU" sz="2000" b="0" i="0" u="none" strike="noStrike" kern="0" cap="none" spc="-15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поколение</a:t>
            </a:r>
            <a:r>
              <a:rPr lang="ru-RU" sz="2000" b="0" i="0" u="none" strike="noStrike" kern="0" cap="none" spc="-15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19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семейных</a:t>
            </a:r>
            <a:r>
              <a:rPr lang="ru-RU" sz="2000" b="0" i="0" u="none" strike="noStrike" kern="0" cap="none" spc="-12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8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тайн,</a:t>
            </a:r>
            <a:r>
              <a:rPr lang="ru-RU" sz="2000" b="0" i="0" u="none" strike="noStrike" kern="0" cap="none" spc="-10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7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опыта, </a:t>
            </a:r>
            <a:r>
              <a:rPr lang="ru-RU" sz="2000" b="0" i="0" u="none" strike="noStrike" kern="0" cap="none" spc="-11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правил, </a:t>
            </a:r>
            <a:r>
              <a:rPr lang="ru-RU" sz="2000" b="0" i="0" u="none" strike="noStrike" kern="0" cap="none" spc="-8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черт,</a:t>
            </a:r>
            <a:r>
              <a:rPr lang="ru-RU" sz="2000" b="0" i="0" u="none" strike="noStrike" kern="0" cap="none" spc="-11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7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качеств,</a:t>
            </a:r>
            <a:r>
              <a:rPr lang="ru-RU" sz="2000" b="0" i="0" u="none" strike="noStrike" kern="0" cap="none" spc="-11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1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умений.</a:t>
            </a:r>
            <a:endParaRPr lang="ru-RU" sz="2000" b="0" i="0" u="none" strike="noStrike" kern="0" cap="none" spc="0" baseline="0">
              <a:solidFill>
                <a:srgbClr val="000000"/>
              </a:solidFill>
              <a:uFillTx/>
              <a:latin typeface="Century Gothic"/>
              <a:cs typeface="Century Gothic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6219821" y="2790821"/>
            <a:ext cx="5076832" cy="3390896"/>
            <a:chOff x="6219821" y="2790821"/>
            <a:chExt cx="5076832" cy="3390896"/>
          </a:xfrm>
        </p:grpSpPr>
        <p:sp>
          <p:nvSpPr>
            <p:cNvPr id="10" name="object 10"/>
            <p:cNvSpPr/>
            <p:nvPr/>
          </p:nvSpPr>
          <p:spPr>
            <a:xfrm>
              <a:off x="6219821" y="2790821"/>
              <a:ext cx="4572000" cy="290512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572000"/>
                <a:gd name="f4" fmla="val 2905125"/>
                <a:gd name="f5" fmla="val 4281551"/>
                <a:gd name="f6" fmla="val 290575"/>
                <a:gd name="f7" fmla="val 243431"/>
                <a:gd name="f8" fmla="val 3801"/>
                <a:gd name="f9" fmla="val 198713"/>
                <a:gd name="f10" fmla="val 14809"/>
                <a:gd name="f11" fmla="val 157018"/>
                <a:gd name="f12" fmla="val 32424"/>
                <a:gd name="f13" fmla="val 118945"/>
                <a:gd name="f14" fmla="val 56050"/>
                <a:gd name="f15" fmla="val 85089"/>
                <a:gd name="f16" fmla="val 85090"/>
                <a:gd name="f17" fmla="val 2614549"/>
                <a:gd name="f18" fmla="val 2661693"/>
                <a:gd name="f19" fmla="val 2706411"/>
                <a:gd name="f20" fmla="val 2748106"/>
                <a:gd name="f21" fmla="val 2786179"/>
                <a:gd name="f22" fmla="val 2820035"/>
                <a:gd name="f23" fmla="val 2849074"/>
                <a:gd name="f24" fmla="val 2872700"/>
                <a:gd name="f25" fmla="val 2890315"/>
                <a:gd name="f26" fmla="val 2901323"/>
                <a:gd name="f27" fmla="val 4281424"/>
                <a:gd name="f28" fmla="val 4328568"/>
                <a:gd name="f29" fmla="val 4373286"/>
                <a:gd name="f30" fmla="val 2890316"/>
                <a:gd name="f31" fmla="val 4414981"/>
                <a:gd name="f32" fmla="val 2872703"/>
                <a:gd name="f33" fmla="val 4453054"/>
                <a:gd name="f34" fmla="val 2849082"/>
                <a:gd name="f35" fmla="val 4486910"/>
                <a:gd name="f36" fmla="val 2820050"/>
                <a:gd name="f37" fmla="val 4515949"/>
                <a:gd name="f38" fmla="val 2786207"/>
                <a:gd name="f39" fmla="val 4539575"/>
                <a:gd name="f40" fmla="val 2748149"/>
                <a:gd name="f41" fmla="val 4557190"/>
                <a:gd name="f42" fmla="val 2706476"/>
                <a:gd name="f43" fmla="val 4568198"/>
                <a:gd name="f44" fmla="val 2661786"/>
                <a:gd name="f45" fmla="val 2614676"/>
                <a:gd name="f46" fmla="val 4557191"/>
                <a:gd name="f47" fmla="val 4539578"/>
                <a:gd name="f48" fmla="val 4515957"/>
                <a:gd name="f49" fmla="val 4486925"/>
                <a:gd name="f50" fmla="val 4453082"/>
                <a:gd name="f51" fmla="val 4415024"/>
                <a:gd name="f52" fmla="val 4373351"/>
                <a:gd name="f53" fmla="val 4328661"/>
                <a:gd name="f54" fmla="*/ f0 1 4572000"/>
                <a:gd name="f55" fmla="*/ f1 1 2905125"/>
                <a:gd name="f56" fmla="val f2"/>
                <a:gd name="f57" fmla="val f3"/>
                <a:gd name="f58" fmla="val f4"/>
                <a:gd name="f59" fmla="+- f58 0 f56"/>
                <a:gd name="f60" fmla="+- f57 0 f56"/>
                <a:gd name="f61" fmla="*/ f60 1 4572000"/>
                <a:gd name="f62" fmla="*/ f59 1 2905125"/>
                <a:gd name="f63" fmla="*/ f56 1 f61"/>
                <a:gd name="f64" fmla="*/ f57 1 f61"/>
                <a:gd name="f65" fmla="*/ f56 1 f62"/>
                <a:gd name="f66" fmla="*/ f58 1 f62"/>
                <a:gd name="f67" fmla="*/ f63 f54 1"/>
                <a:gd name="f68" fmla="*/ f64 f54 1"/>
                <a:gd name="f69" fmla="*/ f66 f55 1"/>
                <a:gd name="f70" fmla="*/ f65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67" t="f70" r="f68" b="f69"/>
              <a:pathLst>
                <a:path w="4572000" h="2905125">
                  <a:moveTo>
                    <a:pt x="f5" y="f2"/>
                  </a:moveTo>
                  <a:lnTo>
                    <a:pt x="f6" y="f2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4" y="f13"/>
                  </a:lnTo>
                  <a:lnTo>
                    <a:pt x="f12" y="f11"/>
                  </a:lnTo>
                  <a:lnTo>
                    <a:pt x="f10" y="f9"/>
                  </a:lnTo>
                  <a:lnTo>
                    <a:pt x="f8" y="f7"/>
                  </a:lnTo>
                  <a:lnTo>
                    <a:pt x="f2" y="f6"/>
                  </a:lnTo>
                  <a:lnTo>
                    <a:pt x="f2" y="f17"/>
                  </a:lnTo>
                  <a:lnTo>
                    <a:pt x="f8" y="f18"/>
                  </a:lnTo>
                  <a:lnTo>
                    <a:pt x="f10" y="f19"/>
                  </a:lnTo>
                  <a:lnTo>
                    <a:pt x="f12" y="f20"/>
                  </a:lnTo>
                  <a:lnTo>
                    <a:pt x="f14" y="f21"/>
                  </a:lnTo>
                  <a:lnTo>
                    <a:pt x="f16" y="f22"/>
                  </a:lnTo>
                  <a:lnTo>
                    <a:pt x="f13" y="f23"/>
                  </a:lnTo>
                  <a:lnTo>
                    <a:pt x="f11" y="f24"/>
                  </a:lnTo>
                  <a:lnTo>
                    <a:pt x="f9" y="f25"/>
                  </a:lnTo>
                  <a:lnTo>
                    <a:pt x="f7" y="f26"/>
                  </a:lnTo>
                  <a:lnTo>
                    <a:pt x="f6" y="f4"/>
                  </a:lnTo>
                  <a:lnTo>
                    <a:pt x="f27" y="f4"/>
                  </a:lnTo>
                  <a:lnTo>
                    <a:pt x="f28" y="f26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3" y="f45"/>
                  </a:lnTo>
                  <a:lnTo>
                    <a:pt x="f3" y="f6"/>
                  </a:lnTo>
                  <a:lnTo>
                    <a:pt x="f43" y="f7"/>
                  </a:lnTo>
                  <a:lnTo>
                    <a:pt x="f46" y="f9"/>
                  </a:lnTo>
                  <a:lnTo>
                    <a:pt x="f47" y="f11"/>
                  </a:lnTo>
                  <a:lnTo>
                    <a:pt x="f48" y="f13"/>
                  </a:lnTo>
                  <a:lnTo>
                    <a:pt x="f49" y="f15"/>
                  </a:lnTo>
                  <a:lnTo>
                    <a:pt x="f50" y="f14"/>
                  </a:lnTo>
                  <a:lnTo>
                    <a:pt x="f51" y="f12"/>
                  </a:lnTo>
                  <a:lnTo>
                    <a:pt x="f52" y="f10"/>
                  </a:lnTo>
                  <a:lnTo>
                    <a:pt x="f53" y="f8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155F82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6724653" y="3276596"/>
              <a:ext cx="4572000" cy="290512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572000"/>
                <a:gd name="f4" fmla="val 2905125"/>
                <a:gd name="f5" fmla="val 4281551"/>
                <a:gd name="f6" fmla="val 290575"/>
                <a:gd name="f7" fmla="val 243431"/>
                <a:gd name="f8" fmla="val 3801"/>
                <a:gd name="f9" fmla="val 198713"/>
                <a:gd name="f10" fmla="val 14809"/>
                <a:gd name="f11" fmla="val 157018"/>
                <a:gd name="f12" fmla="val 32424"/>
                <a:gd name="f13" fmla="val 118945"/>
                <a:gd name="f14" fmla="val 56050"/>
                <a:gd name="f15" fmla="val 85089"/>
                <a:gd name="f16" fmla="val 85090"/>
                <a:gd name="f17" fmla="val 2614612"/>
                <a:gd name="f18" fmla="val 2661733"/>
                <a:gd name="f19" fmla="val 2706434"/>
                <a:gd name="f20" fmla="val 2748116"/>
                <a:gd name="f21" fmla="val 2786182"/>
                <a:gd name="f22" fmla="val 2820033"/>
                <a:gd name="f23" fmla="val 2849071"/>
                <a:gd name="f24" fmla="val 2872697"/>
                <a:gd name="f25" fmla="val 2890313"/>
                <a:gd name="f26" fmla="val 2901322"/>
                <a:gd name="f27" fmla="val 4281424"/>
                <a:gd name="f28" fmla="val 4328568"/>
                <a:gd name="f29" fmla="val 4373286"/>
                <a:gd name="f30" fmla="val 2890315"/>
                <a:gd name="f31" fmla="val 4414981"/>
                <a:gd name="f32" fmla="val 2872699"/>
                <a:gd name="f33" fmla="val 4453054"/>
                <a:gd name="f34" fmla="val 2849074"/>
                <a:gd name="f35" fmla="val 4486910"/>
                <a:gd name="f36" fmla="val 2820038"/>
                <a:gd name="f37" fmla="val 4515949"/>
                <a:gd name="f38" fmla="val 2786188"/>
                <a:gd name="f39" fmla="val 4539575"/>
                <a:gd name="f40" fmla="val 2748122"/>
                <a:gd name="f41" fmla="val 4557190"/>
                <a:gd name="f42" fmla="val 2706439"/>
                <a:gd name="f43" fmla="val 4568198"/>
                <a:gd name="f44" fmla="val 2661736"/>
                <a:gd name="f45" fmla="val 4557191"/>
                <a:gd name="f46" fmla="val 4539578"/>
                <a:gd name="f47" fmla="val 4515957"/>
                <a:gd name="f48" fmla="val 4486925"/>
                <a:gd name="f49" fmla="val 4453082"/>
                <a:gd name="f50" fmla="val 4415024"/>
                <a:gd name="f51" fmla="val 4373351"/>
                <a:gd name="f52" fmla="val 4328661"/>
                <a:gd name="f53" fmla="*/ f0 1 4572000"/>
                <a:gd name="f54" fmla="*/ f1 1 2905125"/>
                <a:gd name="f55" fmla="val f2"/>
                <a:gd name="f56" fmla="val f3"/>
                <a:gd name="f57" fmla="val f4"/>
                <a:gd name="f58" fmla="+- f57 0 f55"/>
                <a:gd name="f59" fmla="+- f56 0 f55"/>
                <a:gd name="f60" fmla="*/ f59 1 4572000"/>
                <a:gd name="f61" fmla="*/ f58 1 2905125"/>
                <a:gd name="f62" fmla="*/ f55 1 f60"/>
                <a:gd name="f63" fmla="*/ f56 1 f60"/>
                <a:gd name="f64" fmla="*/ f55 1 f61"/>
                <a:gd name="f65" fmla="*/ f57 1 f61"/>
                <a:gd name="f66" fmla="*/ f62 f53 1"/>
                <a:gd name="f67" fmla="*/ f63 f53 1"/>
                <a:gd name="f68" fmla="*/ f65 f54 1"/>
                <a:gd name="f69" fmla="*/ f64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66" t="f69" r="f67" b="f68"/>
              <a:pathLst>
                <a:path w="4572000" h="2905125">
                  <a:moveTo>
                    <a:pt x="f5" y="f2"/>
                  </a:moveTo>
                  <a:lnTo>
                    <a:pt x="f6" y="f2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4" y="f13"/>
                  </a:lnTo>
                  <a:lnTo>
                    <a:pt x="f12" y="f11"/>
                  </a:lnTo>
                  <a:lnTo>
                    <a:pt x="f10" y="f9"/>
                  </a:lnTo>
                  <a:lnTo>
                    <a:pt x="f8" y="f7"/>
                  </a:lnTo>
                  <a:lnTo>
                    <a:pt x="f2" y="f6"/>
                  </a:lnTo>
                  <a:lnTo>
                    <a:pt x="f2" y="f17"/>
                  </a:lnTo>
                  <a:lnTo>
                    <a:pt x="f8" y="f18"/>
                  </a:lnTo>
                  <a:lnTo>
                    <a:pt x="f10" y="f19"/>
                  </a:lnTo>
                  <a:lnTo>
                    <a:pt x="f12" y="f20"/>
                  </a:lnTo>
                  <a:lnTo>
                    <a:pt x="f14" y="f21"/>
                  </a:lnTo>
                  <a:lnTo>
                    <a:pt x="f15" y="f22"/>
                  </a:lnTo>
                  <a:lnTo>
                    <a:pt x="f13" y="f23"/>
                  </a:lnTo>
                  <a:lnTo>
                    <a:pt x="f11" y="f24"/>
                  </a:lnTo>
                  <a:lnTo>
                    <a:pt x="f9" y="f25"/>
                  </a:lnTo>
                  <a:lnTo>
                    <a:pt x="f7" y="f26"/>
                  </a:lnTo>
                  <a:lnTo>
                    <a:pt x="f6" y="f4"/>
                  </a:lnTo>
                  <a:lnTo>
                    <a:pt x="f27" y="f4"/>
                  </a:lnTo>
                  <a:lnTo>
                    <a:pt x="f28" y="f26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3" y="f17"/>
                  </a:lnTo>
                  <a:lnTo>
                    <a:pt x="f3" y="f6"/>
                  </a:lnTo>
                  <a:lnTo>
                    <a:pt x="f43" y="f7"/>
                  </a:lnTo>
                  <a:lnTo>
                    <a:pt x="f45" y="f9"/>
                  </a:lnTo>
                  <a:lnTo>
                    <a:pt x="f46" y="f11"/>
                  </a:lnTo>
                  <a:lnTo>
                    <a:pt x="f47" y="f13"/>
                  </a:lnTo>
                  <a:lnTo>
                    <a:pt x="f48" y="f15"/>
                  </a:lnTo>
                  <a:lnTo>
                    <a:pt x="f49" y="f14"/>
                  </a:lnTo>
                  <a:lnTo>
                    <a:pt x="f50" y="f12"/>
                  </a:lnTo>
                  <a:lnTo>
                    <a:pt x="f51" y="f10"/>
                  </a:lnTo>
                  <a:lnTo>
                    <a:pt x="f52" y="f8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6724653" y="3276596"/>
              <a:ext cx="4572000" cy="290512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572000"/>
                <a:gd name="f4" fmla="val 2905125"/>
                <a:gd name="f5" fmla="val 290575"/>
                <a:gd name="f6" fmla="val 3801"/>
                <a:gd name="f7" fmla="val 243431"/>
                <a:gd name="f8" fmla="val 14809"/>
                <a:gd name="f9" fmla="val 198713"/>
                <a:gd name="f10" fmla="val 32424"/>
                <a:gd name="f11" fmla="val 157018"/>
                <a:gd name="f12" fmla="val 56050"/>
                <a:gd name="f13" fmla="val 118945"/>
                <a:gd name="f14" fmla="val 85089"/>
                <a:gd name="f15" fmla="val 85090"/>
                <a:gd name="f16" fmla="val 4281551"/>
                <a:gd name="f17" fmla="val 4328661"/>
                <a:gd name="f18" fmla="val 4373351"/>
                <a:gd name="f19" fmla="val 4415024"/>
                <a:gd name="f20" fmla="val 4453082"/>
                <a:gd name="f21" fmla="val 4486925"/>
                <a:gd name="f22" fmla="val 4515957"/>
                <a:gd name="f23" fmla="val 4539578"/>
                <a:gd name="f24" fmla="val 4557191"/>
                <a:gd name="f25" fmla="val 4568198"/>
                <a:gd name="f26" fmla="val 2614612"/>
                <a:gd name="f27" fmla="val 2661736"/>
                <a:gd name="f28" fmla="val 4557190"/>
                <a:gd name="f29" fmla="val 2706439"/>
                <a:gd name="f30" fmla="val 4539575"/>
                <a:gd name="f31" fmla="val 2748122"/>
                <a:gd name="f32" fmla="val 4515949"/>
                <a:gd name="f33" fmla="val 2786188"/>
                <a:gd name="f34" fmla="val 4486910"/>
                <a:gd name="f35" fmla="val 2820038"/>
                <a:gd name="f36" fmla="val 4453054"/>
                <a:gd name="f37" fmla="val 2849074"/>
                <a:gd name="f38" fmla="val 4414981"/>
                <a:gd name="f39" fmla="val 2872699"/>
                <a:gd name="f40" fmla="val 4373286"/>
                <a:gd name="f41" fmla="val 2890315"/>
                <a:gd name="f42" fmla="val 4328568"/>
                <a:gd name="f43" fmla="val 2901322"/>
                <a:gd name="f44" fmla="val 4281424"/>
                <a:gd name="f45" fmla="val 2890313"/>
                <a:gd name="f46" fmla="val 2872697"/>
                <a:gd name="f47" fmla="val 2849071"/>
                <a:gd name="f48" fmla="val 2820033"/>
                <a:gd name="f49" fmla="val 2786182"/>
                <a:gd name="f50" fmla="val 2748116"/>
                <a:gd name="f51" fmla="val 2706434"/>
                <a:gd name="f52" fmla="val 2661733"/>
                <a:gd name="f53" fmla="*/ f0 1 4572000"/>
                <a:gd name="f54" fmla="*/ f1 1 2905125"/>
                <a:gd name="f55" fmla="val f2"/>
                <a:gd name="f56" fmla="val f3"/>
                <a:gd name="f57" fmla="val f4"/>
                <a:gd name="f58" fmla="+- f57 0 f55"/>
                <a:gd name="f59" fmla="+- f56 0 f55"/>
                <a:gd name="f60" fmla="*/ f59 1 4572000"/>
                <a:gd name="f61" fmla="*/ f58 1 2905125"/>
                <a:gd name="f62" fmla="*/ f55 1 f60"/>
                <a:gd name="f63" fmla="*/ f56 1 f60"/>
                <a:gd name="f64" fmla="*/ f55 1 f61"/>
                <a:gd name="f65" fmla="*/ f57 1 f61"/>
                <a:gd name="f66" fmla="*/ f62 f53 1"/>
                <a:gd name="f67" fmla="*/ f63 f53 1"/>
                <a:gd name="f68" fmla="*/ f65 f54 1"/>
                <a:gd name="f69" fmla="*/ f64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66" t="f69" r="f67" b="f68"/>
              <a:pathLst>
                <a:path w="4572000" h="2905125">
                  <a:moveTo>
                    <a:pt x="f2" y="f5"/>
                  </a:move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3" y="f12"/>
                  </a:lnTo>
                  <a:lnTo>
                    <a:pt x="f11" y="f10"/>
                  </a:lnTo>
                  <a:lnTo>
                    <a:pt x="f9" y="f8"/>
                  </a:lnTo>
                  <a:lnTo>
                    <a:pt x="f7" y="f6"/>
                  </a:lnTo>
                  <a:lnTo>
                    <a:pt x="f5" y="f2"/>
                  </a:lnTo>
                  <a:lnTo>
                    <a:pt x="f16" y="f2"/>
                  </a:lnTo>
                  <a:lnTo>
                    <a:pt x="f17" y="f6"/>
                  </a:lnTo>
                  <a:lnTo>
                    <a:pt x="f18" y="f8"/>
                  </a:lnTo>
                  <a:lnTo>
                    <a:pt x="f19" y="f10"/>
                  </a:lnTo>
                  <a:lnTo>
                    <a:pt x="f20" y="f12"/>
                  </a:lnTo>
                  <a:lnTo>
                    <a:pt x="f21" y="f14"/>
                  </a:lnTo>
                  <a:lnTo>
                    <a:pt x="f22" y="f13"/>
                  </a:lnTo>
                  <a:lnTo>
                    <a:pt x="f23" y="f11"/>
                  </a:lnTo>
                  <a:lnTo>
                    <a:pt x="f24" y="f9"/>
                  </a:lnTo>
                  <a:lnTo>
                    <a:pt x="f25" y="f7"/>
                  </a:lnTo>
                  <a:lnTo>
                    <a:pt x="f3" y="f5"/>
                  </a:lnTo>
                  <a:lnTo>
                    <a:pt x="f3" y="f26"/>
                  </a:lnTo>
                  <a:lnTo>
                    <a:pt x="f25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"/>
                  </a:lnTo>
                  <a:lnTo>
                    <a:pt x="f5" y="f4"/>
                  </a:lnTo>
                  <a:lnTo>
                    <a:pt x="f7" y="f43"/>
                  </a:lnTo>
                  <a:lnTo>
                    <a:pt x="f9" y="f45"/>
                  </a:lnTo>
                  <a:lnTo>
                    <a:pt x="f11" y="f46"/>
                  </a:lnTo>
                  <a:lnTo>
                    <a:pt x="f13" y="f47"/>
                  </a:lnTo>
                  <a:lnTo>
                    <a:pt x="f14" y="f48"/>
                  </a:lnTo>
                  <a:lnTo>
                    <a:pt x="f12" y="f49"/>
                  </a:lnTo>
                  <a:lnTo>
                    <a:pt x="f10" y="f50"/>
                  </a:lnTo>
                  <a:lnTo>
                    <a:pt x="f8" y="f51"/>
                  </a:lnTo>
                  <a:lnTo>
                    <a:pt x="f6" y="f52"/>
                  </a:lnTo>
                  <a:lnTo>
                    <a:pt x="f2" y="f26"/>
                  </a:lnTo>
                  <a:lnTo>
                    <a:pt x="f2" y="f5"/>
                  </a:lnTo>
                  <a:close/>
                </a:path>
              </a:pathLst>
            </a:custGeom>
            <a:noFill/>
            <a:ln w="19046">
              <a:solidFill>
                <a:srgbClr val="155F82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6894832" y="3555424"/>
            <a:ext cx="4258305" cy="228981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39374" rIns="0" bIns="0" anchor="t" anchorCtr="1" compatLnSpc="1">
            <a:spAutoFit/>
          </a:bodyPr>
          <a:lstStyle/>
          <a:p>
            <a:pPr marL="59692" marR="59051" lvl="0" indent="630" algn="ctr" defTabSz="914400" rtl="0" fontAlgn="auto" hangingPunct="1">
              <a:lnSpc>
                <a:spcPct val="92300"/>
              </a:lnSpc>
              <a:spcBef>
                <a:spcPts val="31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2000" b="0" i="0" u="none" strike="noStrike" kern="0" cap="none" spc="-13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Династии</a:t>
            </a:r>
            <a:r>
              <a:rPr lang="ru-RU" sz="2000" b="0" i="0" u="none" strike="noStrike" kern="0" cap="none" spc="-19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7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возникают</a:t>
            </a:r>
            <a:r>
              <a:rPr lang="ru-RU" sz="2000" b="0" i="0" u="none" strike="noStrike" kern="0" cap="none" spc="-13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8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в</a:t>
            </a:r>
            <a:r>
              <a:rPr lang="ru-RU" sz="2000" b="0" i="0" u="none" strike="noStrike" kern="0" cap="none" spc="-12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13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семьях,</a:t>
            </a:r>
            <a:r>
              <a:rPr lang="ru-RU" sz="2000" b="0" i="0" u="none" strike="noStrike" kern="0" cap="none" spc="-12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3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в </a:t>
            </a:r>
            <a:r>
              <a:rPr lang="ru-RU" sz="2000" b="0" i="0" u="none" strike="noStrike" kern="0" cap="none" spc="-114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которых</a:t>
            </a:r>
            <a:r>
              <a:rPr lang="ru-RU" sz="2000" b="0" i="0" u="none" strike="noStrike" kern="0" cap="none" spc="-15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13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родители</a:t>
            </a:r>
            <a:r>
              <a:rPr lang="ru-RU" sz="2000" b="0" i="0" u="none" strike="noStrike" kern="0" cap="none" spc="-12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254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с</a:t>
            </a:r>
            <a:r>
              <a:rPr lang="ru-RU" sz="2000" b="0" i="0" u="none" strike="noStrike" kern="0" cap="none" spc="-9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8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интересом </a:t>
            </a:r>
            <a:r>
              <a:rPr lang="ru-RU" sz="2000" b="0" i="0" u="none" strike="noStrike" kern="0" cap="none" spc="-14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занимаются</a:t>
            </a:r>
            <a:r>
              <a:rPr lang="ru-RU" sz="2000" b="0" i="0" u="none" strike="noStrike" kern="0" cap="none" spc="-9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204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своим</a:t>
            </a:r>
            <a:r>
              <a:rPr lang="ru-RU" sz="2000" b="0" i="0" u="none" strike="noStrike" kern="0" cap="none" spc="-114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204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любимым</a:t>
            </a:r>
            <a:r>
              <a:rPr lang="ru-RU" sz="2000" b="0" i="0" u="none" strike="noStrike" kern="0" cap="none" spc="-114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18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делом</a:t>
            </a:r>
            <a:endParaRPr lang="ru-RU" sz="2000" b="0" i="0" u="none" strike="noStrike" kern="0" cap="none" spc="0" baseline="0">
              <a:solidFill>
                <a:srgbClr val="000000"/>
              </a:solidFill>
              <a:uFillTx/>
              <a:latin typeface="Century Gothic"/>
              <a:cs typeface="Century Gothic"/>
            </a:endParaRPr>
          </a:p>
          <a:p>
            <a:pPr marL="156847" marR="160020" lvl="0" indent="8887" algn="ctr" defTabSz="914400" rtl="0" fontAlgn="auto" hangingPunct="1">
              <a:lnSpc>
                <a:spcPts val="2180"/>
              </a:lnSpc>
              <a:spcBef>
                <a:spcPts val="35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2000" b="0" i="0" u="none" strike="noStrike" kern="0" cap="none" spc="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,</a:t>
            </a:r>
            <a:r>
              <a:rPr lang="ru-RU" sz="2000" b="0" i="0" u="none" strike="noStrike" kern="0" cap="none" spc="-12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9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увлеченно</a:t>
            </a:r>
            <a:r>
              <a:rPr lang="ru-RU" sz="2000" b="0" i="0" u="none" strike="noStrike" kern="0" cap="none" spc="-14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18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работают</a:t>
            </a:r>
            <a:r>
              <a:rPr lang="ru-RU" sz="2000" b="0" i="0" u="none" strike="noStrike" kern="0" cap="none" spc="-14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114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,обсуждают </a:t>
            </a:r>
            <a:r>
              <a:rPr lang="ru-RU" sz="2000" b="0" i="0" u="none" strike="noStrike" kern="0" cap="none" spc="-10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важность</a:t>
            </a:r>
            <a:r>
              <a:rPr lang="ru-RU" sz="2000" b="0" i="0" u="none" strike="noStrike" kern="0" cap="none" spc="-17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26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профессии</a:t>
            </a:r>
            <a:r>
              <a:rPr lang="ru-RU" sz="2000" b="0" i="0" u="none" strike="noStrike" kern="0" cap="none" spc="-114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8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.дети</a:t>
            </a:r>
            <a:r>
              <a:rPr lang="ru-RU" sz="2000" b="0" i="0" u="none" strike="noStrike" kern="0" cap="none" spc="-114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8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в</a:t>
            </a:r>
            <a:r>
              <a:rPr lang="ru-RU" sz="2000" b="0" i="0" u="none" strike="noStrike" kern="0" cap="none" spc="-13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6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таких </a:t>
            </a:r>
            <a:r>
              <a:rPr lang="ru-RU" sz="2000" b="0" i="0" u="none" strike="noStrike" kern="0" cap="none" spc="-15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семьях</a:t>
            </a:r>
            <a:r>
              <a:rPr lang="ru-RU" sz="2000" b="0" i="0" u="none" strike="noStrike" kern="0" cap="none" spc="-14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17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имеют</a:t>
            </a:r>
            <a:r>
              <a:rPr lang="ru-RU" sz="2000" b="0" i="0" u="none" strike="noStrike" kern="0" cap="none" spc="-14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2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возможность</a:t>
            </a:r>
            <a:endParaRPr lang="ru-RU" sz="2000" b="0" i="0" u="none" strike="noStrike" kern="0" cap="none" spc="0" baseline="0">
              <a:solidFill>
                <a:srgbClr val="000000"/>
              </a:solidFill>
              <a:uFillTx/>
              <a:latin typeface="Century Gothic"/>
              <a:cs typeface="Century Gothic"/>
            </a:endParaRPr>
          </a:p>
          <a:p>
            <a:pPr marL="12060" marR="5084" lvl="0" indent="-4443" algn="ctr" defTabSz="914400" rtl="0" fontAlgn="auto" hangingPunct="1">
              <a:lnSpc>
                <a:spcPts val="2180"/>
              </a:lnSpc>
              <a:spcBef>
                <a:spcPts val="65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2000" b="0" i="0" u="none" strike="noStrike" kern="0" cap="none" spc="-5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получить</a:t>
            </a:r>
            <a:r>
              <a:rPr lang="ru-RU" sz="2000" b="0" i="0" u="none" strike="noStrike" kern="0" cap="none" spc="-9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12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ценный</a:t>
            </a:r>
            <a:r>
              <a:rPr lang="ru-RU" sz="2000" b="0" i="0" u="none" strike="noStrike" kern="0" cap="none" spc="-11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8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опыт</a:t>
            </a:r>
            <a:r>
              <a:rPr lang="ru-RU" sz="2000" b="0" i="0" u="none" strike="noStrike" kern="0" cap="none" spc="-14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8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и</a:t>
            </a:r>
            <a:r>
              <a:rPr lang="ru-RU" sz="2000" b="0" i="0" u="none" strike="noStrike" kern="0" cap="none" spc="-11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204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помощь</a:t>
            </a:r>
            <a:r>
              <a:rPr lang="ru-RU" sz="2000" b="0" i="0" u="none" strike="noStrike" kern="0" cap="none" spc="-16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3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в </a:t>
            </a:r>
            <a:r>
              <a:rPr lang="ru-RU" sz="2000" b="0" i="0" u="none" strike="noStrike" kern="0" cap="none" spc="-16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адаптации</a:t>
            </a:r>
            <a:r>
              <a:rPr lang="ru-RU" sz="2000" b="0" i="0" u="none" strike="noStrike" kern="0" cap="none" spc="-7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204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наследуемой</a:t>
            </a:r>
            <a:r>
              <a:rPr lang="ru-RU" sz="2000" b="0" i="0" u="none" strike="noStrike" kern="0" cap="none" spc="-75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 </a:t>
            </a:r>
            <a:r>
              <a:rPr lang="ru-RU" sz="2000" b="0" i="0" u="none" strike="noStrike" kern="0" cap="none" spc="-220" baseline="0">
                <a:solidFill>
                  <a:srgbClr val="000000"/>
                </a:solidFill>
                <a:uFillTx/>
                <a:latin typeface="Century Gothic"/>
                <a:cs typeface="Century Gothic"/>
              </a:rPr>
              <a:t>профессии.</a:t>
            </a:r>
            <a:endParaRPr lang="ru-RU" sz="2000" b="0" i="0" u="none" strike="noStrike" kern="0" cap="none" spc="0" baseline="0">
              <a:solidFill>
                <a:srgbClr val="000000"/>
              </a:solidFill>
              <a:uFillTx/>
              <a:latin typeface="Century Gothic"/>
              <a:cs typeface="Century Gothic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188" cy="6858000"/>
            <a:chOff x="0" y="0"/>
            <a:chExt cx="12192188" cy="6858000"/>
          </a:xfrm>
        </p:grpSpPr>
        <p:sp>
          <p:nvSpPr>
            <p:cNvPr id="3" name="object 3"/>
            <p:cNvSpPr/>
            <p:nvPr/>
          </p:nvSpPr>
          <p:spPr>
            <a:xfrm>
              <a:off x="6067428" y="0"/>
              <a:ext cx="6124578" cy="685800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124575"/>
                <a:gd name="f4" fmla="val 6858000"/>
                <a:gd name="f5" fmla="*/ f0 1 6124575"/>
                <a:gd name="f6" fmla="*/ f1 1 6858000"/>
                <a:gd name="f7" fmla="val f2"/>
                <a:gd name="f8" fmla="val f3"/>
                <a:gd name="f9" fmla="val f4"/>
                <a:gd name="f10" fmla="+- f9 0 f7"/>
                <a:gd name="f11" fmla="+- f8 0 f7"/>
                <a:gd name="f12" fmla="*/ f11 1 6124575"/>
                <a:gd name="f13" fmla="*/ f10 1 6858000"/>
                <a:gd name="f14" fmla="*/ f7 1 f12"/>
                <a:gd name="f15" fmla="*/ f8 1 f12"/>
                <a:gd name="f16" fmla="*/ f7 1 f13"/>
                <a:gd name="f17" fmla="*/ f9 1 f13"/>
                <a:gd name="f18" fmla="*/ f14 f5 1"/>
                <a:gd name="f19" fmla="*/ f15 f5 1"/>
                <a:gd name="f20" fmla="*/ f17 f6 1"/>
                <a:gd name="f21" fmla="*/ f16 f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6124575" h="6858000">
                  <a:moveTo>
                    <a:pt x="f2" y="f4"/>
                  </a:moveTo>
                  <a:lnTo>
                    <a:pt x="f3" y="f4"/>
                  </a:lnTo>
                  <a:lnTo>
                    <a:pt x="f3" y="f2"/>
                  </a:lnTo>
                  <a:lnTo>
                    <a:pt x="f2" y="f2"/>
                  </a:lnTo>
                  <a:lnTo>
                    <a:pt x="f2" y="f4"/>
                  </a:lnTo>
                  <a:close/>
                </a:path>
              </a:pathLst>
            </a:custGeom>
            <a:solidFill>
              <a:srgbClr val="E8E8E8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6067428" cy="685800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067425"/>
                <a:gd name="f4" fmla="val 6858000"/>
                <a:gd name="f5" fmla="*/ f0 1 6067425"/>
                <a:gd name="f6" fmla="*/ f1 1 6858000"/>
                <a:gd name="f7" fmla="val f2"/>
                <a:gd name="f8" fmla="val f3"/>
                <a:gd name="f9" fmla="val f4"/>
                <a:gd name="f10" fmla="+- f9 0 f7"/>
                <a:gd name="f11" fmla="+- f8 0 f7"/>
                <a:gd name="f12" fmla="*/ f11 1 6067425"/>
                <a:gd name="f13" fmla="*/ f10 1 6858000"/>
                <a:gd name="f14" fmla="*/ f7 1 f12"/>
                <a:gd name="f15" fmla="*/ f8 1 f12"/>
                <a:gd name="f16" fmla="*/ f7 1 f13"/>
                <a:gd name="f17" fmla="*/ f9 1 f13"/>
                <a:gd name="f18" fmla="*/ f14 f5 1"/>
                <a:gd name="f19" fmla="*/ f15 f5 1"/>
                <a:gd name="f20" fmla="*/ f17 f6 1"/>
                <a:gd name="f21" fmla="*/ f16 f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6067425" h="6858000">
                  <a:moveTo>
                    <a:pt x="f3" y="f2"/>
                  </a:moveTo>
                  <a:lnTo>
                    <a:pt x="f2" y="f2"/>
                  </a:ln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close/>
                </a:path>
              </a:pathLst>
            </a:custGeom>
            <a:solidFill>
              <a:srgbClr val="9F2B92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0"/>
              <a:ext cx="6067428" cy="685800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067425"/>
                <a:gd name="f4" fmla="val 6858000"/>
                <a:gd name="f5" fmla="*/ f0 1 6067425"/>
                <a:gd name="f6" fmla="*/ f1 1 6858000"/>
                <a:gd name="f7" fmla="val f2"/>
                <a:gd name="f8" fmla="val f3"/>
                <a:gd name="f9" fmla="val f4"/>
                <a:gd name="f10" fmla="+- f9 0 f7"/>
                <a:gd name="f11" fmla="+- f8 0 f7"/>
                <a:gd name="f12" fmla="*/ f11 1 6067425"/>
                <a:gd name="f13" fmla="*/ f10 1 6858000"/>
                <a:gd name="f14" fmla="*/ f7 1 f12"/>
                <a:gd name="f15" fmla="*/ f8 1 f12"/>
                <a:gd name="f16" fmla="*/ f7 1 f13"/>
                <a:gd name="f17" fmla="*/ f9 1 f13"/>
                <a:gd name="f18" fmla="*/ f14 f5 1"/>
                <a:gd name="f19" fmla="*/ f15 f5 1"/>
                <a:gd name="f20" fmla="*/ f17 f6 1"/>
                <a:gd name="f21" fmla="*/ f16 f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6067425" h="6858000">
                  <a:moveTo>
                    <a:pt x="f3" y="f2"/>
                  </a:moveTo>
                  <a:lnTo>
                    <a:pt x="f2" y="f2"/>
                  </a:ln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close/>
                </a:path>
              </a:pathLst>
            </a:custGeom>
            <a:solidFill>
              <a:srgbClr val="4EA72D">
                <a:alpha val="30195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pic>
          <p:nvPicPr>
            <p:cNvPr id="6" name="object 6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913" y="5800094"/>
              <a:ext cx="3114007" cy="105790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object 7"/>
            <p:cNvSpPr/>
            <p:nvPr/>
          </p:nvSpPr>
          <p:spPr>
            <a:xfrm>
              <a:off x="3476621" y="0"/>
              <a:ext cx="6172200" cy="178117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172200"/>
                <a:gd name="f4" fmla="val 1781175"/>
                <a:gd name="f5" fmla="val 4283075"/>
                <a:gd name="f6" fmla="val 1746503"/>
                <a:gd name="f7" fmla="val 4263898"/>
                <a:gd name="f8" fmla="val 4256151"/>
                <a:gd name="f9" fmla="val 1754251"/>
                <a:gd name="f10" fmla="val 1773427"/>
                <a:gd name="f11" fmla="val 4290949"/>
                <a:gd name="f12" fmla="val 4103116"/>
                <a:gd name="f13" fmla="val 1740662"/>
                <a:gd name="f14" fmla="val 4083939"/>
                <a:gd name="f15" fmla="val 4076065"/>
                <a:gd name="f16" fmla="val 1748409"/>
                <a:gd name="f17" fmla="val 1767586"/>
                <a:gd name="f18" fmla="val 1775333"/>
                <a:gd name="f19" fmla="val 4110990"/>
                <a:gd name="f20" fmla="val 4422521"/>
                <a:gd name="f21" fmla="val 1729104"/>
                <a:gd name="f22" fmla="val 4403217"/>
                <a:gd name="f23" fmla="val 4395470"/>
                <a:gd name="f24" fmla="val 1736852"/>
                <a:gd name="f25" fmla="val 1756028"/>
                <a:gd name="f26" fmla="val 1763776"/>
                <a:gd name="f27" fmla="val 4430268"/>
                <a:gd name="f28" fmla="val 4550283"/>
                <a:gd name="f29" fmla="val 1711705"/>
                <a:gd name="f30" fmla="val 4530979"/>
                <a:gd name="f31" fmla="val 4523232"/>
                <a:gd name="f32" fmla="val 1719452"/>
                <a:gd name="f33" fmla="val 1738629"/>
                <a:gd name="f34" fmla="val 4558030"/>
                <a:gd name="f35" fmla="val 3957954"/>
                <a:gd name="f36" fmla="val 1694434"/>
                <a:gd name="f37" fmla="val 3938778"/>
                <a:gd name="f38" fmla="val 3930904"/>
                <a:gd name="f39" fmla="val 1702180"/>
                <a:gd name="f40" fmla="val 1721358"/>
                <a:gd name="f41" fmla="val 3965829"/>
                <a:gd name="f42" fmla="val 4166997"/>
                <a:gd name="f43" fmla="val 1659636"/>
                <a:gd name="f44" fmla="val 4147820"/>
                <a:gd name="f45" fmla="val 4139946"/>
                <a:gd name="f46" fmla="val 1667383"/>
                <a:gd name="f47" fmla="val 1686560"/>
                <a:gd name="f48" fmla="val 4174744"/>
                <a:gd name="f49" fmla="val 4300601"/>
                <a:gd name="f50" fmla="val 1653921"/>
                <a:gd name="f51" fmla="val 4281297"/>
                <a:gd name="f52" fmla="val 4273550"/>
                <a:gd name="f53" fmla="val 1661667"/>
                <a:gd name="f54" fmla="val 1680845"/>
                <a:gd name="f55" fmla="val 1688591"/>
                <a:gd name="f56" fmla="val 4308348"/>
                <a:gd name="f57" fmla="val 3841877"/>
                <a:gd name="f58" fmla="val 1648078"/>
                <a:gd name="f59" fmla="val 3822573"/>
                <a:gd name="f60" fmla="val 3814826"/>
                <a:gd name="f61" fmla="val 1655826"/>
                <a:gd name="f62" fmla="val 1675002"/>
                <a:gd name="f63" fmla="val 1682750"/>
                <a:gd name="f64" fmla="val 3849624"/>
                <a:gd name="f65" fmla="val 4683759"/>
                <a:gd name="f66" fmla="val 1642364"/>
                <a:gd name="f67" fmla="val 4664583"/>
                <a:gd name="f68" fmla="val 4656708"/>
                <a:gd name="f69" fmla="val 1650111"/>
                <a:gd name="f70" fmla="val 1669288"/>
                <a:gd name="f71" fmla="val 1677035"/>
                <a:gd name="f72" fmla="val 4691507"/>
                <a:gd name="f73" fmla="val 4045077"/>
                <a:gd name="f74" fmla="val 1619123"/>
                <a:gd name="f75" fmla="val 4025773"/>
                <a:gd name="f76" fmla="val 4018026"/>
                <a:gd name="f77" fmla="val 1626870"/>
                <a:gd name="f78" fmla="val 1646047"/>
                <a:gd name="f79" fmla="val 4052824"/>
                <a:gd name="f80" fmla="val 4457319"/>
                <a:gd name="f81" fmla="val 1613408"/>
                <a:gd name="f82" fmla="val 4438015"/>
                <a:gd name="f83" fmla="val 1621154"/>
                <a:gd name="f84" fmla="val 1640332"/>
                <a:gd name="f85" fmla="val 4465066"/>
                <a:gd name="f86" fmla="val 4585081"/>
                <a:gd name="f87" fmla="val 1601851"/>
                <a:gd name="f88" fmla="val 4565777"/>
                <a:gd name="f89" fmla="val 1609598"/>
                <a:gd name="f90" fmla="val 1628775"/>
                <a:gd name="f91" fmla="val 1636522"/>
                <a:gd name="f92" fmla="val 4592828"/>
                <a:gd name="f93" fmla="val 3731514"/>
                <a:gd name="f94" fmla="val 3712336"/>
                <a:gd name="f95" fmla="val 3704463"/>
                <a:gd name="f96" fmla="val 3739260"/>
                <a:gd name="f97" fmla="val 3934714"/>
                <a:gd name="f98" fmla="val 1567052"/>
                <a:gd name="f99" fmla="val 3915536"/>
                <a:gd name="f100" fmla="val 3907663"/>
                <a:gd name="f101" fmla="val 1574800"/>
                <a:gd name="f102" fmla="val 1593977"/>
                <a:gd name="f103" fmla="val 3942588"/>
                <a:gd name="f104" fmla="val 4341241"/>
                <a:gd name="f105" fmla="val 1561338"/>
                <a:gd name="f106" fmla="val 4321936"/>
                <a:gd name="f107" fmla="val 4314190"/>
                <a:gd name="f108" fmla="val 1569085"/>
                <a:gd name="f109" fmla="val 1588262"/>
                <a:gd name="f110" fmla="val 1596009"/>
                <a:gd name="f111" fmla="val 4348988"/>
                <a:gd name="f112" fmla="val 4770882"/>
                <a:gd name="f113" fmla="val 1555496"/>
                <a:gd name="f114" fmla="val 4751578"/>
                <a:gd name="f115" fmla="val 4743831"/>
                <a:gd name="f116" fmla="val 1563242"/>
                <a:gd name="f117" fmla="val 1582420"/>
                <a:gd name="f118" fmla="val 1590166"/>
                <a:gd name="f119" fmla="val 4778629"/>
                <a:gd name="f120" fmla="val 3603752"/>
                <a:gd name="f121" fmla="val 3584575"/>
                <a:gd name="f122" fmla="val 3576701"/>
                <a:gd name="f123" fmla="val 3611626"/>
                <a:gd name="f124" fmla="val 4207636"/>
                <a:gd name="f125" fmla="val 1543939"/>
                <a:gd name="f126" fmla="val 4188459"/>
                <a:gd name="f127" fmla="val 4180585"/>
                <a:gd name="f128" fmla="val 1551686"/>
                <a:gd name="f129" fmla="val 1570863"/>
                <a:gd name="f130" fmla="val 1578610"/>
                <a:gd name="f131" fmla="val 4215383"/>
                <a:gd name="f132" fmla="val 1520825"/>
                <a:gd name="f133" fmla="val 1528572"/>
                <a:gd name="f134" fmla="val 1547749"/>
                <a:gd name="f135" fmla="val 3818635"/>
                <a:gd name="f136" fmla="val 1514983"/>
                <a:gd name="f137" fmla="val 3799331"/>
                <a:gd name="f138" fmla="val 3791584"/>
                <a:gd name="f139" fmla="val 1522729"/>
                <a:gd name="f140" fmla="val 1541907"/>
                <a:gd name="f141" fmla="val 1549780"/>
                <a:gd name="f142" fmla="val 3826382"/>
                <a:gd name="f143" fmla="val 1031494"/>
                <a:gd name="f144" fmla="val 1509267"/>
                <a:gd name="f145" fmla="val 1012316"/>
                <a:gd name="f146" fmla="val 1004442"/>
                <a:gd name="f147" fmla="val 1517014"/>
                <a:gd name="f148" fmla="val 1536191"/>
                <a:gd name="f149" fmla="val 1039367"/>
                <a:gd name="f150" fmla="val 1170939"/>
                <a:gd name="f151" fmla="val 1503426"/>
                <a:gd name="f152" fmla="val 1151636"/>
                <a:gd name="f153" fmla="val 1143889"/>
                <a:gd name="f154" fmla="val 1511173"/>
                <a:gd name="f155" fmla="val 1530350"/>
                <a:gd name="f156" fmla="val 1538097"/>
                <a:gd name="f157" fmla="val 1178687"/>
                <a:gd name="f158" fmla="val 4567682"/>
                <a:gd name="f159" fmla="val 1497584"/>
                <a:gd name="f160" fmla="val 4548378"/>
                <a:gd name="f161" fmla="val 4540631"/>
                <a:gd name="f162" fmla="val 1505458"/>
                <a:gd name="f163" fmla="val 1524635"/>
                <a:gd name="f164" fmla="val 1532382"/>
                <a:gd name="f165" fmla="val 4575429"/>
                <a:gd name="f166" fmla="val 4434078"/>
                <a:gd name="f167" fmla="val 4414901"/>
                <a:gd name="f168" fmla="val 4407027"/>
                <a:gd name="f169" fmla="val 4441952"/>
                <a:gd name="f170" fmla="val 1298702"/>
                <a:gd name="f171" fmla="val 1279398"/>
                <a:gd name="f172" fmla="val 1271651"/>
                <a:gd name="f173" fmla="val 1306449"/>
                <a:gd name="f174" fmla="val 4689602"/>
                <a:gd name="f175" fmla="val 1486027"/>
                <a:gd name="f176" fmla="val 4670298"/>
                <a:gd name="f177" fmla="val 4662551"/>
                <a:gd name="f178" fmla="val 1493901"/>
                <a:gd name="f179" fmla="val 1512951"/>
                <a:gd name="f180" fmla="val 4697349"/>
                <a:gd name="f181" fmla="val 3685031"/>
                <a:gd name="f182" fmla="val 1480312"/>
                <a:gd name="f183" fmla="val 3665854"/>
                <a:gd name="f184" fmla="val 3657980"/>
                <a:gd name="f185" fmla="val 1488059"/>
                <a:gd name="f186" fmla="val 1507236"/>
                <a:gd name="f187" fmla="val 3692905"/>
                <a:gd name="f188" fmla="val 3998595"/>
                <a:gd name="f189" fmla="val 1474470"/>
                <a:gd name="f190" fmla="val 3979418"/>
                <a:gd name="f191" fmla="val 3971544"/>
                <a:gd name="f192" fmla="val 1482216"/>
                <a:gd name="f193" fmla="val 1501394"/>
                <a:gd name="f194" fmla="val 4006469"/>
                <a:gd name="f195" fmla="val 3522472"/>
                <a:gd name="f196" fmla="val 3503295"/>
                <a:gd name="f197" fmla="val 3495421"/>
                <a:gd name="f198" fmla="val 3530346"/>
                <a:gd name="f199" fmla="val 3423793"/>
                <a:gd name="f200" fmla="val 3404489"/>
                <a:gd name="f201" fmla="val 3396742"/>
                <a:gd name="f202" fmla="val 3431540"/>
                <a:gd name="f203" fmla="val 1438021"/>
                <a:gd name="f204" fmla="val 1418716"/>
                <a:gd name="f205" fmla="val 1410970"/>
                <a:gd name="f206" fmla="val 1445767"/>
                <a:gd name="f207" fmla="val 4288917"/>
                <a:gd name="f208" fmla="val 1462913"/>
                <a:gd name="f209" fmla="val 4269740"/>
                <a:gd name="f210" fmla="val 4261866"/>
                <a:gd name="f211" fmla="val 1470660"/>
                <a:gd name="f212" fmla="val 1489837"/>
                <a:gd name="f213" fmla="val 4296791"/>
                <a:gd name="f214" fmla="val 4823079"/>
                <a:gd name="f215" fmla="val 1451355"/>
                <a:gd name="f216" fmla="val 4803902"/>
                <a:gd name="f217" fmla="val 4796028"/>
                <a:gd name="f218" fmla="val 1459102"/>
                <a:gd name="f219" fmla="val 1478279"/>
                <a:gd name="f220" fmla="val 4830953"/>
                <a:gd name="f221" fmla="val 938657"/>
                <a:gd name="f222" fmla="val 919352"/>
                <a:gd name="f223" fmla="val 911605"/>
                <a:gd name="f224" fmla="val 946403"/>
                <a:gd name="f225" fmla="val 839977"/>
                <a:gd name="f226" fmla="val 1445514"/>
                <a:gd name="f227" fmla="val 820674"/>
                <a:gd name="f228" fmla="val 812926"/>
                <a:gd name="f229" fmla="val 1453388"/>
                <a:gd name="f230" fmla="val 1472564"/>
                <a:gd name="f231" fmla="val 847725"/>
                <a:gd name="f232" fmla="val 3888231"/>
                <a:gd name="f233" fmla="val 1428241"/>
                <a:gd name="f234" fmla="val 3869054"/>
                <a:gd name="f235" fmla="val 3861307"/>
                <a:gd name="f236" fmla="val 1435989"/>
                <a:gd name="f237" fmla="val 1455165"/>
                <a:gd name="f238" fmla="val 3896105"/>
                <a:gd name="f239" fmla="val 3307715"/>
                <a:gd name="f240" fmla="val 3288410"/>
                <a:gd name="f241" fmla="val 3280664"/>
                <a:gd name="f242" fmla="val 3315461"/>
                <a:gd name="f243" fmla="val 1542541"/>
                <a:gd name="f244" fmla="val 1422400"/>
                <a:gd name="f245" fmla="val 1523238"/>
                <a:gd name="f246" fmla="val 1515490"/>
                <a:gd name="f247" fmla="val 1430147"/>
                <a:gd name="f248" fmla="val 1449324"/>
                <a:gd name="f249" fmla="val 1457198"/>
                <a:gd name="f250" fmla="val 1550289"/>
                <a:gd name="f251" fmla="val 4137914"/>
                <a:gd name="f252" fmla="val 1410842"/>
                <a:gd name="f253" fmla="val 4118736"/>
                <a:gd name="f254" fmla="val 1418589"/>
                <a:gd name="f255" fmla="val 1437766"/>
                <a:gd name="f256" fmla="val 4145788"/>
                <a:gd name="f257" fmla="val 1077976"/>
                <a:gd name="f258" fmla="val 1058799"/>
                <a:gd name="f259" fmla="val 1050925"/>
                <a:gd name="f260" fmla="val 1085850"/>
                <a:gd name="f261" fmla="val 1399286"/>
                <a:gd name="f262" fmla="val 1407033"/>
                <a:gd name="f263" fmla="val 1426210"/>
                <a:gd name="f264" fmla="val 1433957"/>
                <a:gd name="f265" fmla="val 3754754"/>
                <a:gd name="f266" fmla="val 3735451"/>
                <a:gd name="f267" fmla="val 3727704"/>
                <a:gd name="f268" fmla="val 3762502"/>
                <a:gd name="f269" fmla="val 1658620"/>
                <a:gd name="f270" fmla="val 1639442"/>
                <a:gd name="f271" fmla="val 1631569"/>
                <a:gd name="f272" fmla="val 1666494"/>
                <a:gd name="f273" fmla="val 1374139"/>
                <a:gd name="f274" fmla="val 1354836"/>
                <a:gd name="f275" fmla="val 1347089"/>
                <a:gd name="f276" fmla="val 1381887"/>
                <a:gd name="f277" fmla="val 1217295"/>
                <a:gd name="f278" fmla="val 1198117"/>
                <a:gd name="f279" fmla="val 1190371"/>
                <a:gd name="f280" fmla="val 1225169"/>
                <a:gd name="f281" fmla="val 4614036"/>
                <a:gd name="f282" fmla="val 1393444"/>
                <a:gd name="f283" fmla="val 4594859"/>
                <a:gd name="f284" fmla="val 4587113"/>
                <a:gd name="f285" fmla="val 1401317"/>
                <a:gd name="f286" fmla="val 1420495"/>
                <a:gd name="f287" fmla="val 4621910"/>
                <a:gd name="f288" fmla="val 747013"/>
                <a:gd name="f289" fmla="val 727837"/>
                <a:gd name="f290" fmla="val 719963"/>
                <a:gd name="f291" fmla="val 754888"/>
                <a:gd name="f292" fmla="val 3615435"/>
                <a:gd name="f293" fmla="val 3596131"/>
                <a:gd name="f294" fmla="val 3588384"/>
                <a:gd name="f295" fmla="val 1389634"/>
                <a:gd name="f296" fmla="val 1408811"/>
                <a:gd name="f297" fmla="val 1416685"/>
                <a:gd name="f298" fmla="val 3623182"/>
                <a:gd name="f299" fmla="val 3203194"/>
                <a:gd name="f300" fmla="val 1370329"/>
                <a:gd name="f301" fmla="val 3183890"/>
                <a:gd name="f302" fmla="val 3176143"/>
                <a:gd name="f303" fmla="val 1378077"/>
                <a:gd name="f304" fmla="val 1397253"/>
                <a:gd name="f305" fmla="val 1405001"/>
                <a:gd name="f306" fmla="val 3210941"/>
                <a:gd name="f307" fmla="val 4736083"/>
                <a:gd name="f308" fmla="val 1364614"/>
                <a:gd name="f309" fmla="val 4716780"/>
                <a:gd name="f310" fmla="val 4709033"/>
                <a:gd name="f311" fmla="val 1372362"/>
                <a:gd name="f312" fmla="val 1391539"/>
                <a:gd name="f313" fmla="val 3435350"/>
                <a:gd name="f314" fmla="val 1358773"/>
                <a:gd name="f315" fmla="val 3416173"/>
                <a:gd name="f316" fmla="val 3408299"/>
                <a:gd name="f317" fmla="val 1366520"/>
                <a:gd name="f318" fmla="val 1385697"/>
                <a:gd name="f319" fmla="val 3443224"/>
                <a:gd name="f320" fmla="val 4346956"/>
                <a:gd name="f321" fmla="val 1352930"/>
                <a:gd name="f322" fmla="val 4327779"/>
                <a:gd name="f323" fmla="val 4319905"/>
                <a:gd name="f324" fmla="val 1360804"/>
                <a:gd name="f325" fmla="val 1379982"/>
                <a:gd name="f326" fmla="val 1387728"/>
                <a:gd name="f327" fmla="val 4354830"/>
                <a:gd name="f328" fmla="val 4869560"/>
                <a:gd name="f329" fmla="val 1347215"/>
                <a:gd name="f330" fmla="val 4850383"/>
                <a:gd name="f331" fmla="val 4842509"/>
                <a:gd name="f332" fmla="val 1354963"/>
                <a:gd name="f333" fmla="val 4877434"/>
                <a:gd name="f334" fmla="val 4230878"/>
                <a:gd name="f335" fmla="val 4211574"/>
                <a:gd name="f336" fmla="val 4203827"/>
                <a:gd name="f337" fmla="val 4238625"/>
                <a:gd name="f338" fmla="val 4033393"/>
                <a:gd name="f339" fmla="val 4014216"/>
                <a:gd name="f340" fmla="val 4041267"/>
                <a:gd name="f341" fmla="val 659891"/>
                <a:gd name="f342" fmla="val 640714"/>
                <a:gd name="f343" fmla="val 632840"/>
                <a:gd name="f344" fmla="val 667765"/>
                <a:gd name="f345" fmla="val 3092830"/>
                <a:gd name="f346" fmla="val 1341374"/>
                <a:gd name="f347" fmla="val 3073527"/>
                <a:gd name="f348" fmla="val 3065779"/>
                <a:gd name="f349" fmla="val 1349121"/>
                <a:gd name="f350" fmla="val 1368298"/>
                <a:gd name="f351" fmla="val 1376172"/>
                <a:gd name="f352" fmla="val 3100578"/>
                <a:gd name="f353" fmla="val 1763140"/>
                <a:gd name="f354" fmla="val 1743964"/>
                <a:gd name="f355" fmla="val 1736089"/>
                <a:gd name="f356" fmla="val 1770888"/>
                <a:gd name="f357" fmla="val 944499"/>
                <a:gd name="f358" fmla="val 1335659"/>
                <a:gd name="f359" fmla="val 925195"/>
                <a:gd name="f360" fmla="val 917448"/>
                <a:gd name="f361" fmla="val 1343405"/>
                <a:gd name="f362" fmla="val 1362583"/>
                <a:gd name="f363" fmla="val 952246"/>
                <a:gd name="f364" fmla="val 3923156"/>
                <a:gd name="f365" fmla="val 1324102"/>
                <a:gd name="f366" fmla="val 3903853"/>
                <a:gd name="f367" fmla="val 1331849"/>
                <a:gd name="f368" fmla="val 1351026"/>
                <a:gd name="f369" fmla="val 4527042"/>
                <a:gd name="f370" fmla="val 1318260"/>
                <a:gd name="f371" fmla="val 4507738"/>
                <a:gd name="f372" fmla="val 4499991"/>
                <a:gd name="f373" fmla="val 1326007"/>
                <a:gd name="f374" fmla="val 1345184"/>
                <a:gd name="f375" fmla="val 4534789"/>
                <a:gd name="f376" fmla="val 1484502"/>
                <a:gd name="f377" fmla="val 1465199"/>
                <a:gd name="f378" fmla="val 1457452"/>
                <a:gd name="f379" fmla="val 1492250"/>
                <a:gd name="f380" fmla="val 1333500"/>
                <a:gd name="f381" fmla="val 1314196"/>
                <a:gd name="f382" fmla="val 1341247"/>
                <a:gd name="f383" fmla="val 3313429"/>
                <a:gd name="f384" fmla="val 1312417"/>
                <a:gd name="f385" fmla="val 3294253"/>
                <a:gd name="f386" fmla="val 3286379"/>
                <a:gd name="f387" fmla="val 1320291"/>
                <a:gd name="f388" fmla="val 1339469"/>
                <a:gd name="f389" fmla="val 3321304"/>
                <a:gd name="f390" fmla="val 1118615"/>
                <a:gd name="f391" fmla="val 1099439"/>
                <a:gd name="f392" fmla="val 1091564"/>
                <a:gd name="f393" fmla="val 1126489"/>
                <a:gd name="f394" fmla="val 3534155"/>
                <a:gd name="f395" fmla="val 1306702"/>
                <a:gd name="f396" fmla="val 3514852"/>
                <a:gd name="f397" fmla="val 3507104"/>
                <a:gd name="f398" fmla="val 1314450"/>
                <a:gd name="f399" fmla="val 1333627"/>
                <a:gd name="f400" fmla="val 3541903"/>
                <a:gd name="f401" fmla="val 1890902"/>
                <a:gd name="f402" fmla="val 1871599"/>
                <a:gd name="f403" fmla="val 1863852"/>
                <a:gd name="f404" fmla="val 1898650"/>
                <a:gd name="f405" fmla="val 1612138"/>
                <a:gd name="f406" fmla="val 1300861"/>
                <a:gd name="f407" fmla="val 1592961"/>
                <a:gd name="f408" fmla="val 1585087"/>
                <a:gd name="f409" fmla="val 1308735"/>
                <a:gd name="f410" fmla="val 1327912"/>
                <a:gd name="f411" fmla="val 1620012"/>
                <a:gd name="f412" fmla="val 3806952"/>
                <a:gd name="f413" fmla="val 1295146"/>
                <a:gd name="f414" fmla="val 3787775"/>
                <a:gd name="f415" fmla="val 3779901"/>
                <a:gd name="f416" fmla="val 1302892"/>
                <a:gd name="f417" fmla="val 1322070"/>
                <a:gd name="f418" fmla="val 1329816"/>
                <a:gd name="f419" fmla="val 2994152"/>
                <a:gd name="f420" fmla="val 2974848"/>
                <a:gd name="f421" fmla="val 2967101"/>
                <a:gd name="f422" fmla="val 3001899"/>
                <a:gd name="f423" fmla="val 834136"/>
                <a:gd name="f424" fmla="val 814832"/>
                <a:gd name="f425" fmla="val 807085"/>
                <a:gd name="f426" fmla="val 841883"/>
                <a:gd name="f427" fmla="val 4149598"/>
                <a:gd name="f428" fmla="val 1277747"/>
                <a:gd name="f429" fmla="val 4130294"/>
                <a:gd name="f430" fmla="val 4122547"/>
                <a:gd name="f431" fmla="val 1285494"/>
                <a:gd name="f432" fmla="val 1304671"/>
                <a:gd name="f433" fmla="val 4157345"/>
                <a:gd name="f434" fmla="val 3696716"/>
                <a:gd name="f435" fmla="val 3677411"/>
                <a:gd name="f436" fmla="val 3669665"/>
                <a:gd name="f437" fmla="val 2889630"/>
                <a:gd name="f438" fmla="val 2870327"/>
                <a:gd name="f439" fmla="val 2862579"/>
                <a:gd name="f440" fmla="val 2897378"/>
                <a:gd name="f441" fmla="val 584453"/>
                <a:gd name="f442" fmla="val 565150"/>
                <a:gd name="f443" fmla="val 557402"/>
                <a:gd name="f444" fmla="val 592201"/>
                <a:gd name="f445" fmla="val 1266189"/>
                <a:gd name="f446" fmla="val 1273937"/>
                <a:gd name="f447" fmla="val 1293114"/>
                <a:gd name="f448" fmla="val 1260348"/>
                <a:gd name="f449" fmla="val 1268222"/>
                <a:gd name="f450" fmla="val 1287399"/>
                <a:gd name="f451" fmla="val 2785110"/>
                <a:gd name="f452" fmla="val 1254633"/>
                <a:gd name="f453" fmla="val 2765805"/>
                <a:gd name="f454" fmla="val 2758059"/>
                <a:gd name="f455" fmla="val 1262379"/>
                <a:gd name="f456" fmla="val 1281557"/>
                <a:gd name="f457" fmla="val 1289303"/>
                <a:gd name="f458" fmla="val 2792857"/>
                <a:gd name="f459" fmla="val 2041905"/>
                <a:gd name="f460" fmla="val 2022602"/>
                <a:gd name="f461" fmla="val 2014854"/>
                <a:gd name="f462" fmla="val 2049652"/>
                <a:gd name="f463" fmla="val 1240536"/>
                <a:gd name="f464" fmla="val 1221359"/>
                <a:gd name="f465" fmla="val 1213485"/>
                <a:gd name="f466" fmla="val 1248410"/>
                <a:gd name="f467" fmla="val 1008379"/>
                <a:gd name="f468" fmla="val 989076"/>
                <a:gd name="f469" fmla="val 981328"/>
                <a:gd name="f470" fmla="val 1016126"/>
                <a:gd name="f471" fmla="val 4405122"/>
                <a:gd name="f472" fmla="val 1248790"/>
                <a:gd name="f473" fmla="val 4385818"/>
                <a:gd name="f474" fmla="val 4378071"/>
                <a:gd name="f475" fmla="val 1256538"/>
                <a:gd name="f476" fmla="val 1275714"/>
                <a:gd name="f477" fmla="val 1283589"/>
                <a:gd name="f478" fmla="val 4412869"/>
                <a:gd name="f479" fmla="val 3412108"/>
                <a:gd name="f480" fmla="val 1243076"/>
                <a:gd name="f481" fmla="val 3392931"/>
                <a:gd name="f482" fmla="val 3385184"/>
                <a:gd name="f483" fmla="val 1250823"/>
                <a:gd name="f484" fmla="val 1270000"/>
                <a:gd name="f485" fmla="val 3419982"/>
                <a:gd name="f486" fmla="val 3145028"/>
                <a:gd name="f487" fmla="val 3125851"/>
                <a:gd name="f488" fmla="val 3117977"/>
                <a:gd name="f489" fmla="val 3152902"/>
                <a:gd name="f490" fmla="val 741172"/>
                <a:gd name="f491" fmla="val 721995"/>
                <a:gd name="f492" fmla="val 714248"/>
                <a:gd name="f493" fmla="val 749046"/>
                <a:gd name="f494" fmla="val 1237234"/>
                <a:gd name="f495" fmla="val 1244980"/>
                <a:gd name="f496" fmla="val 1264158"/>
                <a:gd name="f497" fmla="val 1272032"/>
                <a:gd name="f498" fmla="val 2680589"/>
                <a:gd name="f499" fmla="val 1231519"/>
                <a:gd name="f500" fmla="val 2661285"/>
                <a:gd name="f501" fmla="val 2653538"/>
                <a:gd name="f502" fmla="val 1239265"/>
                <a:gd name="f503" fmla="val 1258442"/>
                <a:gd name="f504" fmla="val 2688336"/>
                <a:gd name="f505" fmla="val 2152141"/>
                <a:gd name="f506" fmla="val 1225677"/>
                <a:gd name="f507" fmla="val 2132965"/>
                <a:gd name="f508" fmla="val 2125091"/>
                <a:gd name="f509" fmla="val 1233424"/>
                <a:gd name="f510" fmla="val 1252601"/>
                <a:gd name="f511" fmla="val 2160016"/>
                <a:gd name="f512" fmla="val 1821179"/>
                <a:gd name="f513" fmla="val 1802002"/>
                <a:gd name="f514" fmla="val 1794128"/>
                <a:gd name="f515" fmla="val 1829053"/>
                <a:gd name="f516" fmla="val 3272790"/>
                <a:gd name="f517" fmla="val 1219835"/>
                <a:gd name="f518" fmla="val 3253613"/>
                <a:gd name="f519" fmla="val 3245739"/>
                <a:gd name="f520" fmla="val 1227709"/>
                <a:gd name="f521" fmla="val 1246886"/>
                <a:gd name="f522" fmla="val 2564384"/>
                <a:gd name="f523" fmla="val 2545207"/>
                <a:gd name="f524" fmla="val 2537333"/>
                <a:gd name="f525" fmla="val 2572258"/>
                <a:gd name="f526" fmla="val 1705102"/>
                <a:gd name="f527" fmla="val 1685798"/>
                <a:gd name="f528" fmla="val 1678051"/>
                <a:gd name="f529" fmla="val 1712849"/>
                <a:gd name="f530" fmla="val 4590923"/>
                <a:gd name="f531" fmla="val 1214120"/>
                <a:gd name="f532" fmla="val 4571619"/>
                <a:gd name="f533" fmla="val 4563872"/>
                <a:gd name="f534" fmla="val 1221866"/>
                <a:gd name="f535" fmla="val 1241044"/>
                <a:gd name="f536" fmla="val 4598670"/>
                <a:gd name="f537" fmla="val 3975354"/>
                <a:gd name="f538" fmla="val 3956177"/>
                <a:gd name="f539" fmla="val 3948303"/>
                <a:gd name="f540" fmla="val 3983228"/>
                <a:gd name="f541" fmla="val 3609594"/>
                <a:gd name="f542" fmla="val 3590290"/>
                <a:gd name="f543" fmla="val 3582543"/>
                <a:gd name="f544" fmla="val 3617341"/>
                <a:gd name="f545" fmla="val 485775"/>
                <a:gd name="f546" fmla="val 466471"/>
                <a:gd name="f547" fmla="val 458724"/>
                <a:gd name="f548" fmla="val 493522"/>
                <a:gd name="f549" fmla="val 4097274"/>
                <a:gd name="f550" fmla="val 1202563"/>
                <a:gd name="f551" fmla="val 4078097"/>
                <a:gd name="f552" fmla="val 4070223"/>
                <a:gd name="f553" fmla="val 1210310"/>
                <a:gd name="f554" fmla="val 1229487"/>
                <a:gd name="f555" fmla="val 4105148"/>
                <a:gd name="f556" fmla="val 2367026"/>
                <a:gd name="f557" fmla="val 2347722"/>
                <a:gd name="f558" fmla="val 2339975"/>
                <a:gd name="f559" fmla="val 2374773"/>
                <a:gd name="f560" fmla="val 2268347"/>
                <a:gd name="f561" fmla="val 2249042"/>
                <a:gd name="f562" fmla="val 2241296"/>
                <a:gd name="f563" fmla="val 2276094"/>
                <a:gd name="f564" fmla="val 1954784"/>
                <a:gd name="f565" fmla="val 1935479"/>
                <a:gd name="f566" fmla="val 1927733"/>
                <a:gd name="f567" fmla="val 1962530"/>
                <a:gd name="f568" fmla="val 1136014"/>
                <a:gd name="f569" fmla="val 1116838"/>
                <a:gd name="f570" fmla="val 1108964"/>
                <a:gd name="f571" fmla="val 3865118"/>
                <a:gd name="f572" fmla="val 1196721"/>
                <a:gd name="f573" fmla="val 3845814"/>
                <a:gd name="f574" fmla="val 3838067"/>
                <a:gd name="f575" fmla="val 1204467"/>
                <a:gd name="f576" fmla="val 1223645"/>
                <a:gd name="f577" fmla="val 3872865"/>
                <a:gd name="f578" fmla="val 1472819"/>
                <a:gd name="f579" fmla="val 1453641"/>
                <a:gd name="f580" fmla="val 1480692"/>
                <a:gd name="f581" fmla="val 1185164"/>
                <a:gd name="f582" fmla="val 1192911"/>
                <a:gd name="f583" fmla="val 1212088"/>
                <a:gd name="f584" fmla="val 874776"/>
                <a:gd name="f585" fmla="val 855472"/>
                <a:gd name="f586" fmla="val 882523"/>
                <a:gd name="f587" fmla="val 4480559"/>
                <a:gd name="f588" fmla="val 1179449"/>
                <a:gd name="f589" fmla="val 4461256"/>
                <a:gd name="f590" fmla="val 4453508"/>
                <a:gd name="f591" fmla="val 1187196"/>
                <a:gd name="f592" fmla="val 1206373"/>
                <a:gd name="f593" fmla="val 4488307"/>
                <a:gd name="f594" fmla="val 2471547"/>
                <a:gd name="f595" fmla="val 2452242"/>
                <a:gd name="f596" fmla="val 2444496"/>
                <a:gd name="f597" fmla="val 2479294"/>
                <a:gd name="f598" fmla="val 1583182"/>
                <a:gd name="f599" fmla="val 1563877"/>
                <a:gd name="f600" fmla="val 1556130"/>
                <a:gd name="f601" fmla="val 1590928"/>
                <a:gd name="f602" fmla="val 4892802"/>
                <a:gd name="f603" fmla="val 1167764"/>
                <a:gd name="f604" fmla="val 4873498"/>
                <a:gd name="f605" fmla="val 4865751"/>
                <a:gd name="f606" fmla="val 1175639"/>
                <a:gd name="f607" fmla="val 1194815"/>
                <a:gd name="f608" fmla="val 4900549"/>
                <a:gd name="f609" fmla="val 3725672"/>
                <a:gd name="f610" fmla="val 1162050"/>
                <a:gd name="f611" fmla="val 3706495"/>
                <a:gd name="f612" fmla="val 3698621"/>
                <a:gd name="f613" fmla="val 1169797"/>
                <a:gd name="f614" fmla="val 1188974"/>
                <a:gd name="f615" fmla="val 3733546"/>
                <a:gd name="f616" fmla="val 3493516"/>
                <a:gd name="f617" fmla="val 3474211"/>
                <a:gd name="f618" fmla="val 3466465"/>
                <a:gd name="f619" fmla="val 3501263"/>
                <a:gd name="f620" fmla="val 590296"/>
                <a:gd name="f621" fmla="val 1156208"/>
                <a:gd name="f622" fmla="val 570991"/>
                <a:gd name="f623" fmla="val 563245"/>
                <a:gd name="f624" fmla="val 1163954"/>
                <a:gd name="f625" fmla="val 1183132"/>
                <a:gd name="f626" fmla="val 1191005"/>
                <a:gd name="f627" fmla="val 598042"/>
                <a:gd name="f628" fmla="val 2860548"/>
                <a:gd name="f629" fmla="val 1150492"/>
                <a:gd name="f630" fmla="val 2841371"/>
                <a:gd name="f631" fmla="val 2833497"/>
                <a:gd name="f632" fmla="val 1158239"/>
                <a:gd name="f633" fmla="val 1177416"/>
                <a:gd name="f634" fmla="val 2868422"/>
                <a:gd name="f635" fmla="val 985138"/>
                <a:gd name="f636" fmla="val 965835"/>
                <a:gd name="f637" fmla="val 958088"/>
                <a:gd name="f638" fmla="val 992886"/>
                <a:gd name="f639" fmla="val 4776724"/>
                <a:gd name="f640" fmla="val 1144651"/>
                <a:gd name="f641" fmla="val 4757420"/>
                <a:gd name="f642" fmla="val 4749673"/>
                <a:gd name="f643" fmla="val 1152398"/>
                <a:gd name="f644" fmla="val 1171575"/>
                <a:gd name="f645" fmla="val 4784471"/>
                <a:gd name="f646" fmla="val 4225035"/>
                <a:gd name="f647" fmla="val 4205858"/>
                <a:gd name="f648" fmla="val 4197984"/>
                <a:gd name="f649" fmla="val 4232909"/>
                <a:gd name="f650" fmla="val 3121786"/>
                <a:gd name="f651" fmla="val 3102609"/>
                <a:gd name="f652" fmla="val 3094863"/>
                <a:gd name="f653" fmla="val 3129660"/>
                <a:gd name="f654" fmla="val 694816"/>
                <a:gd name="f655" fmla="val 675513"/>
                <a:gd name="f656" fmla="val 702563"/>
                <a:gd name="f657" fmla="val 4672203"/>
                <a:gd name="f658" fmla="val 1138936"/>
                <a:gd name="f659" fmla="val 4652899"/>
                <a:gd name="f660" fmla="val 4645152"/>
                <a:gd name="f661" fmla="val 1146683"/>
                <a:gd name="f662" fmla="val 1165860"/>
                <a:gd name="f663" fmla="val 1173607"/>
                <a:gd name="f664" fmla="val 4679950"/>
                <a:gd name="f665" fmla="val 1246377"/>
                <a:gd name="f666" fmla="val 1127252"/>
                <a:gd name="f667" fmla="val 1227201"/>
                <a:gd name="f668" fmla="val 1219327"/>
                <a:gd name="f669" fmla="val 1135126"/>
                <a:gd name="f670" fmla="val 1154302"/>
                <a:gd name="f671" fmla="val 1254125"/>
                <a:gd name="f672" fmla="val 3371469"/>
                <a:gd name="f673" fmla="val 1121537"/>
                <a:gd name="f674" fmla="val 3352292"/>
                <a:gd name="f675" fmla="val 3344545"/>
                <a:gd name="f676" fmla="val 1129284"/>
                <a:gd name="f677" fmla="val 1148461"/>
                <a:gd name="f678" fmla="val 3379343"/>
                <a:gd name="f679" fmla="val 2622550"/>
                <a:gd name="f680" fmla="val 2603246"/>
                <a:gd name="f681" fmla="val 2595499"/>
                <a:gd name="f682" fmla="val 2630297"/>
                <a:gd name="f683" fmla="val 4358640"/>
                <a:gd name="f684" fmla="val 1115695"/>
                <a:gd name="f685" fmla="val 4339335"/>
                <a:gd name="f686" fmla="val 4331589"/>
                <a:gd name="f687" fmla="val 1123569"/>
                <a:gd name="f688" fmla="val 1142746"/>
                <a:gd name="f689" fmla="val 4366386"/>
                <a:gd name="f690" fmla="val 4068318"/>
                <a:gd name="f691" fmla="val 4049014"/>
                <a:gd name="f692" fmla="val 2070862"/>
                <a:gd name="f693" fmla="val 2051685"/>
                <a:gd name="f694" fmla="val 2043811"/>
                <a:gd name="f695" fmla="val 2078736"/>
                <a:gd name="f696" fmla="val 1797939"/>
                <a:gd name="f697" fmla="val 1778762"/>
                <a:gd name="f698" fmla="val 1805813"/>
                <a:gd name="f699" fmla="val 3237992"/>
                <a:gd name="f700" fmla="val 1109979"/>
                <a:gd name="f701" fmla="val 3218688"/>
                <a:gd name="f702" fmla="val 1117727"/>
                <a:gd name="f703" fmla="val 1136903"/>
                <a:gd name="f704" fmla="val 2744470"/>
                <a:gd name="f705" fmla="val 2725166"/>
                <a:gd name="f706" fmla="val 2717419"/>
                <a:gd name="f707" fmla="val 2752216"/>
                <a:gd name="f708" fmla="val 2187066"/>
                <a:gd name="f709" fmla="val 2167763"/>
                <a:gd name="f710" fmla="val 2194814"/>
                <a:gd name="f711" fmla="val 1937385"/>
                <a:gd name="f712" fmla="val 1104138"/>
                <a:gd name="f713" fmla="val 1918080"/>
                <a:gd name="f714" fmla="val 1910334"/>
                <a:gd name="f715" fmla="val 1111885"/>
                <a:gd name="f716" fmla="val 1131062"/>
                <a:gd name="f717" fmla="val 1945132"/>
                <a:gd name="f718" fmla="val 1670303"/>
                <a:gd name="f719" fmla="val 1651000"/>
                <a:gd name="f720" fmla="val 1643252"/>
                <a:gd name="f721" fmla="val 1101216"/>
                <a:gd name="f722" fmla="val 1082039"/>
                <a:gd name="f723" fmla="val 1074165"/>
                <a:gd name="f724" fmla="val 491489"/>
                <a:gd name="f725" fmla="val 1098423"/>
                <a:gd name="f726" fmla="val 472313"/>
                <a:gd name="f727" fmla="val 464565"/>
                <a:gd name="f728" fmla="val 1106170"/>
                <a:gd name="f729" fmla="val 1125347"/>
                <a:gd name="f730" fmla="val 1133094"/>
                <a:gd name="f731" fmla="val 499363"/>
                <a:gd name="f732" fmla="val 3592195"/>
                <a:gd name="f733" fmla="val 1092580"/>
                <a:gd name="f734" fmla="val 3572891"/>
                <a:gd name="f735" fmla="val 3565144"/>
                <a:gd name="f736" fmla="val 1100327"/>
                <a:gd name="f737" fmla="val 1119504"/>
                <a:gd name="f738" fmla="val 3599942"/>
                <a:gd name="f739" fmla="val 781812"/>
                <a:gd name="f740" fmla="val 762635"/>
                <a:gd name="f741" fmla="val 789686"/>
                <a:gd name="f742" fmla="val 381253"/>
                <a:gd name="f743" fmla="val 361950"/>
                <a:gd name="f744" fmla="val 354202"/>
                <a:gd name="f745" fmla="val 389000"/>
                <a:gd name="f746" fmla="val 3812794"/>
                <a:gd name="f747" fmla="val 1086865"/>
                <a:gd name="f748" fmla="val 3793617"/>
                <a:gd name="f749" fmla="val 3785743"/>
                <a:gd name="f750" fmla="val 1094613"/>
                <a:gd name="f751" fmla="val 1113789"/>
                <a:gd name="f752" fmla="val 3820668"/>
                <a:gd name="f753" fmla="val 4503801"/>
                <a:gd name="f754" fmla="val 1081024"/>
                <a:gd name="f755" fmla="val 4484497"/>
                <a:gd name="f756" fmla="val 4476750"/>
                <a:gd name="f757" fmla="val 1088771"/>
                <a:gd name="f758" fmla="val 1107948"/>
                <a:gd name="f759" fmla="val 4511548"/>
                <a:gd name="f760" fmla="val 3946398"/>
                <a:gd name="f761" fmla="val 3927094"/>
                <a:gd name="f762" fmla="val 3919347"/>
                <a:gd name="f763" fmla="val 3954145"/>
                <a:gd name="f764" fmla="val 2401824"/>
                <a:gd name="f765" fmla="val 2382647"/>
                <a:gd name="f766" fmla="val 2409698"/>
                <a:gd name="f767" fmla="val 1356740"/>
                <a:gd name="f768" fmla="val 1337437"/>
                <a:gd name="f769" fmla="val 1329689"/>
                <a:gd name="f770" fmla="val 1364488"/>
                <a:gd name="f771" fmla="val 2965069"/>
                <a:gd name="f772" fmla="val 1075182"/>
                <a:gd name="f773" fmla="val 2945891"/>
                <a:gd name="f774" fmla="val 2938017"/>
                <a:gd name="f775" fmla="val 1083055"/>
                <a:gd name="f776" fmla="val 1102233"/>
                <a:gd name="f777" fmla="val 2972816"/>
                <a:gd name="f778" fmla="val 4648961"/>
                <a:gd name="f779" fmla="val 1052067"/>
                <a:gd name="f780" fmla="val 4629658"/>
                <a:gd name="f781" fmla="val 1059814"/>
                <a:gd name="f782" fmla="val 1078991"/>
                <a:gd name="f783" fmla="val 2279904"/>
                <a:gd name="f784" fmla="val 2260727"/>
                <a:gd name="f785" fmla="val 2252853"/>
                <a:gd name="f786" fmla="val 2287778"/>
                <a:gd name="f787" fmla="val 909574"/>
                <a:gd name="f788" fmla="val 890397"/>
                <a:gd name="f789" fmla="val 4828921"/>
                <a:gd name="f790" fmla="val 1046352"/>
                <a:gd name="f791" fmla="val 4809744"/>
                <a:gd name="f792" fmla="val 4801870"/>
                <a:gd name="f793" fmla="val 1054100"/>
                <a:gd name="f794" fmla="val 1073277"/>
                <a:gd name="f795" fmla="val 4836668"/>
                <a:gd name="f796" fmla="val 3475990"/>
                <a:gd name="f797" fmla="val 3456813"/>
                <a:gd name="f798" fmla="val 3448939"/>
                <a:gd name="f799" fmla="val 3483864"/>
                <a:gd name="f800" fmla="val 3069590"/>
                <a:gd name="f801" fmla="val 3050413"/>
                <a:gd name="f802" fmla="val 3042539"/>
                <a:gd name="f803" fmla="val 3077336"/>
                <a:gd name="f804" fmla="val 2518029"/>
                <a:gd name="f805" fmla="val 2498725"/>
                <a:gd name="f806" fmla="val 2490978"/>
                <a:gd name="f807" fmla="val 2525776"/>
                <a:gd name="f808" fmla="val 1034669"/>
                <a:gd name="f809" fmla="val 1042542"/>
                <a:gd name="f810" fmla="val 1061720"/>
                <a:gd name="f811" fmla="val 1069466"/>
                <a:gd name="f812" fmla="val 630936"/>
                <a:gd name="f813" fmla="val 611632"/>
                <a:gd name="f814" fmla="val 603885"/>
                <a:gd name="f815" fmla="val 638683"/>
                <a:gd name="f816" fmla="val 2837307"/>
                <a:gd name="f817" fmla="val 1028953"/>
                <a:gd name="f818" fmla="val 2818129"/>
                <a:gd name="f819" fmla="val 2810255"/>
                <a:gd name="f820" fmla="val 1036701"/>
                <a:gd name="f821" fmla="val 1055877"/>
                <a:gd name="f822" fmla="val 1063625"/>
                <a:gd name="f823" fmla="val 2845180"/>
                <a:gd name="f824" fmla="val 3319272"/>
                <a:gd name="f825" fmla="val 1023112"/>
                <a:gd name="f826" fmla="val 3299968"/>
                <a:gd name="f827" fmla="val 3292221"/>
                <a:gd name="f828" fmla="val 1030986"/>
                <a:gd name="f829" fmla="val 1050163"/>
                <a:gd name="f830" fmla="val 1057910"/>
                <a:gd name="f831" fmla="val 3327019"/>
                <a:gd name="f832" fmla="val 1049020"/>
                <a:gd name="f833" fmla="val 1029715"/>
                <a:gd name="f834" fmla="val 1021969"/>
                <a:gd name="f835" fmla="val 1056766"/>
                <a:gd name="f836" fmla="val 1873503"/>
                <a:gd name="f837" fmla="val 1017397"/>
                <a:gd name="f838" fmla="val 1854200"/>
                <a:gd name="f839" fmla="val 1846452"/>
                <a:gd name="f840" fmla="val 1025144"/>
                <a:gd name="f841" fmla="val 1044321"/>
                <a:gd name="f842" fmla="val 1881251"/>
                <a:gd name="f843" fmla="val 2628265"/>
                <a:gd name="f844" fmla="val 1005839"/>
                <a:gd name="f845" fmla="val 2609088"/>
                <a:gd name="f846" fmla="val 2601214"/>
                <a:gd name="f847" fmla="val 1013587"/>
                <a:gd name="f848" fmla="val 1032763"/>
                <a:gd name="f849" fmla="val 1040511"/>
                <a:gd name="f850" fmla="val 2636139"/>
                <a:gd name="f851" fmla="val 1734058"/>
                <a:gd name="f852" fmla="val 1714880"/>
                <a:gd name="f853" fmla="val 1707134"/>
                <a:gd name="f854" fmla="val 1741932"/>
                <a:gd name="f855" fmla="val 3191509"/>
                <a:gd name="f856" fmla="val 999998"/>
                <a:gd name="f857" fmla="val 3172332"/>
                <a:gd name="f858" fmla="val 3164458"/>
                <a:gd name="f859" fmla="val 1007745"/>
                <a:gd name="f860" fmla="val 1026922"/>
                <a:gd name="f861" fmla="val 3199383"/>
                <a:gd name="f862" fmla="val 2134742"/>
                <a:gd name="f863" fmla="val 2115566"/>
                <a:gd name="f864" fmla="val 2107691"/>
                <a:gd name="f865" fmla="val 2142616"/>
                <a:gd name="f866" fmla="val 2018664"/>
                <a:gd name="f867" fmla="val 994283"/>
                <a:gd name="f868" fmla="val 1999361"/>
                <a:gd name="f869" fmla="val 1991614"/>
                <a:gd name="f870" fmla="val 1002029"/>
                <a:gd name="f871" fmla="val 1021207"/>
                <a:gd name="f872" fmla="val 2026412"/>
                <a:gd name="f873" fmla="val 3859276"/>
                <a:gd name="f874" fmla="val 988440"/>
                <a:gd name="f875" fmla="val 3839972"/>
                <a:gd name="f876" fmla="val 3832225"/>
                <a:gd name="f877" fmla="val 996188"/>
                <a:gd name="f878" fmla="val 1015364"/>
                <a:gd name="f879" fmla="val 3867023"/>
                <a:gd name="f880" fmla="val 796036"/>
                <a:gd name="f881" fmla="val 982599"/>
                <a:gd name="f882" fmla="val 783209"/>
                <a:gd name="f883" fmla="val 778001"/>
                <a:gd name="f884" fmla="val 987805"/>
                <a:gd name="f885" fmla="val 1000633"/>
                <a:gd name="f886" fmla="val 801242"/>
                <a:gd name="f887" fmla="val 2732786"/>
                <a:gd name="f888" fmla="val 976884"/>
                <a:gd name="f889" fmla="val 2713609"/>
                <a:gd name="f890" fmla="val 2705735"/>
                <a:gd name="f891" fmla="val 984630"/>
                <a:gd name="f892" fmla="val 1003808"/>
                <a:gd name="f893" fmla="val 1011554"/>
                <a:gd name="f894" fmla="val 2740660"/>
                <a:gd name="f895" fmla="val 2372867"/>
                <a:gd name="f896" fmla="val 2353564"/>
                <a:gd name="f897" fmla="val 2345816"/>
                <a:gd name="f898" fmla="val 2380615"/>
                <a:gd name="f899" fmla="val 416051"/>
                <a:gd name="f900" fmla="val 396875"/>
                <a:gd name="f901" fmla="val 423925"/>
                <a:gd name="f902" fmla="val 1478661"/>
                <a:gd name="f903" fmla="val 971041"/>
                <a:gd name="f904" fmla="val 1459357"/>
                <a:gd name="f905" fmla="val 1451610"/>
                <a:gd name="f906" fmla="val 978788"/>
                <a:gd name="f907" fmla="val 997965"/>
                <a:gd name="f908" fmla="val 1486408"/>
                <a:gd name="f909" fmla="val 1350899"/>
                <a:gd name="f910" fmla="val 1331595"/>
                <a:gd name="f911" fmla="val 1323848"/>
                <a:gd name="f912" fmla="val 1358646"/>
                <a:gd name="f913" fmla="val 526414"/>
                <a:gd name="f914" fmla="val 507111"/>
                <a:gd name="f915" fmla="val 534162"/>
                <a:gd name="f916" fmla="val 2924429"/>
                <a:gd name="f917" fmla="val 965326"/>
                <a:gd name="f918" fmla="val 2905252"/>
                <a:gd name="f919" fmla="val 973074"/>
                <a:gd name="f920" fmla="val 992251"/>
                <a:gd name="f921" fmla="val 2932176"/>
                <a:gd name="f922" fmla="val 294132"/>
                <a:gd name="f923" fmla="val 959485"/>
                <a:gd name="f924" fmla="val 274954"/>
                <a:gd name="f925" fmla="val 267080"/>
                <a:gd name="f926" fmla="val 967232"/>
                <a:gd name="f927" fmla="val 986409"/>
                <a:gd name="f928" fmla="val 301878"/>
                <a:gd name="f929" fmla="val 3563111"/>
                <a:gd name="f930" fmla="val 953770"/>
                <a:gd name="f931" fmla="val 3543934"/>
                <a:gd name="f932" fmla="val 3536060"/>
                <a:gd name="f933" fmla="val 961516"/>
                <a:gd name="f934" fmla="val 980694"/>
                <a:gd name="f935" fmla="val 3570985"/>
                <a:gd name="f936" fmla="val 947927"/>
                <a:gd name="f937" fmla="val 955675"/>
                <a:gd name="f938" fmla="val 974851"/>
                <a:gd name="f939" fmla="val 942086"/>
                <a:gd name="f940" fmla="val 949960"/>
                <a:gd name="f941" fmla="val 969137"/>
                <a:gd name="f942" fmla="val 979297"/>
                <a:gd name="f943" fmla="val 959992"/>
                <a:gd name="f944" fmla="val 987044"/>
                <a:gd name="f945" fmla="val 3098673"/>
                <a:gd name="f946" fmla="val 936371"/>
                <a:gd name="f947" fmla="val 3079369"/>
                <a:gd name="f948" fmla="val 3071622"/>
                <a:gd name="f949" fmla="val 944117"/>
                <a:gd name="f950" fmla="val 963295"/>
                <a:gd name="f951" fmla="val 3106420"/>
                <a:gd name="f952" fmla="val 1153540"/>
                <a:gd name="f953" fmla="val 1134237"/>
                <a:gd name="f954" fmla="val 1161288"/>
                <a:gd name="f955" fmla="val 2204466"/>
                <a:gd name="f956" fmla="val 924813"/>
                <a:gd name="f957" fmla="val 2185162"/>
                <a:gd name="f958" fmla="val 2177415"/>
                <a:gd name="f959" fmla="val 932561"/>
                <a:gd name="f960" fmla="val 951738"/>
                <a:gd name="f961" fmla="val 2212213"/>
                <a:gd name="f962" fmla="val 1902460"/>
                <a:gd name="f963" fmla="val 918972"/>
                <a:gd name="f964" fmla="val 1883283"/>
                <a:gd name="f965" fmla="val 1875409"/>
                <a:gd name="f966" fmla="val 926719"/>
                <a:gd name="f967" fmla="val 945896"/>
                <a:gd name="f968" fmla="val 2552827"/>
                <a:gd name="f969" fmla="val 913257"/>
                <a:gd name="f970" fmla="val 2533523"/>
                <a:gd name="f971" fmla="val 921003"/>
                <a:gd name="f972" fmla="val 940180"/>
                <a:gd name="f973" fmla="val 2560574"/>
                <a:gd name="f974" fmla="val 1786382"/>
                <a:gd name="f975" fmla="val 1767077"/>
                <a:gd name="f976" fmla="val 1759330"/>
                <a:gd name="f977" fmla="val 3325114"/>
                <a:gd name="f978" fmla="val 907414"/>
                <a:gd name="f979" fmla="val 3305809"/>
                <a:gd name="f980" fmla="val 3298063"/>
                <a:gd name="f981" fmla="val 915162"/>
                <a:gd name="f982" fmla="val 934338"/>
                <a:gd name="f983" fmla="val 3332860"/>
                <a:gd name="f984" fmla="val 2454148"/>
                <a:gd name="f985" fmla="val 2434844"/>
                <a:gd name="f986" fmla="val 2427097"/>
                <a:gd name="f987" fmla="val 2461895"/>
                <a:gd name="f988" fmla="val 868934"/>
                <a:gd name="f989" fmla="val 849757"/>
                <a:gd name="f990" fmla="val 876808"/>
                <a:gd name="f991" fmla="val 901700"/>
                <a:gd name="f992" fmla="val 909447"/>
                <a:gd name="f993" fmla="val 928624"/>
                <a:gd name="f994" fmla="val 1269619"/>
                <a:gd name="f995" fmla="val 1250314"/>
                <a:gd name="f996" fmla="val 1242567"/>
                <a:gd name="f997" fmla="val 1277365"/>
                <a:gd name="f998" fmla="val 890015"/>
                <a:gd name="f999" fmla="val 897889"/>
                <a:gd name="f1000" fmla="val 917066"/>
                <a:gd name="f1001" fmla="val 884301"/>
                <a:gd name="f1002" fmla="val 892048"/>
                <a:gd name="f1003" fmla="val 911225"/>
                <a:gd name="f1004" fmla="val 2796666"/>
                <a:gd name="f1005" fmla="val 2777490"/>
                <a:gd name="f1006" fmla="val 2769616"/>
                <a:gd name="f1007" fmla="val 2804541"/>
                <a:gd name="f1008" fmla="val 2308987"/>
                <a:gd name="f1009" fmla="val 2289683"/>
                <a:gd name="f1010" fmla="val 2281936"/>
                <a:gd name="f1011" fmla="val 2316734"/>
                <a:gd name="f1012" fmla="val 2059304"/>
                <a:gd name="f1013" fmla="val 2040001"/>
                <a:gd name="f1014" fmla="val 2032253"/>
                <a:gd name="f1015" fmla="val 2067052"/>
                <a:gd name="f1016" fmla="val 3226307"/>
                <a:gd name="f1017" fmla="val 872744"/>
                <a:gd name="f1018" fmla="val 3207130"/>
                <a:gd name="f1019" fmla="val 880490"/>
                <a:gd name="f1020" fmla="val 899667"/>
                <a:gd name="f1021" fmla="val 3234181"/>
                <a:gd name="f1022" fmla="val 1466977"/>
                <a:gd name="f1023" fmla="val 866901"/>
                <a:gd name="f1024" fmla="val 1447800"/>
                <a:gd name="f1025" fmla="val 1439926"/>
                <a:gd name="f1026" fmla="val 874649"/>
                <a:gd name="f1027" fmla="val 893826"/>
                <a:gd name="f1028" fmla="val 1474851"/>
                <a:gd name="f1029" fmla="val 2657348"/>
                <a:gd name="f1030" fmla="val 861187"/>
                <a:gd name="f1031" fmla="val 2638044"/>
                <a:gd name="f1032" fmla="val 888111"/>
                <a:gd name="f1033" fmla="val 895858"/>
                <a:gd name="f1034" fmla="val 2665095"/>
                <a:gd name="f1035" fmla="val 358013"/>
                <a:gd name="f1036" fmla="val 338709"/>
                <a:gd name="f1037" fmla="val 330962"/>
                <a:gd name="f1038" fmla="val 365760"/>
                <a:gd name="f1039" fmla="val 1066419"/>
                <a:gd name="f1040" fmla="val 855345"/>
                <a:gd name="f1041" fmla="val 1047114"/>
                <a:gd name="f1042" fmla="val 863091"/>
                <a:gd name="f1043" fmla="val 882269"/>
                <a:gd name="f1044" fmla="val 849502"/>
                <a:gd name="f1045" fmla="val 857376"/>
                <a:gd name="f1046" fmla="val 876553"/>
                <a:gd name="f1047" fmla="val 1693417"/>
                <a:gd name="f1048" fmla="val 1674240"/>
                <a:gd name="f1049" fmla="val 1701291"/>
                <a:gd name="f1050" fmla="val 843788"/>
                <a:gd name="f1051" fmla="val 851535"/>
                <a:gd name="f1052" fmla="val 870712"/>
                <a:gd name="f1053" fmla="val 878459"/>
                <a:gd name="f1054" fmla="val 5908929"/>
                <a:gd name="f1055" fmla="val 837946"/>
                <a:gd name="f1056" fmla="val 5889625"/>
                <a:gd name="f1057" fmla="val 5881878"/>
                <a:gd name="f1058" fmla="val 845820"/>
                <a:gd name="f1059" fmla="val 864997"/>
                <a:gd name="f1060" fmla="val 5916676"/>
                <a:gd name="f1061" fmla="val 468375"/>
                <a:gd name="f1062" fmla="val 449072"/>
                <a:gd name="f1063" fmla="val 441325"/>
                <a:gd name="f1064" fmla="val 476123"/>
                <a:gd name="f1065" fmla="val 3458591"/>
                <a:gd name="f1066" fmla="val 832230"/>
                <a:gd name="f1067" fmla="val 3439414"/>
                <a:gd name="f1068" fmla="val 859154"/>
                <a:gd name="f1069" fmla="val 3737355"/>
                <a:gd name="f1070" fmla="val 826388"/>
                <a:gd name="f1071" fmla="val 3718052"/>
                <a:gd name="f1072" fmla="val 3710304"/>
                <a:gd name="f1073" fmla="val 853313"/>
                <a:gd name="f1074" fmla="val 3745103"/>
                <a:gd name="f1075" fmla="val 950213"/>
                <a:gd name="f1076" fmla="val 931037"/>
                <a:gd name="f1077" fmla="val 923163"/>
                <a:gd name="f1078" fmla="val 828421"/>
                <a:gd name="f1079" fmla="val 847598"/>
                <a:gd name="f1080" fmla="val 230250"/>
                <a:gd name="f1081" fmla="val 211074"/>
                <a:gd name="f1082" fmla="val 203200"/>
                <a:gd name="f1083" fmla="val 238125"/>
                <a:gd name="f1084" fmla="val 822578"/>
                <a:gd name="f1085" fmla="val 841755"/>
                <a:gd name="f1086" fmla="val 6019292"/>
                <a:gd name="f1087" fmla="val 809116"/>
                <a:gd name="f1088" fmla="val 5999988"/>
                <a:gd name="f1089" fmla="val 5992241"/>
                <a:gd name="f1090" fmla="val 816863"/>
                <a:gd name="f1091" fmla="val 836040"/>
                <a:gd name="f1092" fmla="val 6027039"/>
                <a:gd name="f1093" fmla="val 5787008"/>
                <a:gd name="f1094" fmla="val 803275"/>
                <a:gd name="f1095" fmla="val 5767705"/>
                <a:gd name="f1096" fmla="val 5759958"/>
                <a:gd name="f1097" fmla="val 811022"/>
                <a:gd name="f1098" fmla="val 830199"/>
                <a:gd name="f1099" fmla="val 5794756"/>
                <a:gd name="f1100" fmla="val 1577339"/>
                <a:gd name="f1101" fmla="val 1558163"/>
                <a:gd name="f1102" fmla="val 2396109"/>
                <a:gd name="f1103" fmla="val 797433"/>
                <a:gd name="f1104" fmla="val 2376804"/>
                <a:gd name="f1105" fmla="val 2369058"/>
                <a:gd name="f1106" fmla="val 805307"/>
                <a:gd name="f1107" fmla="val 824484"/>
                <a:gd name="f1108" fmla="val 2403855"/>
                <a:gd name="f1109" fmla="val 3342513"/>
                <a:gd name="f1110" fmla="val 791717"/>
                <a:gd name="f1111" fmla="val 3323208"/>
                <a:gd name="f1112" fmla="val 799464"/>
                <a:gd name="f1113" fmla="val 818641"/>
                <a:gd name="f1114" fmla="val 3350259"/>
                <a:gd name="f1115" fmla="val 2738628"/>
                <a:gd name="f1116" fmla="val 785876"/>
                <a:gd name="f1117" fmla="val 2719324"/>
                <a:gd name="f1118" fmla="val 2711577"/>
                <a:gd name="f1119" fmla="val 793623"/>
                <a:gd name="f1120" fmla="val 812800"/>
                <a:gd name="f1121" fmla="val 2746375"/>
                <a:gd name="f1122" fmla="val 2239264"/>
                <a:gd name="f1123" fmla="val 2220087"/>
                <a:gd name="f1124" fmla="val 2247138"/>
                <a:gd name="f1125" fmla="val 596011"/>
                <a:gd name="f1126" fmla="val 576834"/>
                <a:gd name="f1127" fmla="val 569087"/>
                <a:gd name="f1128" fmla="val 762762"/>
                <a:gd name="f1129" fmla="val 770509"/>
                <a:gd name="f1130" fmla="val 1263777"/>
                <a:gd name="f1131" fmla="val 756920"/>
                <a:gd name="f1132" fmla="val 1244600"/>
                <a:gd name="f1133" fmla="val 1236726"/>
                <a:gd name="f1134" fmla="val 764794"/>
                <a:gd name="f1135" fmla="val 783971"/>
                <a:gd name="f1136" fmla="val 323214"/>
                <a:gd name="f1137" fmla="val 303911"/>
                <a:gd name="f1138" fmla="val 296163"/>
                <a:gd name="f1139" fmla="val 3638677"/>
                <a:gd name="f1140" fmla="val 751204"/>
                <a:gd name="f1141" fmla="val 3619373"/>
                <a:gd name="f1142" fmla="val 758951"/>
                <a:gd name="f1143" fmla="val 778128"/>
                <a:gd name="f1144" fmla="val 3646424"/>
                <a:gd name="f1145" fmla="val 1455420"/>
                <a:gd name="f1146" fmla="val 1436115"/>
                <a:gd name="f1147" fmla="val 1428369"/>
                <a:gd name="f1148" fmla="val 1463166"/>
                <a:gd name="f1149" fmla="val 3510915"/>
                <a:gd name="f1150" fmla="val 739648"/>
                <a:gd name="f1151" fmla="val 3491610"/>
                <a:gd name="f1152" fmla="val 747395"/>
                <a:gd name="f1153" fmla="val 766572"/>
                <a:gd name="f1154" fmla="val 774319"/>
                <a:gd name="f1155" fmla="val 3518661"/>
                <a:gd name="f1156" fmla="val 3017392"/>
                <a:gd name="f1157" fmla="val 2998089"/>
                <a:gd name="f1158" fmla="val 2990341"/>
                <a:gd name="f1159" fmla="val 3025140"/>
                <a:gd name="f1160" fmla="val 700532"/>
                <a:gd name="f1161" fmla="val 681354"/>
                <a:gd name="f1162" fmla="val 673480"/>
                <a:gd name="f1163" fmla="val 708405"/>
                <a:gd name="f1164" fmla="val 2895346"/>
                <a:gd name="f1165" fmla="val 733805"/>
                <a:gd name="f1166" fmla="val 2876169"/>
                <a:gd name="f1167" fmla="val 2868295"/>
                <a:gd name="f1168" fmla="val 741552"/>
                <a:gd name="f1169" fmla="val 760729"/>
                <a:gd name="f1170" fmla="val 768603"/>
                <a:gd name="f1171" fmla="val 2903220"/>
                <a:gd name="f1172" fmla="val 1687702"/>
                <a:gd name="f1173" fmla="val 1668399"/>
                <a:gd name="f1174" fmla="val 1660652"/>
                <a:gd name="f1175" fmla="val 1695450"/>
                <a:gd name="f1176" fmla="val 5676646"/>
                <a:gd name="f1177" fmla="val 728090"/>
                <a:gd name="f1178" fmla="val 5657469"/>
                <a:gd name="f1179" fmla="val 5649595"/>
                <a:gd name="f1180" fmla="val 735838"/>
                <a:gd name="f1181" fmla="val 755014"/>
                <a:gd name="f1182" fmla="val 5684520"/>
                <a:gd name="f1183" fmla="val 2605024"/>
                <a:gd name="f1184" fmla="val 2585847"/>
                <a:gd name="f1185" fmla="val 2578100"/>
                <a:gd name="f1186" fmla="val 2612898"/>
                <a:gd name="f1187" fmla="val 1043177"/>
                <a:gd name="f1188" fmla="val 1023874"/>
                <a:gd name="f1189" fmla="val 722249"/>
                <a:gd name="f1190" fmla="val 729996"/>
                <a:gd name="f1191" fmla="val 749173"/>
                <a:gd name="f1192" fmla="val 2053463"/>
                <a:gd name="f1193" fmla="val 2034286"/>
                <a:gd name="f1194" fmla="val 2061210"/>
                <a:gd name="f1195" fmla="val 1948941"/>
                <a:gd name="f1196" fmla="val 1929764"/>
                <a:gd name="f1197" fmla="val 1921890"/>
                <a:gd name="f1198" fmla="val 1956815"/>
                <a:gd name="f1199" fmla="val 5920485"/>
                <a:gd name="f1200" fmla="val 710691"/>
                <a:gd name="f1201" fmla="val 5901308"/>
                <a:gd name="f1202" fmla="val 5893434"/>
                <a:gd name="f1203" fmla="val 718438"/>
                <a:gd name="f1204" fmla="val 737615"/>
                <a:gd name="f1205" fmla="val 745363"/>
                <a:gd name="f1206" fmla="val 5928359"/>
                <a:gd name="f1207" fmla="val 2326386"/>
                <a:gd name="f1208" fmla="val 2307082"/>
                <a:gd name="f1209" fmla="val 2299335"/>
                <a:gd name="f1210" fmla="val 2334133"/>
                <a:gd name="f1211" fmla="val 514730"/>
                <a:gd name="f1212" fmla="val 704850"/>
                <a:gd name="f1213" fmla="val 495553"/>
                <a:gd name="f1214" fmla="val 487679"/>
                <a:gd name="f1215" fmla="val 712724"/>
                <a:gd name="f1216" fmla="val 731901"/>
                <a:gd name="f1217" fmla="val 522604"/>
                <a:gd name="f1218" fmla="val 410210"/>
                <a:gd name="f1219" fmla="val 391033"/>
                <a:gd name="f1220" fmla="val 383159"/>
                <a:gd name="f1221" fmla="val 418084"/>
                <a:gd name="f1222" fmla="val 6036691"/>
                <a:gd name="f1223" fmla="val 699135"/>
                <a:gd name="f1224" fmla="val 6017386"/>
                <a:gd name="f1225" fmla="val 6009640"/>
                <a:gd name="f1226" fmla="val 706882"/>
                <a:gd name="f1227" fmla="val 726059"/>
                <a:gd name="f1228" fmla="val 6044438"/>
                <a:gd name="f1229" fmla="val 3296030"/>
                <a:gd name="f1230" fmla="val 693292"/>
                <a:gd name="f1231" fmla="val 3276854"/>
                <a:gd name="f1232" fmla="val 3268979"/>
                <a:gd name="f1233" fmla="val 701039"/>
                <a:gd name="f1234" fmla="val 720216"/>
                <a:gd name="f1235" fmla="val 3303778"/>
                <a:gd name="f1236" fmla="val 5810250"/>
                <a:gd name="f1237" fmla="val 687577"/>
                <a:gd name="f1238" fmla="val 5790946"/>
                <a:gd name="f1239" fmla="val 5783199"/>
                <a:gd name="f1240" fmla="val 695325"/>
                <a:gd name="f1241" fmla="val 714501"/>
                <a:gd name="f1242" fmla="val 5817997"/>
                <a:gd name="f1243" fmla="val 1565783"/>
                <a:gd name="f1244" fmla="val 1546478"/>
                <a:gd name="f1245" fmla="val 1538732"/>
                <a:gd name="f1246" fmla="val 1573529"/>
                <a:gd name="f1247" fmla="val 681736"/>
                <a:gd name="f1248" fmla="val 689483"/>
                <a:gd name="f1249" fmla="val 708660"/>
                <a:gd name="f1250" fmla="val 716534"/>
                <a:gd name="f1251" fmla="val 2808351"/>
                <a:gd name="f1252" fmla="val 676021"/>
                <a:gd name="f1253" fmla="val 2789047"/>
                <a:gd name="f1254" fmla="val 2781300"/>
                <a:gd name="f1255" fmla="val 683767"/>
                <a:gd name="f1256" fmla="val 702945"/>
                <a:gd name="f1257" fmla="val 2816098"/>
                <a:gd name="f1258" fmla="val 2175383"/>
                <a:gd name="f1259" fmla="val 2156205"/>
                <a:gd name="f1260" fmla="val 2148332"/>
                <a:gd name="f1261" fmla="val 2183257"/>
                <a:gd name="f1262" fmla="val 172212"/>
                <a:gd name="f1263" fmla="val 152908"/>
                <a:gd name="f1264" fmla="val 145161"/>
                <a:gd name="f1265" fmla="val 179959"/>
                <a:gd name="f1266" fmla="val 1856104"/>
                <a:gd name="f1267" fmla="val 670178"/>
                <a:gd name="f1268" fmla="val 1836801"/>
                <a:gd name="f1269" fmla="val 677926"/>
                <a:gd name="f1270" fmla="val 697102"/>
                <a:gd name="f1271" fmla="val 3714115"/>
                <a:gd name="f1272" fmla="val 664337"/>
                <a:gd name="f1273" fmla="val 3694810"/>
                <a:gd name="f1274" fmla="val 3687064"/>
                <a:gd name="f1275" fmla="val 672211"/>
                <a:gd name="f1276" fmla="val 691388"/>
                <a:gd name="f1277" fmla="val 3721861"/>
                <a:gd name="f1278" fmla="val 2703829"/>
                <a:gd name="f1279" fmla="val 2684526"/>
                <a:gd name="f1280" fmla="val 2676779"/>
                <a:gd name="f1281" fmla="val 5554726"/>
                <a:gd name="f1282" fmla="val 652779"/>
                <a:gd name="f1283" fmla="val 5535549"/>
                <a:gd name="f1284" fmla="val 5527675"/>
                <a:gd name="f1285" fmla="val 660653"/>
                <a:gd name="f1286" fmla="val 679830"/>
                <a:gd name="f1287" fmla="val 5562473"/>
                <a:gd name="f1288" fmla="val 764413"/>
                <a:gd name="f1289" fmla="val 745236"/>
                <a:gd name="f1290" fmla="val 737362"/>
                <a:gd name="f1291" fmla="val 772287"/>
                <a:gd name="f1292" fmla="val 276733"/>
                <a:gd name="f1293" fmla="val 257428"/>
                <a:gd name="f1294" fmla="val 249682"/>
                <a:gd name="f1295" fmla="val 284479"/>
                <a:gd name="f1296" fmla="val 647064"/>
                <a:gd name="f1297" fmla="val 654812"/>
                <a:gd name="f1298" fmla="val 673988"/>
                <a:gd name="f1299" fmla="val 3597909"/>
                <a:gd name="f1300" fmla="val 641223"/>
                <a:gd name="f1301" fmla="val 3578732"/>
                <a:gd name="f1302" fmla="val 648970"/>
                <a:gd name="f1303" fmla="val 668147"/>
                <a:gd name="f1304" fmla="val 3605783"/>
                <a:gd name="f1305" fmla="val 3174110"/>
                <a:gd name="f1306" fmla="val 3154806"/>
                <a:gd name="f1307" fmla="val 3147059"/>
                <a:gd name="f1308" fmla="val 3181857"/>
                <a:gd name="f1309" fmla="val 1257935"/>
                <a:gd name="f1310" fmla="val 1238758"/>
                <a:gd name="f1311" fmla="val 1231011"/>
                <a:gd name="f1312" fmla="val 1265809"/>
                <a:gd name="f1313" fmla="val 625094"/>
                <a:gd name="f1314" fmla="val 605916"/>
                <a:gd name="f1315" fmla="val 3075431"/>
                <a:gd name="f1316" fmla="val 635508"/>
                <a:gd name="f1317" fmla="val 3056128"/>
                <a:gd name="f1318" fmla="val 3048380"/>
                <a:gd name="f1319" fmla="val 643254"/>
                <a:gd name="f1320" fmla="val 662432"/>
                <a:gd name="f1321" fmla="val 3083179"/>
                <a:gd name="f1322" fmla="val 6112129"/>
                <a:gd name="f1323" fmla="val 623951"/>
                <a:gd name="f1324" fmla="val 6092952"/>
                <a:gd name="f1325" fmla="val 6085078"/>
                <a:gd name="f1326" fmla="val 631698"/>
                <a:gd name="f1327" fmla="val 650875"/>
                <a:gd name="f1328" fmla="val 658622"/>
                <a:gd name="f1329" fmla="val 6120003"/>
                <a:gd name="f1330" fmla="val 2947670"/>
                <a:gd name="f1331" fmla="val 2928366"/>
                <a:gd name="f1332" fmla="val 2920619"/>
                <a:gd name="f1333" fmla="val 2955416"/>
                <a:gd name="f1334" fmla="val 3899916"/>
                <a:gd name="f1335" fmla="val 618109"/>
                <a:gd name="f1336" fmla="val 3880611"/>
                <a:gd name="f1337" fmla="val 625855"/>
                <a:gd name="f1338" fmla="val 645033"/>
                <a:gd name="f1339" fmla="val 5757926"/>
                <a:gd name="f1340" fmla="val 606551"/>
                <a:gd name="f1341" fmla="val 5738749"/>
                <a:gd name="f1342" fmla="val 5730875"/>
                <a:gd name="f1343" fmla="val 614299"/>
                <a:gd name="f1344" fmla="val 633476"/>
                <a:gd name="f1345" fmla="val 5765800"/>
                <a:gd name="f1346" fmla="val 2593466"/>
                <a:gd name="f1347" fmla="val 2574163"/>
                <a:gd name="f1348" fmla="val 2566416"/>
                <a:gd name="f1349" fmla="val 2262504"/>
                <a:gd name="f1350" fmla="val 2243201"/>
                <a:gd name="f1351" fmla="val 2235454"/>
                <a:gd name="f1352" fmla="val 2270252"/>
                <a:gd name="f1353" fmla="val 880617"/>
                <a:gd name="f1354" fmla="val 861313"/>
                <a:gd name="f1355" fmla="val 853566"/>
                <a:gd name="f1356" fmla="val 888364"/>
                <a:gd name="f1357" fmla="val 5641848"/>
                <a:gd name="f1358" fmla="val 594995"/>
                <a:gd name="f1359" fmla="val 5622544"/>
                <a:gd name="f1360" fmla="val 5614797"/>
                <a:gd name="f1361" fmla="val 602741"/>
                <a:gd name="f1362" fmla="val 621919"/>
                <a:gd name="f1363" fmla="val 629665"/>
                <a:gd name="f1364" fmla="val 5914771"/>
                <a:gd name="f1365" fmla="val 589152"/>
                <a:gd name="f1366" fmla="val 5895467"/>
                <a:gd name="f1367" fmla="val 5887720"/>
                <a:gd name="f1368" fmla="val 596900"/>
                <a:gd name="f1369" fmla="val 616076"/>
                <a:gd name="f1370" fmla="val 5922518"/>
                <a:gd name="f1371" fmla="val 3487674"/>
                <a:gd name="f1372" fmla="val 3468370"/>
                <a:gd name="f1373" fmla="val 3460623"/>
                <a:gd name="f1374" fmla="val 2088261"/>
                <a:gd name="f1375" fmla="val 2069084"/>
                <a:gd name="f1376" fmla="val 2096135"/>
                <a:gd name="f1377" fmla="val 1978025"/>
                <a:gd name="f1378" fmla="val 583438"/>
                <a:gd name="f1379" fmla="val 1958721"/>
                <a:gd name="f1380" fmla="val 1950974"/>
                <a:gd name="f1381" fmla="val 591185"/>
                <a:gd name="f1382" fmla="val 610362"/>
                <a:gd name="f1383" fmla="val 1985772"/>
                <a:gd name="f1384" fmla="val 1606423"/>
                <a:gd name="f1385" fmla="val 1587119"/>
                <a:gd name="f1386" fmla="val 1579372"/>
                <a:gd name="f1387" fmla="val 1614170"/>
                <a:gd name="f1388" fmla="val 1002538"/>
                <a:gd name="f1389" fmla="val 983234"/>
                <a:gd name="f1390" fmla="val 975487"/>
                <a:gd name="f1391" fmla="val 1010285"/>
                <a:gd name="f1392" fmla="val 497332"/>
                <a:gd name="f1393" fmla="val 478154"/>
                <a:gd name="f1394" fmla="val 470280"/>
                <a:gd name="f1395" fmla="val 505205"/>
                <a:gd name="f1396" fmla="val 375412"/>
                <a:gd name="f1397" fmla="val 356235"/>
                <a:gd name="f1398" fmla="val 348361"/>
                <a:gd name="f1399" fmla="val 3255391"/>
                <a:gd name="f1400" fmla="val 577596"/>
                <a:gd name="f1401" fmla="val 3236214"/>
                <a:gd name="f1402" fmla="val 3228340"/>
                <a:gd name="f1403" fmla="val 585342"/>
                <a:gd name="f1404" fmla="val 604520"/>
                <a:gd name="f1405" fmla="val 612266"/>
                <a:gd name="f1406" fmla="val 3263138"/>
                <a:gd name="f1407" fmla="val 3766311"/>
                <a:gd name="f1408" fmla="val 571753"/>
                <a:gd name="f1409" fmla="val 3747134"/>
                <a:gd name="f1410" fmla="val 579627"/>
                <a:gd name="f1411" fmla="val 598804"/>
                <a:gd name="f1412" fmla="val 3774185"/>
                <a:gd name="f1413" fmla="val 5444363"/>
                <a:gd name="f1414" fmla="val 566038"/>
                <a:gd name="f1415" fmla="val 5425185"/>
                <a:gd name="f1416" fmla="val 5417311"/>
                <a:gd name="f1417" fmla="val 573786"/>
                <a:gd name="f1418" fmla="val 592963"/>
                <a:gd name="f1419" fmla="val 600710"/>
                <a:gd name="f1420" fmla="val 5452236"/>
                <a:gd name="f1421" fmla="val 4027678"/>
                <a:gd name="f1422" fmla="val 4008374"/>
                <a:gd name="f1423" fmla="val 4000627"/>
                <a:gd name="f1424" fmla="val 4035425"/>
                <a:gd name="f1425" fmla="val 1832864"/>
                <a:gd name="f1426" fmla="val 1813560"/>
                <a:gd name="f1427" fmla="val 1840611"/>
                <a:gd name="f1428" fmla="val 6013450"/>
                <a:gd name="f1429" fmla="val 560197"/>
                <a:gd name="f1430" fmla="val 5994146"/>
                <a:gd name="f1431" fmla="val 5986399"/>
                <a:gd name="f1432" fmla="val 568071"/>
                <a:gd name="f1433" fmla="val 587248"/>
                <a:gd name="f1434" fmla="val 6021197"/>
                <a:gd name="f1435" fmla="val 554482"/>
                <a:gd name="f1436" fmla="val 562228"/>
                <a:gd name="f1437" fmla="val 581405"/>
                <a:gd name="f1438" fmla="val 4178554"/>
                <a:gd name="f1439" fmla="val 4159377"/>
                <a:gd name="f1440" fmla="val 4151629"/>
                <a:gd name="f1441" fmla="val 4186428"/>
                <a:gd name="f1442" fmla="val 1345057"/>
                <a:gd name="f1443" fmla="val 548639"/>
                <a:gd name="f1444" fmla="val 1325879"/>
                <a:gd name="f1445" fmla="val 1318005"/>
                <a:gd name="f1446" fmla="val 556387"/>
                <a:gd name="f1447" fmla="val 575563"/>
                <a:gd name="f1448" fmla="val 131572"/>
                <a:gd name="f1449" fmla="val 542925"/>
                <a:gd name="f1450" fmla="val 112267"/>
                <a:gd name="f1451" fmla="val 104521"/>
                <a:gd name="f1452" fmla="val 550672"/>
                <a:gd name="f1453" fmla="val 569849"/>
                <a:gd name="f1454" fmla="val 139319"/>
                <a:gd name="f1455" fmla="val 2506345"/>
                <a:gd name="f1456" fmla="val 537083"/>
                <a:gd name="f1457" fmla="val 2487167"/>
                <a:gd name="f1458" fmla="val 544829"/>
                <a:gd name="f1459" fmla="val 564007"/>
                <a:gd name="f1460" fmla="val 2514219"/>
                <a:gd name="f1461" fmla="val 247650"/>
                <a:gd name="f1462" fmla="val 228473"/>
                <a:gd name="f1463" fmla="val 220599"/>
                <a:gd name="f1464" fmla="val 255524"/>
                <a:gd name="f1465" fmla="val 531367"/>
                <a:gd name="f1466" fmla="val 539114"/>
                <a:gd name="f1467" fmla="val 558291"/>
                <a:gd name="f1468" fmla="val 525526"/>
                <a:gd name="f1469" fmla="val 533273"/>
                <a:gd name="f1470" fmla="val 552450"/>
                <a:gd name="f1471" fmla="val 712215"/>
                <a:gd name="f1472" fmla="val 692912"/>
                <a:gd name="f1473" fmla="val 685164"/>
                <a:gd name="f1474" fmla="val 3040506"/>
                <a:gd name="f1475" fmla="val 519684"/>
                <a:gd name="f1476" fmla="val 3021329"/>
                <a:gd name="f1477" fmla="val 3013455"/>
                <a:gd name="f1478" fmla="val 527558"/>
                <a:gd name="f1479" fmla="val 546735"/>
                <a:gd name="f1480" fmla="val 2912872"/>
                <a:gd name="f1481" fmla="val 2893567"/>
                <a:gd name="f1482" fmla="val 2885821"/>
                <a:gd name="f1483" fmla="val 813562"/>
                <a:gd name="f1484" fmla="val 800735"/>
                <a:gd name="f1485" fmla="val 795527"/>
                <a:gd name="f1486" fmla="val 524890"/>
                <a:gd name="f1487" fmla="val 537717"/>
                <a:gd name="f1488" fmla="val 601852"/>
                <a:gd name="f1489" fmla="val 582676"/>
                <a:gd name="f1490" fmla="val 574801"/>
                <a:gd name="f1491" fmla="val 609726"/>
                <a:gd name="f1492" fmla="val 5821807"/>
                <a:gd name="f1493" fmla="val 513969"/>
                <a:gd name="f1494" fmla="val 5802630"/>
                <a:gd name="f1495" fmla="val 521715"/>
                <a:gd name="f1496" fmla="val 540892"/>
                <a:gd name="f1497" fmla="val 5829681"/>
                <a:gd name="f1498" fmla="val 5543169"/>
                <a:gd name="f1499" fmla="val 5523865"/>
                <a:gd name="f1500" fmla="val 5516118"/>
                <a:gd name="f1501" fmla="val 5550916"/>
                <a:gd name="f1502" fmla="val 2157984"/>
                <a:gd name="f1503" fmla="val 2138807"/>
                <a:gd name="f1504" fmla="val 2130933"/>
                <a:gd name="f1505" fmla="val 2165730"/>
                <a:gd name="f1506" fmla="val 2337942"/>
                <a:gd name="f1507" fmla="val 508126"/>
                <a:gd name="f1508" fmla="val 2318766"/>
                <a:gd name="f1509" fmla="val 2310891"/>
                <a:gd name="f1510" fmla="val 515874"/>
                <a:gd name="f1511" fmla="val 535051"/>
                <a:gd name="f1512" fmla="val 5351526"/>
                <a:gd name="f1513" fmla="val 502412"/>
                <a:gd name="f1514" fmla="val 5332222"/>
                <a:gd name="f1515" fmla="val 5324475"/>
                <a:gd name="f1516" fmla="val 510159"/>
                <a:gd name="f1517" fmla="val 529336"/>
                <a:gd name="f1518" fmla="val 5359273"/>
                <a:gd name="f1519" fmla="val 4677918"/>
                <a:gd name="f1520" fmla="val 4658741"/>
                <a:gd name="f1521" fmla="val 4650867"/>
                <a:gd name="f1522" fmla="val 4685792"/>
                <a:gd name="f1523" fmla="val 6129528"/>
                <a:gd name="f1524" fmla="val 496570"/>
                <a:gd name="f1525" fmla="val 6110351"/>
                <a:gd name="f1526" fmla="val 6102477"/>
                <a:gd name="f1527" fmla="val 504316"/>
                <a:gd name="f1528" fmla="val 523494"/>
                <a:gd name="f1529" fmla="val 6137402"/>
                <a:gd name="f1530" fmla="val 5705729"/>
                <a:gd name="f1531" fmla="val 490854"/>
                <a:gd name="f1532" fmla="val 5686425"/>
                <a:gd name="f1533" fmla="val 5678678"/>
                <a:gd name="f1534" fmla="val 498601"/>
                <a:gd name="f1535" fmla="val 517778"/>
                <a:gd name="f1536" fmla="val 5713476"/>
                <a:gd name="f1537" fmla="val 1925701"/>
                <a:gd name="f1538" fmla="val 1906524"/>
                <a:gd name="f1539" fmla="val 1933575"/>
                <a:gd name="f1540" fmla="val 4881245"/>
                <a:gd name="f1541" fmla="val 485013"/>
                <a:gd name="f1542" fmla="val 4861941"/>
                <a:gd name="f1543" fmla="val 4854194"/>
                <a:gd name="f1544" fmla="val 492760"/>
                <a:gd name="f1545" fmla="val 511937"/>
                <a:gd name="f1546" fmla="val 4888992"/>
                <a:gd name="f1547" fmla="val 5247005"/>
                <a:gd name="f1548" fmla="val 479171"/>
                <a:gd name="f1549" fmla="val 5227701"/>
                <a:gd name="f1550" fmla="val 5219954"/>
                <a:gd name="f1551" fmla="val 487045"/>
                <a:gd name="f1552" fmla="val 506222"/>
                <a:gd name="f1553" fmla="val 5254752"/>
                <a:gd name="f1554" fmla="val 3499230"/>
                <a:gd name="f1555" fmla="val 3480054"/>
                <a:gd name="f1556" fmla="val 3472179"/>
                <a:gd name="f1557" fmla="val 445135"/>
                <a:gd name="f1558" fmla="val 425830"/>
                <a:gd name="f1559" fmla="val 452882"/>
                <a:gd name="f1560" fmla="val 4486402"/>
                <a:gd name="f1561" fmla="val 467613"/>
                <a:gd name="f1562" fmla="val 4467098"/>
                <a:gd name="f1563" fmla="val 4459351"/>
                <a:gd name="f1564" fmla="val 475488"/>
                <a:gd name="f1565" fmla="val 494664"/>
                <a:gd name="f1566" fmla="val 4494149"/>
                <a:gd name="f1567" fmla="val 4242434"/>
                <a:gd name="f1568" fmla="val 4223258"/>
                <a:gd name="f1569" fmla="val 4250308"/>
                <a:gd name="f1570" fmla="val 4997323"/>
                <a:gd name="f1571" fmla="val 461899"/>
                <a:gd name="f1572" fmla="val 4978019"/>
                <a:gd name="f1573" fmla="val 4970272"/>
                <a:gd name="f1574" fmla="val 469646"/>
                <a:gd name="f1575" fmla="val 488823"/>
                <a:gd name="f1576" fmla="val 5005070"/>
                <a:gd name="f1577" fmla="val 4108957"/>
                <a:gd name="f1578" fmla="val 4089654"/>
                <a:gd name="f1579" fmla="val 4081906"/>
                <a:gd name="f1580" fmla="val 4116704"/>
                <a:gd name="f1581" fmla="val 3702430"/>
                <a:gd name="f1582" fmla="val 3683254"/>
                <a:gd name="f1583" fmla="val 3675506"/>
                <a:gd name="f1584" fmla="val 3261232"/>
                <a:gd name="f1585" fmla="val 3241929"/>
                <a:gd name="f1586" fmla="val 5130800"/>
                <a:gd name="f1587" fmla="val 456057"/>
                <a:gd name="f1588" fmla="val 5111623"/>
                <a:gd name="f1589" fmla="val 5103876"/>
                <a:gd name="f1590" fmla="val 463803"/>
                <a:gd name="f1591" fmla="val 482980"/>
                <a:gd name="f1592" fmla="val 5138674"/>
                <a:gd name="f1593" fmla="val 4364355"/>
                <a:gd name="f1594" fmla="val 4345178"/>
                <a:gd name="f1595" fmla="val 4337431"/>
                <a:gd name="f1596" fmla="val 4372229"/>
                <a:gd name="f1597" fmla="val 3987038"/>
                <a:gd name="f1598" fmla="val 3967733"/>
                <a:gd name="f1599" fmla="val 3959986"/>
                <a:gd name="f1600" fmla="val 3994784"/>
                <a:gd name="f1601" fmla="val 2227707"/>
                <a:gd name="f1602" fmla="val 2208403"/>
                <a:gd name="f1603" fmla="val 2200655"/>
                <a:gd name="f1604" fmla="val 2802509"/>
                <a:gd name="f1605" fmla="val 450341"/>
                <a:gd name="f1606" fmla="val 2783204"/>
                <a:gd name="f1607" fmla="val 2775458"/>
                <a:gd name="f1608" fmla="val 458088"/>
                <a:gd name="f1609" fmla="val 477265"/>
                <a:gd name="f1610" fmla="val 2047621"/>
                <a:gd name="f1611" fmla="val 2028444"/>
                <a:gd name="f1612" fmla="val 2020570"/>
                <a:gd name="f1613" fmla="val 2055495"/>
                <a:gd name="f1614" fmla="val 1571498"/>
                <a:gd name="f1615" fmla="val 1552321"/>
                <a:gd name="f1616" fmla="val 1544447"/>
                <a:gd name="f1617" fmla="val 328929"/>
                <a:gd name="f1618" fmla="val 309752"/>
                <a:gd name="f1619" fmla="val 336803"/>
                <a:gd name="f1620" fmla="val 444500"/>
                <a:gd name="f1621" fmla="val 452247"/>
                <a:gd name="f1622" fmla="val 471424"/>
                <a:gd name="f1623" fmla="val 6025007"/>
                <a:gd name="f1624" fmla="val 438785"/>
                <a:gd name="f1625" fmla="val 6005830"/>
                <a:gd name="f1626" fmla="val 5997956"/>
                <a:gd name="f1627" fmla="val 446532"/>
                <a:gd name="f1628" fmla="val 465709"/>
                <a:gd name="f1629" fmla="val 473455"/>
                <a:gd name="f1630" fmla="val 6032881"/>
                <a:gd name="f1631" fmla="val 3388995"/>
                <a:gd name="f1632" fmla="val 3369691"/>
                <a:gd name="f1633" fmla="val 3361944"/>
                <a:gd name="f1634" fmla="val 2645664"/>
                <a:gd name="f1635" fmla="val 432942"/>
                <a:gd name="f1636" fmla="val 2626487"/>
                <a:gd name="f1637" fmla="val 2618740"/>
                <a:gd name="f1638" fmla="val 440689"/>
                <a:gd name="f1639" fmla="val 459866"/>
                <a:gd name="f1640" fmla="val 2529586"/>
                <a:gd name="f1641" fmla="val 2510409"/>
                <a:gd name="f1642" fmla="val 2502535"/>
                <a:gd name="f1643" fmla="val 5612765"/>
                <a:gd name="f1644" fmla="val 427100"/>
                <a:gd name="f1645" fmla="val 5593588"/>
                <a:gd name="f1646" fmla="val 5585714"/>
                <a:gd name="f1647" fmla="val 434975"/>
                <a:gd name="f1648" fmla="val 454151"/>
                <a:gd name="f1649" fmla="val 5620639"/>
                <a:gd name="f1650" fmla="val 5473446"/>
                <a:gd name="f1651" fmla="val 5454142"/>
                <a:gd name="f1652" fmla="val 5446395"/>
                <a:gd name="f1653" fmla="val 5481193"/>
                <a:gd name="f1654" fmla="val 102488"/>
                <a:gd name="f1655" fmla="val 421386"/>
                <a:gd name="f1656" fmla="val 83312"/>
                <a:gd name="f1657" fmla="val 75437"/>
                <a:gd name="f1658" fmla="val 429133"/>
                <a:gd name="f1659" fmla="val 448310"/>
                <a:gd name="f1660" fmla="val 110362"/>
                <a:gd name="f1661" fmla="val 415544"/>
                <a:gd name="f1662" fmla="val 423290"/>
                <a:gd name="f1663" fmla="val 442467"/>
                <a:gd name="f1664" fmla="val 2419223"/>
                <a:gd name="f1665" fmla="val 2400046"/>
                <a:gd name="f1666" fmla="val 2392172"/>
                <a:gd name="f1667" fmla="val 218694"/>
                <a:gd name="f1668" fmla="val 199389"/>
                <a:gd name="f1669" fmla="val 191642"/>
                <a:gd name="f1670" fmla="val 226440"/>
                <a:gd name="f1671" fmla="val 4608322"/>
                <a:gd name="f1672" fmla="val 409828"/>
                <a:gd name="f1673" fmla="val 4589018"/>
                <a:gd name="f1674" fmla="val 4581271"/>
                <a:gd name="f1675" fmla="val 417575"/>
                <a:gd name="f1676" fmla="val 436752"/>
                <a:gd name="f1677" fmla="val 4616069"/>
                <a:gd name="f1678" fmla="val 1414779"/>
                <a:gd name="f1679" fmla="val 1395476"/>
                <a:gd name="f1680" fmla="val 1422527"/>
                <a:gd name="f1681" fmla="val 543813"/>
                <a:gd name="f1682" fmla="val 524510"/>
                <a:gd name="f1683" fmla="val 516763"/>
                <a:gd name="f1684" fmla="val 551561"/>
                <a:gd name="f1685" fmla="val 403987"/>
                <a:gd name="f1686" fmla="val 411734"/>
                <a:gd name="f1687" fmla="val 430911"/>
                <a:gd name="f1688" fmla="val 398272"/>
                <a:gd name="f1689" fmla="val 406019"/>
                <a:gd name="f1690" fmla="val 425196"/>
                <a:gd name="f1691" fmla="val 392429"/>
                <a:gd name="f1692" fmla="val 400176"/>
                <a:gd name="f1693" fmla="val 419353"/>
                <a:gd name="f1694" fmla="val 386588"/>
                <a:gd name="f1695" fmla="val 394462"/>
                <a:gd name="f1696" fmla="val 413638"/>
                <a:gd name="f1697" fmla="val 1914144"/>
                <a:gd name="f1698" fmla="val 1894839"/>
                <a:gd name="f1699" fmla="val 1887092"/>
                <a:gd name="f1700" fmla="val 5357368"/>
                <a:gd name="f1701" fmla="val 380873"/>
                <a:gd name="f1702" fmla="val 5338064"/>
                <a:gd name="f1703" fmla="val 5330317"/>
                <a:gd name="f1704" fmla="val 388620"/>
                <a:gd name="f1705" fmla="val 407797"/>
                <a:gd name="f1706" fmla="val 5365115"/>
                <a:gd name="f1707" fmla="val 2303145"/>
                <a:gd name="f1708" fmla="val 2283967"/>
                <a:gd name="f1709" fmla="val 770254"/>
                <a:gd name="f1710" fmla="val 751077"/>
                <a:gd name="f1711" fmla="val 743203"/>
                <a:gd name="f1712" fmla="val 6141211"/>
                <a:gd name="f1713" fmla="val 375030"/>
                <a:gd name="f1714" fmla="val 6121908"/>
                <a:gd name="f1715" fmla="val 6114160"/>
                <a:gd name="f1716" fmla="val 382904"/>
                <a:gd name="f1717" fmla="val 402082"/>
                <a:gd name="f1718" fmla="val 6148958"/>
                <a:gd name="f1719" fmla="val 5235321"/>
                <a:gd name="f1720" fmla="val 369315"/>
                <a:gd name="f1721" fmla="val 5216144"/>
                <a:gd name="f1722" fmla="val 5208397"/>
                <a:gd name="f1723" fmla="val 377063"/>
                <a:gd name="f1724" fmla="val 396239"/>
                <a:gd name="f1725" fmla="val 5243195"/>
                <a:gd name="f1726" fmla="val 5067046"/>
                <a:gd name="f1727" fmla="val 5047742"/>
                <a:gd name="f1728" fmla="val 5039995"/>
                <a:gd name="f1729" fmla="val 5074793"/>
                <a:gd name="f1730" fmla="val 4799838"/>
                <a:gd name="f1731" fmla="val 4780660"/>
                <a:gd name="f1732" fmla="val 4772914"/>
                <a:gd name="f1733" fmla="val 4807711"/>
                <a:gd name="f1734" fmla="val 363474"/>
                <a:gd name="f1735" fmla="val 371221"/>
                <a:gd name="f1736" fmla="val 390398"/>
                <a:gd name="f1737" fmla="val 4921884"/>
                <a:gd name="f1738" fmla="val 357759"/>
                <a:gd name="f1739" fmla="val 4902581"/>
                <a:gd name="f1740" fmla="val 4894833"/>
                <a:gd name="f1741" fmla="val 365505"/>
                <a:gd name="f1742" fmla="val 384683"/>
                <a:gd name="f1743" fmla="val 4929632"/>
                <a:gd name="f1744" fmla="val 4492117"/>
                <a:gd name="f1745" fmla="val 4472940"/>
                <a:gd name="f1746" fmla="val 4155440"/>
                <a:gd name="f1747" fmla="val 4136135"/>
                <a:gd name="f1748" fmla="val 4128389"/>
                <a:gd name="f1749" fmla="val 4163186"/>
                <a:gd name="f1750" fmla="val 3185668"/>
                <a:gd name="f1751" fmla="val 3166491"/>
                <a:gd name="f1752" fmla="val 3158617"/>
                <a:gd name="f1753" fmla="val 3193542"/>
                <a:gd name="f1754" fmla="val 2140585"/>
                <a:gd name="f1755" fmla="val 2121280"/>
                <a:gd name="f1756" fmla="val 2113534"/>
                <a:gd name="f1757" fmla="val 427736"/>
                <a:gd name="f1758" fmla="val 408432"/>
                <a:gd name="f1759" fmla="val 400685"/>
                <a:gd name="f1760" fmla="val 435483"/>
                <a:gd name="f1761" fmla="val 3911473"/>
                <a:gd name="f1762" fmla="val 351917"/>
                <a:gd name="f1763" fmla="val 3892296"/>
                <a:gd name="f1764" fmla="val 3884422"/>
                <a:gd name="f1765" fmla="val 359663"/>
                <a:gd name="f1766" fmla="val 378840"/>
                <a:gd name="f1767" fmla="val 2854705"/>
                <a:gd name="f1768" fmla="val 2835529"/>
                <a:gd name="f1769" fmla="val 2827654"/>
                <a:gd name="f1770" fmla="val 2727071"/>
                <a:gd name="f1771" fmla="val 2707766"/>
                <a:gd name="f1772" fmla="val 2700020"/>
                <a:gd name="f1773" fmla="val 2734817"/>
                <a:gd name="f1774" fmla="val 5711444"/>
                <a:gd name="f1775" fmla="val 340359"/>
                <a:gd name="f1776" fmla="val 5692267"/>
                <a:gd name="f1777" fmla="val 348106"/>
                <a:gd name="f1778" fmla="val 367284"/>
                <a:gd name="f1779" fmla="val 5719318"/>
                <a:gd name="f1780" fmla="val 4376039"/>
                <a:gd name="f1781" fmla="val 4356734"/>
                <a:gd name="f1782" fmla="val 4383785"/>
                <a:gd name="f1783" fmla="val 4265676"/>
                <a:gd name="f1784" fmla="val 4246499"/>
                <a:gd name="f1785" fmla="val 4021835"/>
                <a:gd name="f1786" fmla="val 4002658"/>
                <a:gd name="f1787" fmla="val 4029582"/>
                <a:gd name="f1788" fmla="val 3789553"/>
                <a:gd name="f1789" fmla="val 334518"/>
                <a:gd name="f1790" fmla="val 3770376"/>
                <a:gd name="f1791" fmla="val 342392"/>
                <a:gd name="f1792" fmla="val 361569"/>
                <a:gd name="f1793" fmla="val 3797427"/>
                <a:gd name="f1794" fmla="val 1310259"/>
                <a:gd name="f1795" fmla="val 1290954"/>
                <a:gd name="f1796" fmla="val 1283208"/>
                <a:gd name="f1797" fmla="val 1513459"/>
                <a:gd name="f1798" fmla="val 328802"/>
                <a:gd name="f1799" fmla="val 1494282"/>
                <a:gd name="f1800" fmla="val 336550"/>
                <a:gd name="f1801" fmla="val 355726"/>
                <a:gd name="f1802" fmla="val 1521333"/>
                <a:gd name="f1803" fmla="val 305688"/>
                <a:gd name="f1804" fmla="val 286512"/>
                <a:gd name="f1805" fmla="val 278764"/>
                <a:gd name="f1806" fmla="val 313563"/>
                <a:gd name="f1807" fmla="val 6007608"/>
                <a:gd name="f1808" fmla="val 322960"/>
                <a:gd name="f1809" fmla="val 5988431"/>
                <a:gd name="f1810" fmla="val 5980557"/>
                <a:gd name="f1811" fmla="val 330707"/>
                <a:gd name="f1812" fmla="val 349884"/>
                <a:gd name="f1813" fmla="val 6015482"/>
                <a:gd name="f1814" fmla="val 1623822"/>
                <a:gd name="f1815" fmla="val 1604517"/>
                <a:gd name="f1816" fmla="val 1596771"/>
                <a:gd name="f1817" fmla="val 5583808"/>
                <a:gd name="f1818" fmla="val 317246"/>
                <a:gd name="f1819" fmla="val 5564505"/>
                <a:gd name="f1820" fmla="val 5556758"/>
                <a:gd name="f1821" fmla="val 324993"/>
                <a:gd name="f1822" fmla="val 344170"/>
                <a:gd name="f1823" fmla="val 5591556"/>
                <a:gd name="f1824" fmla="val 3679317"/>
                <a:gd name="f1825" fmla="val 3660013"/>
                <a:gd name="f1826" fmla="val 3652266"/>
                <a:gd name="f1827" fmla="val 1844421"/>
                <a:gd name="f1828" fmla="val 1825244"/>
                <a:gd name="f1829" fmla="val 1817370"/>
                <a:gd name="f1830" fmla="val 1852295"/>
                <a:gd name="f1831" fmla="val 73533"/>
                <a:gd name="f1832" fmla="val 311403"/>
                <a:gd name="f1833" fmla="val 54228"/>
                <a:gd name="f1834" fmla="val 46482"/>
                <a:gd name="f1835" fmla="val 319150"/>
                <a:gd name="f1836" fmla="val 338327"/>
                <a:gd name="f1837" fmla="val 346201"/>
                <a:gd name="f1838" fmla="val 81279"/>
                <a:gd name="f1839" fmla="val 5467604"/>
                <a:gd name="f1840" fmla="val 305689"/>
                <a:gd name="f1841" fmla="val 5448427"/>
                <a:gd name="f1842" fmla="val 5440553"/>
                <a:gd name="f1843" fmla="val 313435"/>
                <a:gd name="f1844" fmla="val 332613"/>
                <a:gd name="f1845" fmla="val 5475478"/>
                <a:gd name="f1846" fmla="val 2970911"/>
                <a:gd name="f1847" fmla="val 299847"/>
                <a:gd name="f1848" fmla="val 2951607"/>
                <a:gd name="f1849" fmla="val 2943860"/>
                <a:gd name="f1850" fmla="val 307594"/>
                <a:gd name="f1851" fmla="val 326771"/>
                <a:gd name="f1852" fmla="val 2978658"/>
                <a:gd name="f1853" fmla="val 2477389"/>
                <a:gd name="f1854" fmla="val 2458085"/>
                <a:gd name="f1855" fmla="val 2450338"/>
                <a:gd name="f1856" fmla="val 2485136"/>
                <a:gd name="f1857" fmla="val 5903086"/>
                <a:gd name="f1858" fmla="val 294004"/>
                <a:gd name="f1859" fmla="val 5883909"/>
                <a:gd name="f1860" fmla="val 5876035"/>
                <a:gd name="f1861" fmla="val 321055"/>
                <a:gd name="f1862" fmla="val 5910960"/>
                <a:gd name="f1863" fmla="val 1199896"/>
                <a:gd name="f1864" fmla="val 1180719"/>
                <a:gd name="f1865" fmla="val 1172845"/>
                <a:gd name="f1866" fmla="val 1207770"/>
                <a:gd name="f1867" fmla="val 178053"/>
                <a:gd name="f1868" fmla="val 158750"/>
                <a:gd name="f1869" fmla="val 151002"/>
                <a:gd name="f1870" fmla="val 185800"/>
                <a:gd name="f1871" fmla="val 288290"/>
                <a:gd name="f1872" fmla="val 296036"/>
                <a:gd name="f1873" fmla="val 315214"/>
                <a:gd name="f1874" fmla="val 5177282"/>
                <a:gd name="f1875" fmla="val 282448"/>
                <a:gd name="f1876" fmla="val 5158105"/>
                <a:gd name="f1877" fmla="val 5150231"/>
                <a:gd name="f1878" fmla="val 290322"/>
                <a:gd name="f1879" fmla="val 309499"/>
                <a:gd name="f1880" fmla="val 5185156"/>
                <a:gd name="f1881" fmla="val 2233422"/>
                <a:gd name="f1882" fmla="val 2214245"/>
                <a:gd name="f1883" fmla="val 2206371"/>
                <a:gd name="f1884" fmla="val 1408938"/>
                <a:gd name="f1885" fmla="val 1389761"/>
                <a:gd name="f1886" fmla="val 1416812"/>
                <a:gd name="f1887" fmla="val 6123813"/>
                <a:gd name="f1888" fmla="val 276732"/>
                <a:gd name="f1889" fmla="val 6104508"/>
                <a:gd name="f1890" fmla="val 6096761"/>
                <a:gd name="f1891" fmla="val 303656"/>
                <a:gd name="f1892" fmla="val 6131559"/>
                <a:gd name="f1893" fmla="val 5328284"/>
                <a:gd name="f1894" fmla="val 5308981"/>
                <a:gd name="f1895" fmla="val 5301233"/>
                <a:gd name="f1896" fmla="val 5336032"/>
                <a:gd name="f1897" fmla="val 1757299"/>
                <a:gd name="f1898" fmla="val 1738122"/>
                <a:gd name="f1899" fmla="val 1730248"/>
                <a:gd name="f1900" fmla="val 1765173"/>
                <a:gd name="f1901" fmla="val 4561840"/>
                <a:gd name="f1902" fmla="val 265175"/>
                <a:gd name="f1903" fmla="val 4542535"/>
                <a:gd name="f1904" fmla="val 272923"/>
                <a:gd name="f1905" fmla="val 292100"/>
                <a:gd name="f1906" fmla="val 4569586"/>
                <a:gd name="f1907" fmla="val 4805680"/>
                <a:gd name="f1908" fmla="val 259333"/>
                <a:gd name="f1909" fmla="val 4786503"/>
                <a:gd name="f1910" fmla="val 286257"/>
                <a:gd name="f1911" fmla="val 4813554"/>
                <a:gd name="f1912" fmla="val 3539871"/>
                <a:gd name="f1913" fmla="val 3520694"/>
                <a:gd name="f1914" fmla="val 3512820"/>
                <a:gd name="f1915" fmla="val 3547745"/>
                <a:gd name="f1916" fmla="val 1095375"/>
                <a:gd name="f1917" fmla="val 1076198"/>
                <a:gd name="f1918" fmla="val 1068324"/>
                <a:gd name="f1919" fmla="val 1103249"/>
                <a:gd name="f1920" fmla="val 4950841"/>
                <a:gd name="f1921" fmla="val 253619"/>
                <a:gd name="f1922" fmla="val 4931664"/>
                <a:gd name="f1923" fmla="val 4923790"/>
                <a:gd name="f1924" fmla="val 261366"/>
                <a:gd name="f1925" fmla="val 280543"/>
                <a:gd name="f1926" fmla="val 4958715"/>
                <a:gd name="f1927" fmla="val 4085717"/>
                <a:gd name="f1928" fmla="val 4066413"/>
                <a:gd name="f1929" fmla="val 4058666"/>
                <a:gd name="f1930" fmla="val 4093464"/>
                <a:gd name="f1931" fmla="val 5804408"/>
                <a:gd name="f1932" fmla="val 247776"/>
                <a:gd name="f1933" fmla="val 5785104"/>
                <a:gd name="f1934" fmla="val 5777357"/>
                <a:gd name="f1935" fmla="val 274700"/>
                <a:gd name="f1936" fmla="val 5812155"/>
                <a:gd name="f1937" fmla="val 4439920"/>
                <a:gd name="f1938" fmla="val 4420616"/>
                <a:gd name="f1939" fmla="val 4447667"/>
                <a:gd name="f1940" fmla="val 2094102"/>
                <a:gd name="f1941" fmla="val 2074926"/>
                <a:gd name="f1942" fmla="val 2101977"/>
                <a:gd name="f1943" fmla="val 5659247"/>
                <a:gd name="f1944" fmla="val 236220"/>
                <a:gd name="f1945" fmla="val 5639943"/>
                <a:gd name="f1946" fmla="val 5632196"/>
                <a:gd name="f1947" fmla="val 243967"/>
                <a:gd name="f1948" fmla="val 263144"/>
                <a:gd name="f1949" fmla="val 270891"/>
                <a:gd name="f1950" fmla="val 5666994"/>
                <a:gd name="f1951" fmla="val 2756027"/>
                <a:gd name="f1952" fmla="val 2736850"/>
                <a:gd name="f1953" fmla="val 2728976"/>
                <a:gd name="f1954" fmla="val 2763901"/>
                <a:gd name="f1955" fmla="val 4201795"/>
                <a:gd name="f1956" fmla="val 230377"/>
                <a:gd name="f1957" fmla="val 4182618"/>
                <a:gd name="f1958" fmla="val 238251"/>
                <a:gd name="f1959" fmla="val 257301"/>
                <a:gd name="f1960" fmla="val 4209669"/>
                <a:gd name="f1961" fmla="val 3208908"/>
                <a:gd name="f1962" fmla="val 3189731"/>
                <a:gd name="f1963" fmla="val 3216782"/>
                <a:gd name="f1964" fmla="val 224663"/>
                <a:gd name="f1965" fmla="val 232409"/>
                <a:gd name="f1966" fmla="val 251586"/>
                <a:gd name="f1967" fmla="val 218821"/>
                <a:gd name="f1968" fmla="val 226568"/>
                <a:gd name="f1969" fmla="val 245745"/>
                <a:gd name="f1970" fmla="val 270890"/>
                <a:gd name="f1971" fmla="val 251713"/>
                <a:gd name="f1972" fmla="val 243839"/>
                <a:gd name="f1973" fmla="val 3772154"/>
                <a:gd name="f1974" fmla="val 213105"/>
                <a:gd name="f1975" fmla="val 3752977"/>
                <a:gd name="f1976" fmla="val 220852"/>
                <a:gd name="f1977" fmla="val 240029"/>
                <a:gd name="f1978" fmla="val 1635378"/>
                <a:gd name="f1979" fmla="val 1616202"/>
                <a:gd name="f1980" fmla="val 1608327"/>
                <a:gd name="f1981" fmla="val 4318000"/>
                <a:gd name="f1982" fmla="val 207264"/>
                <a:gd name="f1983" fmla="val 4298696"/>
                <a:gd name="f1984" fmla="val 215010"/>
                <a:gd name="f1985" fmla="val 234188"/>
                <a:gd name="f1986" fmla="val 241934"/>
                <a:gd name="f1987" fmla="val 4325747"/>
                <a:gd name="f1988" fmla="val 3650233"/>
                <a:gd name="f1989" fmla="val 3630929"/>
                <a:gd name="f1990" fmla="val 201422"/>
                <a:gd name="f1991" fmla="val 209296"/>
                <a:gd name="f1992" fmla="val 1281176"/>
                <a:gd name="f1993" fmla="val 1261999"/>
                <a:gd name="f1994" fmla="val 1289050"/>
                <a:gd name="f1995" fmla="val 5531484"/>
                <a:gd name="f1996" fmla="val 195706"/>
                <a:gd name="f1997" fmla="val 5512308"/>
                <a:gd name="f1998" fmla="val 5504433"/>
                <a:gd name="f1999" fmla="val 203453"/>
                <a:gd name="f2000" fmla="val 222630"/>
                <a:gd name="f2001" fmla="val 5539358"/>
                <a:gd name="f2002" fmla="val 1507616"/>
                <a:gd name="f2003" fmla="val 1488439"/>
                <a:gd name="f2004" fmla="val 5409565"/>
                <a:gd name="f2005" fmla="val 189865"/>
                <a:gd name="f2006" fmla="val 5390388"/>
                <a:gd name="f2007" fmla="val 5382514"/>
                <a:gd name="f2008" fmla="val 197739"/>
                <a:gd name="f2009" fmla="val 216916"/>
                <a:gd name="f2010" fmla="val 3992753"/>
                <a:gd name="f2011" fmla="val 3973576"/>
                <a:gd name="f2012" fmla="val 2982467"/>
                <a:gd name="f2013" fmla="val 2963291"/>
                <a:gd name="f2014" fmla="val 5275960"/>
                <a:gd name="f2015" fmla="val 184150"/>
                <a:gd name="f2016" fmla="val 5256783"/>
                <a:gd name="f2017" fmla="val 5249036"/>
                <a:gd name="f2018" fmla="val 191897"/>
                <a:gd name="f2019" fmla="val 5283834"/>
                <a:gd name="f2020" fmla="val 38608"/>
                <a:gd name="f2021" fmla="val 19430"/>
                <a:gd name="f2022" fmla="val 11557"/>
                <a:gd name="f2023" fmla="val 6164453"/>
                <a:gd name="f2024" fmla="val 178307"/>
                <a:gd name="f2025" fmla="val 6145149"/>
                <a:gd name="f2026" fmla="val 186054"/>
                <a:gd name="f2027" fmla="val 205231"/>
                <a:gd name="f2028" fmla="val 172593"/>
                <a:gd name="f2029" fmla="val 180340"/>
                <a:gd name="f2030" fmla="val 199517"/>
                <a:gd name="f2031" fmla="val 613537"/>
                <a:gd name="f2032" fmla="val 594233"/>
                <a:gd name="f2033" fmla="val 586486"/>
                <a:gd name="f2034" fmla="val 621284"/>
                <a:gd name="f2035" fmla="val 161035"/>
                <a:gd name="f2036" fmla="val 168782"/>
                <a:gd name="f2037" fmla="val 187959"/>
                <a:gd name="f2038" fmla="val 5142483"/>
                <a:gd name="f2039" fmla="val 5123180"/>
                <a:gd name="f2040" fmla="val 5115433"/>
                <a:gd name="f2041" fmla="val 3400552"/>
                <a:gd name="f2042" fmla="val 3381375"/>
                <a:gd name="f2043" fmla="val 3373501"/>
                <a:gd name="f2044" fmla="val 1768983"/>
                <a:gd name="f2045" fmla="val 1749678"/>
                <a:gd name="f2046" fmla="val 1776729"/>
                <a:gd name="f2047" fmla="val 1393571"/>
                <a:gd name="f2048" fmla="val 4939283"/>
                <a:gd name="f2049" fmla="val 155194"/>
                <a:gd name="f2050" fmla="val 4919980"/>
                <a:gd name="f2051" fmla="val 4912233"/>
                <a:gd name="f2052" fmla="val 162941"/>
                <a:gd name="f2053" fmla="val 182118"/>
                <a:gd name="f2054" fmla="val 4947031"/>
                <a:gd name="f2055" fmla="val 1159255"/>
                <a:gd name="f2056" fmla="val 1140078"/>
                <a:gd name="f2057" fmla="val 1132204"/>
                <a:gd name="f2058" fmla="val 1167129"/>
                <a:gd name="f2059" fmla="val 137413"/>
                <a:gd name="f2060" fmla="val 118110"/>
                <a:gd name="f2061" fmla="val 4811522"/>
                <a:gd name="f2062" fmla="val 149351"/>
                <a:gd name="f2063" fmla="val 4792218"/>
                <a:gd name="f2064" fmla="val 157225"/>
                <a:gd name="f2065" fmla="val 176402"/>
                <a:gd name="f2066" fmla="val 4819269"/>
                <a:gd name="f2067" fmla="val 1867662"/>
                <a:gd name="f2068" fmla="val 1848485"/>
                <a:gd name="f2069" fmla="val 898016"/>
                <a:gd name="f2070" fmla="val 878713"/>
                <a:gd name="f2071" fmla="val 870965"/>
                <a:gd name="f2072" fmla="val 905763"/>
                <a:gd name="f2073" fmla="val 5717285"/>
                <a:gd name="f2074" fmla="val 143636"/>
                <a:gd name="f2075" fmla="val 5698108"/>
                <a:gd name="f2076" fmla="val 5690234"/>
                <a:gd name="f2077" fmla="val 151383"/>
                <a:gd name="f2078" fmla="val 170560"/>
                <a:gd name="f2079" fmla="val 5725159"/>
                <a:gd name="f2080" fmla="val 4497958"/>
                <a:gd name="f2081" fmla="val 4478782"/>
                <a:gd name="f2082" fmla="val 4470908"/>
                <a:gd name="f2083" fmla="val 4505706"/>
                <a:gd name="f2084" fmla="val 2065147"/>
                <a:gd name="f2085" fmla="val 2045842"/>
                <a:gd name="f2086" fmla="val 2038096"/>
                <a:gd name="f2087" fmla="val 2072894"/>
                <a:gd name="f2088" fmla="val 363854"/>
                <a:gd name="f2089" fmla="val 344550"/>
                <a:gd name="f2090" fmla="val 371601"/>
                <a:gd name="f2091" fmla="val 137795"/>
                <a:gd name="f2092" fmla="val 145669"/>
                <a:gd name="f2093" fmla="val 164719"/>
                <a:gd name="f2094" fmla="val 3127629"/>
                <a:gd name="f2095" fmla="val 3108452"/>
                <a:gd name="f2096" fmla="val 3135503"/>
                <a:gd name="f2097" fmla="val 126238"/>
                <a:gd name="f2098" fmla="val 133984"/>
                <a:gd name="f2099" fmla="val 153161"/>
                <a:gd name="f2100" fmla="val 4393438"/>
                <a:gd name="f2101" fmla="val 114680"/>
                <a:gd name="f2102" fmla="val 4374260"/>
                <a:gd name="f2103" fmla="val 122427"/>
                <a:gd name="f2104" fmla="val 141604"/>
                <a:gd name="f2105" fmla="val 4401184"/>
                <a:gd name="f2106" fmla="val 5827649"/>
                <a:gd name="f2107" fmla="val 108839"/>
                <a:gd name="f2108" fmla="val 5808345"/>
                <a:gd name="f2109" fmla="val 5800598"/>
                <a:gd name="f2110" fmla="val 116713"/>
                <a:gd name="f2111" fmla="val 135890"/>
                <a:gd name="f2112" fmla="val 5835396"/>
                <a:gd name="f2113" fmla="val 5043805"/>
                <a:gd name="f2114" fmla="val 5024501"/>
                <a:gd name="f2115" fmla="val 5016754"/>
                <a:gd name="f2116" fmla="val 5051552"/>
                <a:gd name="f2117" fmla="val 2779267"/>
                <a:gd name="f2118" fmla="val 2760091"/>
                <a:gd name="f2119" fmla="val 2787015"/>
                <a:gd name="f2120" fmla="val 2668904"/>
                <a:gd name="f2121" fmla="val 2649728"/>
                <a:gd name="f2122" fmla="val 2641854"/>
                <a:gd name="f2123" fmla="val 103124"/>
                <a:gd name="f2124" fmla="val 110871"/>
                <a:gd name="f2125" fmla="val 130048"/>
                <a:gd name="f2126" fmla="val 3928999"/>
                <a:gd name="f2127" fmla="val 3909695"/>
                <a:gd name="f2128" fmla="val 3901948"/>
                <a:gd name="f2129" fmla="val 3936746"/>
                <a:gd name="f2130" fmla="val 3795395"/>
                <a:gd name="f2131" fmla="val 3776091"/>
                <a:gd name="f2132" fmla="val 3768344"/>
                <a:gd name="f2133" fmla="val 3803142"/>
                <a:gd name="f2134" fmla="val 3243833"/>
                <a:gd name="f2135" fmla="val 3224529"/>
                <a:gd name="f2136" fmla="val 3251580"/>
                <a:gd name="f2137" fmla="val 1966340"/>
                <a:gd name="f2138" fmla="val 1947164"/>
                <a:gd name="f2139" fmla="val 1939289"/>
                <a:gd name="f2140" fmla="val 1974214"/>
                <a:gd name="f2141" fmla="val 241935"/>
                <a:gd name="f2142" fmla="val 214884"/>
                <a:gd name="f2143" fmla="val 3644392"/>
                <a:gd name="f2144" fmla="val 97281"/>
                <a:gd name="f2145" fmla="val 3625215"/>
                <a:gd name="f2146" fmla="val 105155"/>
                <a:gd name="f2147" fmla="val 124332"/>
                <a:gd name="f2148" fmla="val 132079"/>
                <a:gd name="f2149" fmla="val 1530858"/>
                <a:gd name="f2150" fmla="val 1511680"/>
                <a:gd name="f2151" fmla="val 1503807"/>
                <a:gd name="f2152" fmla="val 5432806"/>
                <a:gd name="f2153" fmla="val 85725"/>
                <a:gd name="f2154" fmla="val 5413502"/>
                <a:gd name="f2155" fmla="val 5405755"/>
                <a:gd name="f2156" fmla="val 93472"/>
                <a:gd name="f2157" fmla="val 112649"/>
                <a:gd name="f2158" fmla="val 120523"/>
                <a:gd name="f2159" fmla="val 2901188"/>
                <a:gd name="f2160" fmla="val 2882011"/>
                <a:gd name="f2161" fmla="val 2874137"/>
                <a:gd name="f2162" fmla="val 2909062"/>
                <a:gd name="f2163" fmla="val 80009"/>
                <a:gd name="f2164" fmla="val 87756"/>
                <a:gd name="f2165" fmla="val 106933"/>
                <a:gd name="f2166" fmla="val 6042406"/>
                <a:gd name="f2167" fmla="val 6023229"/>
                <a:gd name="f2168" fmla="val 6050280"/>
                <a:gd name="f2169" fmla="val 4730242"/>
                <a:gd name="f2170" fmla="val 4710938"/>
                <a:gd name="f2171" fmla="val 4703191"/>
                <a:gd name="f2172" fmla="val 4737989"/>
                <a:gd name="f2173" fmla="val 3023108"/>
                <a:gd name="f2174" fmla="val 3003930"/>
                <a:gd name="f2175" fmla="val 2996057"/>
                <a:gd name="f2176" fmla="val 3030981"/>
                <a:gd name="f2177" fmla="val 2541270"/>
                <a:gd name="f2178" fmla="val 2521966"/>
                <a:gd name="f2179" fmla="val 2549016"/>
                <a:gd name="f2180" fmla="val 688975"/>
                <a:gd name="f2181" fmla="val 669671"/>
                <a:gd name="f2182" fmla="val 661924"/>
                <a:gd name="f2183" fmla="val 696722"/>
                <a:gd name="f2184" fmla="val 2250948"/>
                <a:gd name="f2185" fmla="val 62610"/>
                <a:gd name="f2186" fmla="val 2231644"/>
                <a:gd name="f2187" fmla="val 2223897"/>
                <a:gd name="f2188" fmla="val 70357"/>
                <a:gd name="f2189" fmla="val 89534"/>
                <a:gd name="f2190" fmla="val 2258695"/>
                <a:gd name="f2191" fmla="val 555371"/>
                <a:gd name="f2192" fmla="val 536194"/>
                <a:gd name="f2193" fmla="val 528320"/>
                <a:gd name="f2194" fmla="val 27050"/>
                <a:gd name="f2195" fmla="val 7747"/>
                <a:gd name="f2196" fmla="val 34798"/>
                <a:gd name="f2197" fmla="val 56769"/>
                <a:gd name="f2198" fmla="val 64643"/>
                <a:gd name="f2199" fmla="val 83820"/>
                <a:gd name="f2200" fmla="val 91567"/>
                <a:gd name="f2201" fmla="val 3383153"/>
                <a:gd name="f2202" fmla="val 3363849"/>
                <a:gd name="f2203" fmla="val 3356102"/>
                <a:gd name="f2204" fmla="val 3390900"/>
                <a:gd name="f2205" fmla="val 2128901"/>
                <a:gd name="f2206" fmla="val 45211"/>
                <a:gd name="f2207" fmla="val 2109724"/>
                <a:gd name="f2208" fmla="val 53085"/>
                <a:gd name="f2209" fmla="val 72135"/>
                <a:gd name="f2210" fmla="val 2136775"/>
                <a:gd name="f2211" fmla="val 4294758"/>
                <a:gd name="f2212" fmla="val 39497"/>
                <a:gd name="f2213" fmla="val 4275455"/>
                <a:gd name="f2214" fmla="val 4267708"/>
                <a:gd name="f2215" fmla="val 47244"/>
                <a:gd name="f2216" fmla="val 66421"/>
                <a:gd name="f2217" fmla="val 74168"/>
                <a:gd name="f2218" fmla="val 4302506"/>
                <a:gd name="f2219" fmla="val 3505073"/>
                <a:gd name="f2220" fmla="val 3485769"/>
                <a:gd name="f2221" fmla="val 3478022"/>
                <a:gd name="f2222" fmla="val 1774825"/>
                <a:gd name="f2223" fmla="val 1755521"/>
                <a:gd name="f2224" fmla="val 1747774"/>
                <a:gd name="f2225" fmla="val 1782572"/>
                <a:gd name="f2226" fmla="val 5752083"/>
                <a:gd name="f2227" fmla="val 33654"/>
                <a:gd name="f2228" fmla="val 5732907"/>
                <a:gd name="f2229" fmla="val 41401"/>
                <a:gd name="f2230" fmla="val 60578"/>
                <a:gd name="f2231" fmla="val 68452"/>
                <a:gd name="f2232" fmla="val 5537327"/>
                <a:gd name="f2233" fmla="val 5518023"/>
                <a:gd name="f2234" fmla="val 5510276"/>
                <a:gd name="f2235" fmla="val 5545074"/>
                <a:gd name="f2236" fmla="val 1141857"/>
                <a:gd name="f2237" fmla="val 1122679"/>
                <a:gd name="f2238" fmla="val 1114805"/>
                <a:gd name="f2239" fmla="val 1149603"/>
                <a:gd name="f2240" fmla="val 915415"/>
                <a:gd name="f2241" fmla="val 896238"/>
                <a:gd name="f2242" fmla="val 421894"/>
                <a:gd name="f2243" fmla="val 402589"/>
                <a:gd name="f2244" fmla="val 394842"/>
                <a:gd name="f2245" fmla="val 429640"/>
                <a:gd name="f2246" fmla="val 5949569"/>
                <a:gd name="f2247" fmla="val 27940"/>
                <a:gd name="f2248" fmla="val 5930265"/>
                <a:gd name="f2249" fmla="val 35686"/>
                <a:gd name="f2250" fmla="val 54864"/>
                <a:gd name="f2251" fmla="val 5957316"/>
                <a:gd name="f2252" fmla="val 4625721"/>
                <a:gd name="f2253" fmla="val 4606417"/>
                <a:gd name="f2254" fmla="val 4633468"/>
                <a:gd name="f2255" fmla="val 2378583"/>
                <a:gd name="f2256" fmla="val 2359405"/>
                <a:gd name="f2257" fmla="val 2351532"/>
                <a:gd name="f2258" fmla="val 2386457"/>
                <a:gd name="f2259" fmla="val 154812"/>
                <a:gd name="f2260" fmla="val 135509"/>
                <a:gd name="f2261" fmla="val 127762"/>
                <a:gd name="f2262" fmla="val 162560"/>
                <a:gd name="f2263" fmla="val 4143755"/>
                <a:gd name="f2264" fmla="val 22098"/>
                <a:gd name="f2265" fmla="val 4124579"/>
                <a:gd name="f2266" fmla="val 29845"/>
                <a:gd name="f2267" fmla="val 49022"/>
                <a:gd name="f2268" fmla="val 4015994"/>
                <a:gd name="f2269" fmla="val 3996817"/>
                <a:gd name="f2270" fmla="val 3988943"/>
                <a:gd name="f2271" fmla="val 4023868"/>
                <a:gd name="f2272" fmla="val 27304"/>
                <a:gd name="f2273" fmla="val 40131"/>
                <a:gd name="f2274" fmla="val 5316728"/>
                <a:gd name="f2275" fmla="val 16382"/>
                <a:gd name="f2276" fmla="val 5297424"/>
                <a:gd name="f2277" fmla="val 5289677"/>
                <a:gd name="f2278" fmla="val 24129"/>
                <a:gd name="f2279" fmla="val 43306"/>
                <a:gd name="f2280" fmla="val 51053"/>
                <a:gd name="f2281" fmla="val 5154041"/>
                <a:gd name="f2282" fmla="val 5134864"/>
                <a:gd name="f2283" fmla="val 5126990"/>
                <a:gd name="f2284" fmla="val 5161915"/>
                <a:gd name="f2285" fmla="val 10541"/>
                <a:gd name="f2286" fmla="val 18288"/>
                <a:gd name="f2287" fmla="val 37465"/>
                <a:gd name="f2288" fmla="val 1014095"/>
                <a:gd name="f2289" fmla="val 994917"/>
                <a:gd name="f2290" fmla="val 311530"/>
                <a:gd name="f2291" fmla="val 292353"/>
                <a:gd name="f2292" fmla="val 319404"/>
                <a:gd name="f2293" fmla="val 3719956"/>
                <a:gd name="f2294" fmla="val 4699"/>
                <a:gd name="f2295" fmla="val 3700653"/>
                <a:gd name="f2296" fmla="val 12573"/>
                <a:gd name="f2297" fmla="val 31750"/>
                <a:gd name="f2298" fmla="val 3284474"/>
                <a:gd name="f2299" fmla="val 3265170"/>
                <a:gd name="f2300" fmla="val 3257423"/>
                <a:gd name="f2301" fmla="val 5023993"/>
                <a:gd name="f2302" fmla="val 4997831"/>
                <a:gd name="f2303" fmla="val 4993513"/>
                <a:gd name="f2304" fmla="val 20066"/>
                <a:gd name="f2305" fmla="val 5001259"/>
                <a:gd name="f2306" fmla="val 5020564"/>
                <a:gd name="f2307" fmla="val 5028310"/>
                <a:gd name="f2308" fmla="val 4766945"/>
                <a:gd name="f2309" fmla="val 4743958"/>
                <a:gd name="f2310" fmla="val 4755388"/>
                <a:gd name="f2311" fmla="val 3611118"/>
                <a:gd name="f2312" fmla="val 3577208"/>
                <a:gd name="f2313" fmla="val 3581780"/>
                <a:gd name="f2314" fmla="val 11175"/>
                <a:gd name="f2315" fmla="val 3584955"/>
                <a:gd name="f2316" fmla="val 14350"/>
                <a:gd name="f2317" fmla="val 3589401"/>
                <a:gd name="f2318" fmla="val 3598926"/>
                <a:gd name="f2319" fmla="val 3603371"/>
                <a:gd name="f2320" fmla="val 3606419"/>
                <a:gd name="f2321" fmla="val 2978530"/>
                <a:gd name="f2322" fmla="val 2955544"/>
                <a:gd name="f2323" fmla="val 2844673"/>
                <a:gd name="f2324" fmla="val 2810764"/>
                <a:gd name="f2325" fmla="val 2815336"/>
                <a:gd name="f2326" fmla="val 2818511"/>
                <a:gd name="f2327" fmla="val 2822955"/>
                <a:gd name="f2328" fmla="val 2832480"/>
                <a:gd name="f2329" fmla="val 2836926"/>
                <a:gd name="f2330" fmla="val 2839974"/>
                <a:gd name="f2331" fmla="val 2734437"/>
                <a:gd name="f2332" fmla="val 2700401"/>
                <a:gd name="f2333" fmla="val 2705100"/>
                <a:gd name="f2334" fmla="val 2708275"/>
                <a:gd name="f2335" fmla="val 2712592"/>
                <a:gd name="f2336" fmla="val 2722245"/>
                <a:gd name="f2337" fmla="val 2726563"/>
                <a:gd name="f2338" fmla="val 2729738"/>
                <a:gd name="f2339" fmla="val 2616708"/>
                <a:gd name="f2340" fmla="val 2583815"/>
                <a:gd name="f2341" fmla="val 2591689"/>
                <a:gd name="f2342" fmla="val 2610866"/>
                <a:gd name="f2343" fmla="val 2488946"/>
                <a:gd name="f2344" fmla="val 2456053"/>
                <a:gd name="f2345" fmla="val 2463927"/>
                <a:gd name="f2346" fmla="val 2483104"/>
                <a:gd name="f2347" fmla="val 2004695"/>
                <a:gd name="f2348" fmla="val 1978533"/>
                <a:gd name="f2349" fmla="val 1981962"/>
                <a:gd name="f2350" fmla="val 2001265"/>
                <a:gd name="f2351" fmla="val 2009013"/>
                <a:gd name="f2352" fmla="val 1872234"/>
                <a:gd name="f2353" fmla="val 1867153"/>
                <a:gd name="f2354" fmla="val 1857375"/>
                <a:gd name="f2355" fmla="val 4064"/>
                <a:gd name="f2356" fmla="val 7239"/>
                <a:gd name="f2357" fmla="val 11556"/>
                <a:gd name="f2358" fmla="val 25907"/>
                <a:gd name="f2359" fmla="val 1860041"/>
                <a:gd name="f2360" fmla="val 1879219"/>
                <a:gd name="f2361" fmla="val 1885188"/>
                <a:gd name="f2362" fmla="val 1882013"/>
                <a:gd name="f2363" fmla="val 1671827"/>
                <a:gd name="f2364" fmla="val 1637791"/>
                <a:gd name="f2365" fmla="val 1642490"/>
                <a:gd name="f2366" fmla="val 1645665"/>
                <a:gd name="f2367" fmla="val 1649984"/>
                <a:gd name="f2368" fmla="val 1663953"/>
                <a:gd name="f2369" fmla="val 1667128"/>
                <a:gd name="f2370" fmla="val 1567307"/>
                <a:gd name="f2371" fmla="val 1533271"/>
                <a:gd name="f2372" fmla="val 1537970"/>
                <a:gd name="f2373" fmla="val 1541145"/>
                <a:gd name="f2374" fmla="val 1545463"/>
                <a:gd name="f2375" fmla="val 1555114"/>
                <a:gd name="f2376" fmla="val 1559433"/>
                <a:gd name="f2377" fmla="val 1562608"/>
                <a:gd name="f2378" fmla="val 1317625"/>
                <a:gd name="f2379" fmla="val 1288288"/>
                <a:gd name="f2380" fmla="val 1291463"/>
                <a:gd name="f2381" fmla="val 1295780"/>
                <a:gd name="f2382" fmla="val 1305433"/>
                <a:gd name="f2383" fmla="val 1309751"/>
                <a:gd name="f2384" fmla="val 1312926"/>
                <a:gd name="f2385" fmla="val 638555"/>
                <a:gd name="f2386" fmla="val 615569"/>
                <a:gd name="f2387" fmla="val 627126"/>
                <a:gd name="f2388" fmla="*/ f0 1 6172200"/>
                <a:gd name="f2389" fmla="*/ f1 1 1781175"/>
                <a:gd name="f2390" fmla="val f2"/>
                <a:gd name="f2391" fmla="val f3"/>
                <a:gd name="f2392" fmla="val f4"/>
                <a:gd name="f2393" fmla="+- f2392 0 f2390"/>
                <a:gd name="f2394" fmla="+- f2391 0 f2390"/>
                <a:gd name="f2395" fmla="*/ f2394 1 6172200"/>
                <a:gd name="f2396" fmla="*/ f2393 1 1781175"/>
                <a:gd name="f2397" fmla="*/ f2390 1 f2395"/>
                <a:gd name="f2398" fmla="*/ f2391 1 f2395"/>
                <a:gd name="f2399" fmla="*/ f2390 1 f2396"/>
                <a:gd name="f2400" fmla="*/ f2392 1 f2396"/>
                <a:gd name="f2401" fmla="*/ f2397 f2388 1"/>
                <a:gd name="f2402" fmla="*/ f2398 f2388 1"/>
                <a:gd name="f2403" fmla="*/ f2400 f2389 1"/>
                <a:gd name="f2404" fmla="*/ f2399 f238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401" t="f2404" r="f2402" b="f2403"/>
              <a:pathLst>
                <a:path w="6172200" h="1781175">
                  <a:moveTo>
                    <a:pt x="f5" y="f6"/>
                  </a:moveTo>
                  <a:lnTo>
                    <a:pt x="f7" y="f6"/>
                  </a:lnTo>
                  <a:lnTo>
                    <a:pt x="f8" y="f9"/>
                  </a:lnTo>
                  <a:lnTo>
                    <a:pt x="f8" y="f10"/>
                  </a:lnTo>
                  <a:lnTo>
                    <a:pt x="f7" y="f4"/>
                  </a:lnTo>
                  <a:lnTo>
                    <a:pt x="f5" y="f4"/>
                  </a:lnTo>
                  <a:lnTo>
                    <a:pt x="f11" y="f10"/>
                  </a:lnTo>
                  <a:lnTo>
                    <a:pt x="f11" y="f9"/>
                  </a:lnTo>
                  <a:lnTo>
                    <a:pt x="f5" y="f6"/>
                  </a:lnTo>
                  <a:close/>
                </a:path>
                <a:path w="6172200" h="1781175">
                  <a:moveTo>
                    <a:pt x="f12" y="f13"/>
                  </a:moveTo>
                  <a:lnTo>
                    <a:pt x="f14" y="f13"/>
                  </a:lnTo>
                  <a:lnTo>
                    <a:pt x="f15" y="f16"/>
                  </a:lnTo>
                  <a:lnTo>
                    <a:pt x="f15" y="f17"/>
                  </a:lnTo>
                  <a:lnTo>
                    <a:pt x="f14" y="f18"/>
                  </a:lnTo>
                  <a:lnTo>
                    <a:pt x="f12" y="f18"/>
                  </a:lnTo>
                  <a:lnTo>
                    <a:pt x="f19" y="f17"/>
                  </a:lnTo>
                  <a:lnTo>
                    <a:pt x="f19" y="f16"/>
                  </a:lnTo>
                  <a:lnTo>
                    <a:pt x="f12" y="f13"/>
                  </a:lnTo>
                  <a:close/>
                </a:path>
                <a:path w="6172200" h="1781175">
                  <a:moveTo>
                    <a:pt x="f20" y="f21"/>
                  </a:moveTo>
                  <a:lnTo>
                    <a:pt x="f22" y="f21"/>
                  </a:lnTo>
                  <a:lnTo>
                    <a:pt x="f23" y="f24"/>
                  </a:lnTo>
                  <a:lnTo>
                    <a:pt x="f23" y="f25"/>
                  </a:lnTo>
                  <a:lnTo>
                    <a:pt x="f22" y="f26"/>
                  </a:lnTo>
                  <a:lnTo>
                    <a:pt x="f20" y="f26"/>
                  </a:lnTo>
                  <a:lnTo>
                    <a:pt x="f27" y="f25"/>
                  </a:lnTo>
                  <a:lnTo>
                    <a:pt x="f27" y="f24"/>
                  </a:lnTo>
                  <a:lnTo>
                    <a:pt x="f20" y="f21"/>
                  </a:lnTo>
                  <a:close/>
                </a:path>
                <a:path w="6172200" h="1781175">
                  <a:moveTo>
                    <a:pt x="f28" y="f29"/>
                  </a:moveTo>
                  <a:lnTo>
                    <a:pt x="f30" y="f29"/>
                  </a:lnTo>
                  <a:lnTo>
                    <a:pt x="f31" y="f32"/>
                  </a:lnTo>
                  <a:lnTo>
                    <a:pt x="f31" y="f33"/>
                  </a:lnTo>
                  <a:lnTo>
                    <a:pt x="f30" y="f6"/>
                  </a:lnTo>
                  <a:lnTo>
                    <a:pt x="f28" y="f6"/>
                  </a:lnTo>
                  <a:lnTo>
                    <a:pt x="f34" y="f33"/>
                  </a:lnTo>
                  <a:lnTo>
                    <a:pt x="f34" y="f32"/>
                  </a:lnTo>
                  <a:lnTo>
                    <a:pt x="f28" y="f29"/>
                  </a:lnTo>
                  <a:close/>
                </a:path>
                <a:path w="6172200" h="1781175">
                  <a:moveTo>
                    <a:pt x="f35" y="f36"/>
                  </a:moveTo>
                  <a:lnTo>
                    <a:pt x="f37" y="f36"/>
                  </a:lnTo>
                  <a:lnTo>
                    <a:pt x="f38" y="f39"/>
                  </a:lnTo>
                  <a:lnTo>
                    <a:pt x="f38" y="f40"/>
                  </a:lnTo>
                  <a:lnTo>
                    <a:pt x="f37" y="f21"/>
                  </a:lnTo>
                  <a:lnTo>
                    <a:pt x="f35" y="f21"/>
                  </a:lnTo>
                  <a:lnTo>
                    <a:pt x="f41" y="f40"/>
                  </a:lnTo>
                  <a:lnTo>
                    <a:pt x="f41" y="f39"/>
                  </a:lnTo>
                  <a:lnTo>
                    <a:pt x="f35" y="f36"/>
                  </a:lnTo>
                  <a:close/>
                </a:path>
                <a:path w="6172200" h="1781175">
                  <a:moveTo>
                    <a:pt x="f42" y="f43"/>
                  </a:moveTo>
                  <a:lnTo>
                    <a:pt x="f44" y="f43"/>
                  </a:lnTo>
                  <a:lnTo>
                    <a:pt x="f45" y="f46"/>
                  </a:lnTo>
                  <a:lnTo>
                    <a:pt x="f45" y="f47"/>
                  </a:lnTo>
                  <a:lnTo>
                    <a:pt x="f44" y="f36"/>
                  </a:lnTo>
                  <a:lnTo>
                    <a:pt x="f42" y="f36"/>
                  </a:lnTo>
                  <a:lnTo>
                    <a:pt x="f48" y="f47"/>
                  </a:lnTo>
                  <a:lnTo>
                    <a:pt x="f48" y="f46"/>
                  </a:lnTo>
                  <a:lnTo>
                    <a:pt x="f42" y="f43"/>
                  </a:lnTo>
                  <a:close/>
                </a:path>
                <a:path w="6172200" h="1781175">
                  <a:moveTo>
                    <a:pt x="f49" y="f50"/>
                  </a:moveTo>
                  <a:lnTo>
                    <a:pt x="f51" y="f50"/>
                  </a:lnTo>
                  <a:lnTo>
                    <a:pt x="f52" y="f53"/>
                  </a:lnTo>
                  <a:lnTo>
                    <a:pt x="f52" y="f54"/>
                  </a:lnTo>
                  <a:lnTo>
                    <a:pt x="f51" y="f55"/>
                  </a:lnTo>
                  <a:lnTo>
                    <a:pt x="f49" y="f55"/>
                  </a:lnTo>
                  <a:lnTo>
                    <a:pt x="f56" y="f54"/>
                  </a:lnTo>
                  <a:lnTo>
                    <a:pt x="f56" y="f53"/>
                  </a:lnTo>
                  <a:lnTo>
                    <a:pt x="f49" y="f50"/>
                  </a:lnTo>
                  <a:close/>
                </a:path>
                <a:path w="6172200" h="1781175">
                  <a:moveTo>
                    <a:pt x="f57" y="f58"/>
                  </a:moveTo>
                  <a:lnTo>
                    <a:pt x="f59" y="f58"/>
                  </a:lnTo>
                  <a:lnTo>
                    <a:pt x="f60" y="f61"/>
                  </a:lnTo>
                  <a:lnTo>
                    <a:pt x="f60" y="f62"/>
                  </a:lnTo>
                  <a:lnTo>
                    <a:pt x="f59" y="f63"/>
                  </a:lnTo>
                  <a:lnTo>
                    <a:pt x="f57" y="f63"/>
                  </a:lnTo>
                  <a:lnTo>
                    <a:pt x="f64" y="f62"/>
                  </a:lnTo>
                  <a:lnTo>
                    <a:pt x="f64" y="f61"/>
                  </a:lnTo>
                  <a:lnTo>
                    <a:pt x="f57" y="f58"/>
                  </a:lnTo>
                  <a:close/>
                </a:path>
                <a:path w="6172200" h="1781175">
                  <a:moveTo>
                    <a:pt x="f65" y="f66"/>
                  </a:moveTo>
                  <a:lnTo>
                    <a:pt x="f67" y="f66"/>
                  </a:lnTo>
                  <a:lnTo>
                    <a:pt x="f68" y="f69"/>
                  </a:lnTo>
                  <a:lnTo>
                    <a:pt x="f68" y="f70"/>
                  </a:lnTo>
                  <a:lnTo>
                    <a:pt x="f67" y="f71"/>
                  </a:lnTo>
                  <a:lnTo>
                    <a:pt x="f65" y="f71"/>
                  </a:lnTo>
                  <a:lnTo>
                    <a:pt x="f72" y="f70"/>
                  </a:lnTo>
                  <a:lnTo>
                    <a:pt x="f72" y="f69"/>
                  </a:lnTo>
                  <a:lnTo>
                    <a:pt x="f65" y="f66"/>
                  </a:lnTo>
                  <a:close/>
                </a:path>
                <a:path w="6172200" h="1781175">
                  <a:moveTo>
                    <a:pt x="f73" y="f74"/>
                  </a:moveTo>
                  <a:lnTo>
                    <a:pt x="f75" y="f74"/>
                  </a:lnTo>
                  <a:lnTo>
                    <a:pt x="f76" y="f77"/>
                  </a:lnTo>
                  <a:lnTo>
                    <a:pt x="f76" y="f78"/>
                  </a:lnTo>
                  <a:lnTo>
                    <a:pt x="f75" y="f50"/>
                  </a:lnTo>
                  <a:lnTo>
                    <a:pt x="f73" y="f50"/>
                  </a:lnTo>
                  <a:lnTo>
                    <a:pt x="f79" y="f78"/>
                  </a:lnTo>
                  <a:lnTo>
                    <a:pt x="f79" y="f77"/>
                  </a:lnTo>
                  <a:lnTo>
                    <a:pt x="f73" y="f74"/>
                  </a:lnTo>
                  <a:close/>
                </a:path>
                <a:path w="6172200" h="1781175">
                  <a:moveTo>
                    <a:pt x="f80" y="f81"/>
                  </a:moveTo>
                  <a:lnTo>
                    <a:pt x="f82" y="f81"/>
                  </a:lnTo>
                  <a:lnTo>
                    <a:pt x="f27" y="f83"/>
                  </a:lnTo>
                  <a:lnTo>
                    <a:pt x="f27" y="f84"/>
                  </a:lnTo>
                  <a:lnTo>
                    <a:pt x="f82" y="f58"/>
                  </a:lnTo>
                  <a:lnTo>
                    <a:pt x="f80" y="f58"/>
                  </a:lnTo>
                  <a:lnTo>
                    <a:pt x="f85" y="f84"/>
                  </a:lnTo>
                  <a:lnTo>
                    <a:pt x="f85" y="f83"/>
                  </a:lnTo>
                  <a:lnTo>
                    <a:pt x="f80" y="f81"/>
                  </a:lnTo>
                  <a:close/>
                </a:path>
                <a:path w="6172200" h="1781175">
                  <a:moveTo>
                    <a:pt x="f86" y="f87"/>
                  </a:moveTo>
                  <a:lnTo>
                    <a:pt x="f88" y="f87"/>
                  </a:lnTo>
                  <a:lnTo>
                    <a:pt x="f34" y="f89"/>
                  </a:lnTo>
                  <a:lnTo>
                    <a:pt x="f34" y="f90"/>
                  </a:lnTo>
                  <a:lnTo>
                    <a:pt x="f88" y="f91"/>
                  </a:lnTo>
                  <a:lnTo>
                    <a:pt x="f86" y="f91"/>
                  </a:lnTo>
                  <a:lnTo>
                    <a:pt x="f92" y="f90"/>
                  </a:lnTo>
                  <a:lnTo>
                    <a:pt x="f92" y="f89"/>
                  </a:lnTo>
                  <a:lnTo>
                    <a:pt x="f86" y="f87"/>
                  </a:lnTo>
                  <a:close/>
                </a:path>
                <a:path w="6172200" h="1781175">
                  <a:moveTo>
                    <a:pt x="f93" y="f87"/>
                  </a:moveTo>
                  <a:lnTo>
                    <a:pt x="f94" y="f87"/>
                  </a:lnTo>
                  <a:lnTo>
                    <a:pt x="f95" y="f89"/>
                  </a:lnTo>
                  <a:lnTo>
                    <a:pt x="f95" y="f90"/>
                  </a:lnTo>
                  <a:lnTo>
                    <a:pt x="f94" y="f91"/>
                  </a:lnTo>
                  <a:lnTo>
                    <a:pt x="f93" y="f91"/>
                  </a:lnTo>
                  <a:lnTo>
                    <a:pt x="f96" y="f90"/>
                  </a:lnTo>
                  <a:lnTo>
                    <a:pt x="f96" y="f89"/>
                  </a:lnTo>
                  <a:lnTo>
                    <a:pt x="f93" y="f87"/>
                  </a:lnTo>
                  <a:close/>
                </a:path>
                <a:path w="6172200" h="1781175">
                  <a:moveTo>
                    <a:pt x="f97" y="f98"/>
                  </a:moveTo>
                  <a:lnTo>
                    <a:pt x="f99" y="f98"/>
                  </a:lnTo>
                  <a:lnTo>
                    <a:pt x="f100" y="f101"/>
                  </a:lnTo>
                  <a:lnTo>
                    <a:pt x="f100" y="f102"/>
                  </a:lnTo>
                  <a:lnTo>
                    <a:pt x="f99" y="f87"/>
                  </a:lnTo>
                  <a:lnTo>
                    <a:pt x="f97" y="f87"/>
                  </a:lnTo>
                  <a:lnTo>
                    <a:pt x="f103" y="f102"/>
                  </a:lnTo>
                  <a:lnTo>
                    <a:pt x="f103" y="f101"/>
                  </a:lnTo>
                  <a:lnTo>
                    <a:pt x="f97" y="f98"/>
                  </a:lnTo>
                  <a:close/>
                </a:path>
                <a:path w="6172200" h="1781175">
                  <a:moveTo>
                    <a:pt x="f104" y="f105"/>
                  </a:moveTo>
                  <a:lnTo>
                    <a:pt x="f106" y="f105"/>
                  </a:lnTo>
                  <a:lnTo>
                    <a:pt x="f107" y="f108"/>
                  </a:lnTo>
                  <a:lnTo>
                    <a:pt x="f107" y="f109"/>
                  </a:lnTo>
                  <a:lnTo>
                    <a:pt x="f106" y="f110"/>
                  </a:lnTo>
                  <a:lnTo>
                    <a:pt x="f104" y="f110"/>
                  </a:lnTo>
                  <a:lnTo>
                    <a:pt x="f111" y="f109"/>
                  </a:lnTo>
                  <a:lnTo>
                    <a:pt x="f111" y="f108"/>
                  </a:lnTo>
                  <a:lnTo>
                    <a:pt x="f104" y="f105"/>
                  </a:lnTo>
                  <a:close/>
                </a:path>
                <a:path w="6172200" h="1781175">
                  <a:moveTo>
                    <a:pt x="f112" y="f113"/>
                  </a:moveTo>
                  <a:lnTo>
                    <a:pt x="f114" y="f113"/>
                  </a:lnTo>
                  <a:lnTo>
                    <a:pt x="f115" y="f116"/>
                  </a:lnTo>
                  <a:lnTo>
                    <a:pt x="f115" y="f117"/>
                  </a:lnTo>
                  <a:lnTo>
                    <a:pt x="f114" y="f118"/>
                  </a:lnTo>
                  <a:lnTo>
                    <a:pt x="f112" y="f118"/>
                  </a:lnTo>
                  <a:lnTo>
                    <a:pt x="f119" y="f117"/>
                  </a:lnTo>
                  <a:lnTo>
                    <a:pt x="f119" y="f116"/>
                  </a:lnTo>
                  <a:lnTo>
                    <a:pt x="f112" y="f113"/>
                  </a:lnTo>
                  <a:close/>
                </a:path>
                <a:path w="6172200" h="1781175">
                  <a:moveTo>
                    <a:pt x="f120" y="f113"/>
                  </a:moveTo>
                  <a:lnTo>
                    <a:pt x="f121" y="f113"/>
                  </a:lnTo>
                  <a:lnTo>
                    <a:pt x="f122" y="f116"/>
                  </a:lnTo>
                  <a:lnTo>
                    <a:pt x="f122" y="f117"/>
                  </a:lnTo>
                  <a:lnTo>
                    <a:pt x="f121" y="f118"/>
                  </a:lnTo>
                  <a:lnTo>
                    <a:pt x="f120" y="f118"/>
                  </a:lnTo>
                  <a:lnTo>
                    <a:pt x="f123" y="f117"/>
                  </a:lnTo>
                  <a:lnTo>
                    <a:pt x="f123" y="f116"/>
                  </a:lnTo>
                  <a:lnTo>
                    <a:pt x="f120" y="f113"/>
                  </a:lnTo>
                  <a:close/>
                </a:path>
                <a:path w="6172200" h="1781175">
                  <a:moveTo>
                    <a:pt x="f124" y="f125"/>
                  </a:moveTo>
                  <a:lnTo>
                    <a:pt x="f126" y="f125"/>
                  </a:lnTo>
                  <a:lnTo>
                    <a:pt x="f127" y="f128"/>
                  </a:lnTo>
                  <a:lnTo>
                    <a:pt x="f127" y="f129"/>
                  </a:lnTo>
                  <a:lnTo>
                    <a:pt x="f126" y="f130"/>
                  </a:lnTo>
                  <a:lnTo>
                    <a:pt x="f124" y="f130"/>
                  </a:lnTo>
                  <a:lnTo>
                    <a:pt x="f131" y="f129"/>
                  </a:lnTo>
                  <a:lnTo>
                    <a:pt x="f131" y="f128"/>
                  </a:lnTo>
                  <a:lnTo>
                    <a:pt x="f124" y="f125"/>
                  </a:lnTo>
                  <a:close/>
                </a:path>
                <a:path w="6172200" h="1781175">
                  <a:moveTo>
                    <a:pt x="f12" y="f132"/>
                  </a:moveTo>
                  <a:lnTo>
                    <a:pt x="f14" y="f132"/>
                  </a:lnTo>
                  <a:lnTo>
                    <a:pt x="f15" y="f133"/>
                  </a:lnTo>
                  <a:lnTo>
                    <a:pt x="f15" y="f134"/>
                  </a:lnTo>
                  <a:lnTo>
                    <a:pt x="f14" y="f113"/>
                  </a:lnTo>
                  <a:lnTo>
                    <a:pt x="f12" y="f113"/>
                  </a:lnTo>
                  <a:lnTo>
                    <a:pt x="f19" y="f134"/>
                  </a:lnTo>
                  <a:lnTo>
                    <a:pt x="f19" y="f133"/>
                  </a:lnTo>
                  <a:lnTo>
                    <a:pt x="f12" y="f132"/>
                  </a:lnTo>
                  <a:close/>
                </a:path>
                <a:path w="6172200" h="1781175">
                  <a:moveTo>
                    <a:pt x="f135" y="f136"/>
                  </a:moveTo>
                  <a:lnTo>
                    <a:pt x="f137" y="f136"/>
                  </a:lnTo>
                  <a:lnTo>
                    <a:pt x="f138" y="f139"/>
                  </a:lnTo>
                  <a:lnTo>
                    <a:pt x="f138" y="f140"/>
                  </a:lnTo>
                  <a:lnTo>
                    <a:pt x="f137" y="f141"/>
                  </a:lnTo>
                  <a:lnTo>
                    <a:pt x="f135" y="f141"/>
                  </a:lnTo>
                  <a:lnTo>
                    <a:pt x="f142" y="f140"/>
                  </a:lnTo>
                  <a:lnTo>
                    <a:pt x="f142" y="f139"/>
                  </a:lnTo>
                  <a:lnTo>
                    <a:pt x="f135" y="f136"/>
                  </a:lnTo>
                  <a:close/>
                </a:path>
                <a:path w="6172200" h="1781175">
                  <a:moveTo>
                    <a:pt x="f143" y="f144"/>
                  </a:moveTo>
                  <a:lnTo>
                    <a:pt x="f145" y="f144"/>
                  </a:lnTo>
                  <a:lnTo>
                    <a:pt x="f146" y="f147"/>
                  </a:lnTo>
                  <a:lnTo>
                    <a:pt x="f146" y="f148"/>
                  </a:lnTo>
                  <a:lnTo>
                    <a:pt x="f145" y="f125"/>
                  </a:lnTo>
                  <a:lnTo>
                    <a:pt x="f143" y="f125"/>
                  </a:lnTo>
                  <a:lnTo>
                    <a:pt x="f149" y="f148"/>
                  </a:lnTo>
                  <a:lnTo>
                    <a:pt x="f149" y="f147"/>
                  </a:lnTo>
                  <a:lnTo>
                    <a:pt x="f143" y="f144"/>
                  </a:lnTo>
                  <a:close/>
                </a:path>
                <a:path w="6172200" h="1781175">
                  <a:moveTo>
                    <a:pt x="f150" y="f151"/>
                  </a:moveTo>
                  <a:lnTo>
                    <a:pt x="f152" y="f151"/>
                  </a:lnTo>
                  <a:lnTo>
                    <a:pt x="f153" y="f154"/>
                  </a:lnTo>
                  <a:lnTo>
                    <a:pt x="f153" y="f155"/>
                  </a:lnTo>
                  <a:lnTo>
                    <a:pt x="f152" y="f156"/>
                  </a:lnTo>
                  <a:lnTo>
                    <a:pt x="f150" y="f156"/>
                  </a:lnTo>
                  <a:lnTo>
                    <a:pt x="f157" y="f155"/>
                  </a:lnTo>
                  <a:lnTo>
                    <a:pt x="f157" y="f154"/>
                  </a:lnTo>
                  <a:lnTo>
                    <a:pt x="f150" y="f151"/>
                  </a:lnTo>
                  <a:close/>
                </a:path>
                <a:path w="6172200" h="1781175">
                  <a:moveTo>
                    <a:pt x="f158" y="f159"/>
                  </a:moveTo>
                  <a:lnTo>
                    <a:pt x="f160" y="f159"/>
                  </a:lnTo>
                  <a:lnTo>
                    <a:pt x="f161" y="f162"/>
                  </a:lnTo>
                  <a:lnTo>
                    <a:pt x="f161" y="f163"/>
                  </a:lnTo>
                  <a:lnTo>
                    <a:pt x="f160" y="f164"/>
                  </a:lnTo>
                  <a:lnTo>
                    <a:pt x="f158" y="f164"/>
                  </a:lnTo>
                  <a:lnTo>
                    <a:pt x="f165" y="f163"/>
                  </a:lnTo>
                  <a:lnTo>
                    <a:pt x="f165" y="f162"/>
                  </a:lnTo>
                  <a:lnTo>
                    <a:pt x="f158" y="f159"/>
                  </a:lnTo>
                  <a:close/>
                </a:path>
                <a:path w="6172200" h="1781175">
                  <a:moveTo>
                    <a:pt x="f166" y="f159"/>
                  </a:moveTo>
                  <a:lnTo>
                    <a:pt x="f167" y="f159"/>
                  </a:lnTo>
                  <a:lnTo>
                    <a:pt x="f168" y="f162"/>
                  </a:lnTo>
                  <a:lnTo>
                    <a:pt x="f168" y="f163"/>
                  </a:lnTo>
                  <a:lnTo>
                    <a:pt x="f167" y="f164"/>
                  </a:lnTo>
                  <a:lnTo>
                    <a:pt x="f166" y="f164"/>
                  </a:lnTo>
                  <a:lnTo>
                    <a:pt x="f169" y="f163"/>
                  </a:lnTo>
                  <a:lnTo>
                    <a:pt x="f169" y="f162"/>
                  </a:lnTo>
                  <a:lnTo>
                    <a:pt x="f166" y="f159"/>
                  </a:lnTo>
                  <a:close/>
                </a:path>
                <a:path w="6172200" h="1781175">
                  <a:moveTo>
                    <a:pt x="f170" y="f159"/>
                  </a:moveTo>
                  <a:lnTo>
                    <a:pt x="f171" y="f159"/>
                  </a:lnTo>
                  <a:lnTo>
                    <a:pt x="f172" y="f162"/>
                  </a:lnTo>
                  <a:lnTo>
                    <a:pt x="f172" y="f163"/>
                  </a:lnTo>
                  <a:lnTo>
                    <a:pt x="f171" y="f164"/>
                  </a:lnTo>
                  <a:lnTo>
                    <a:pt x="f170" y="f164"/>
                  </a:lnTo>
                  <a:lnTo>
                    <a:pt x="f173" y="f163"/>
                  </a:lnTo>
                  <a:lnTo>
                    <a:pt x="f173" y="f162"/>
                  </a:lnTo>
                  <a:lnTo>
                    <a:pt x="f170" y="f159"/>
                  </a:lnTo>
                  <a:close/>
                </a:path>
                <a:path w="6172200" h="1781175">
                  <a:moveTo>
                    <a:pt x="f174" y="f175"/>
                  </a:moveTo>
                  <a:lnTo>
                    <a:pt x="f176" y="f175"/>
                  </a:lnTo>
                  <a:lnTo>
                    <a:pt x="f177" y="f178"/>
                  </a:lnTo>
                  <a:lnTo>
                    <a:pt x="f177" y="f179"/>
                  </a:lnTo>
                  <a:lnTo>
                    <a:pt x="f176" y="f132"/>
                  </a:lnTo>
                  <a:lnTo>
                    <a:pt x="f174" y="f132"/>
                  </a:lnTo>
                  <a:lnTo>
                    <a:pt x="f180" y="f179"/>
                  </a:lnTo>
                  <a:lnTo>
                    <a:pt x="f180" y="f178"/>
                  </a:lnTo>
                  <a:lnTo>
                    <a:pt x="f174" y="f175"/>
                  </a:lnTo>
                  <a:close/>
                </a:path>
                <a:path w="6172200" h="1781175">
                  <a:moveTo>
                    <a:pt x="f181" y="f182"/>
                  </a:moveTo>
                  <a:lnTo>
                    <a:pt x="f183" y="f182"/>
                  </a:lnTo>
                  <a:lnTo>
                    <a:pt x="f184" y="f185"/>
                  </a:lnTo>
                  <a:lnTo>
                    <a:pt x="f184" y="f186"/>
                  </a:lnTo>
                  <a:lnTo>
                    <a:pt x="f183" y="f136"/>
                  </a:lnTo>
                  <a:lnTo>
                    <a:pt x="f181" y="f136"/>
                  </a:lnTo>
                  <a:lnTo>
                    <a:pt x="f187" y="f186"/>
                  </a:lnTo>
                  <a:lnTo>
                    <a:pt x="f187" y="f185"/>
                  </a:lnTo>
                  <a:lnTo>
                    <a:pt x="f181" y="f182"/>
                  </a:lnTo>
                  <a:close/>
                </a:path>
                <a:path w="6172200" h="1781175">
                  <a:moveTo>
                    <a:pt x="f188" y="f189"/>
                  </a:moveTo>
                  <a:lnTo>
                    <a:pt x="f190" y="f189"/>
                  </a:lnTo>
                  <a:lnTo>
                    <a:pt x="f191" y="f192"/>
                  </a:lnTo>
                  <a:lnTo>
                    <a:pt x="f191" y="f193"/>
                  </a:lnTo>
                  <a:lnTo>
                    <a:pt x="f190" y="f144"/>
                  </a:lnTo>
                  <a:lnTo>
                    <a:pt x="f188" y="f144"/>
                  </a:lnTo>
                  <a:lnTo>
                    <a:pt x="f194" y="f193"/>
                  </a:lnTo>
                  <a:lnTo>
                    <a:pt x="f194" y="f192"/>
                  </a:lnTo>
                  <a:lnTo>
                    <a:pt x="f188" y="f189"/>
                  </a:lnTo>
                  <a:close/>
                </a:path>
                <a:path w="6172200" h="1781175">
                  <a:moveTo>
                    <a:pt x="f195" y="f189"/>
                  </a:moveTo>
                  <a:lnTo>
                    <a:pt x="f196" y="f189"/>
                  </a:lnTo>
                  <a:lnTo>
                    <a:pt x="f197" y="f192"/>
                  </a:lnTo>
                  <a:lnTo>
                    <a:pt x="f197" y="f193"/>
                  </a:lnTo>
                  <a:lnTo>
                    <a:pt x="f196" y="f144"/>
                  </a:lnTo>
                  <a:lnTo>
                    <a:pt x="f195" y="f144"/>
                  </a:lnTo>
                  <a:lnTo>
                    <a:pt x="f198" y="f193"/>
                  </a:lnTo>
                  <a:lnTo>
                    <a:pt x="f198" y="f192"/>
                  </a:lnTo>
                  <a:lnTo>
                    <a:pt x="f195" y="f189"/>
                  </a:lnTo>
                  <a:close/>
                </a:path>
                <a:path w="6172200" h="1781175">
                  <a:moveTo>
                    <a:pt x="f199" y="f189"/>
                  </a:moveTo>
                  <a:lnTo>
                    <a:pt x="f200" y="f189"/>
                  </a:lnTo>
                  <a:lnTo>
                    <a:pt x="f201" y="f192"/>
                  </a:lnTo>
                  <a:lnTo>
                    <a:pt x="f201" y="f193"/>
                  </a:lnTo>
                  <a:lnTo>
                    <a:pt x="f200" y="f144"/>
                  </a:lnTo>
                  <a:lnTo>
                    <a:pt x="f199" y="f144"/>
                  </a:lnTo>
                  <a:lnTo>
                    <a:pt x="f202" y="f193"/>
                  </a:lnTo>
                  <a:lnTo>
                    <a:pt x="f202" y="f192"/>
                  </a:lnTo>
                  <a:lnTo>
                    <a:pt x="f199" y="f189"/>
                  </a:lnTo>
                  <a:close/>
                </a:path>
                <a:path w="6172200" h="1781175">
                  <a:moveTo>
                    <a:pt x="f203" y="f189"/>
                  </a:moveTo>
                  <a:lnTo>
                    <a:pt x="f204" y="f189"/>
                  </a:lnTo>
                  <a:lnTo>
                    <a:pt x="f205" y="f192"/>
                  </a:lnTo>
                  <a:lnTo>
                    <a:pt x="f205" y="f193"/>
                  </a:lnTo>
                  <a:lnTo>
                    <a:pt x="f204" y="f144"/>
                  </a:lnTo>
                  <a:lnTo>
                    <a:pt x="f203" y="f144"/>
                  </a:lnTo>
                  <a:lnTo>
                    <a:pt x="f206" y="f193"/>
                  </a:lnTo>
                  <a:lnTo>
                    <a:pt x="f206" y="f192"/>
                  </a:lnTo>
                  <a:lnTo>
                    <a:pt x="f203" y="f189"/>
                  </a:lnTo>
                  <a:close/>
                </a:path>
                <a:path w="6172200" h="1781175">
                  <a:moveTo>
                    <a:pt x="f207" y="f208"/>
                  </a:moveTo>
                  <a:lnTo>
                    <a:pt x="f209" y="f208"/>
                  </a:lnTo>
                  <a:lnTo>
                    <a:pt x="f210" y="f211"/>
                  </a:lnTo>
                  <a:lnTo>
                    <a:pt x="f210" y="f212"/>
                  </a:lnTo>
                  <a:lnTo>
                    <a:pt x="f209" y="f159"/>
                  </a:lnTo>
                  <a:lnTo>
                    <a:pt x="f207" y="f159"/>
                  </a:lnTo>
                  <a:lnTo>
                    <a:pt x="f213" y="f212"/>
                  </a:lnTo>
                  <a:lnTo>
                    <a:pt x="f213" y="f211"/>
                  </a:lnTo>
                  <a:lnTo>
                    <a:pt x="f207" y="f208"/>
                  </a:lnTo>
                  <a:close/>
                </a:path>
                <a:path w="6172200" h="1781175">
                  <a:moveTo>
                    <a:pt x="f214" y="f215"/>
                  </a:moveTo>
                  <a:lnTo>
                    <a:pt x="f216" y="f215"/>
                  </a:lnTo>
                  <a:lnTo>
                    <a:pt x="f217" y="f218"/>
                  </a:lnTo>
                  <a:lnTo>
                    <a:pt x="f217" y="f219"/>
                  </a:lnTo>
                  <a:lnTo>
                    <a:pt x="f216" y="f175"/>
                  </a:lnTo>
                  <a:lnTo>
                    <a:pt x="f214" y="f175"/>
                  </a:lnTo>
                  <a:lnTo>
                    <a:pt x="f220" y="f219"/>
                  </a:lnTo>
                  <a:lnTo>
                    <a:pt x="f220" y="f218"/>
                  </a:lnTo>
                  <a:lnTo>
                    <a:pt x="f214" y="f215"/>
                  </a:lnTo>
                  <a:close/>
                </a:path>
                <a:path w="6172200" h="1781175">
                  <a:moveTo>
                    <a:pt x="f221" y="f215"/>
                  </a:moveTo>
                  <a:lnTo>
                    <a:pt x="f222" y="f215"/>
                  </a:lnTo>
                  <a:lnTo>
                    <a:pt x="f223" y="f218"/>
                  </a:lnTo>
                  <a:lnTo>
                    <a:pt x="f223" y="f219"/>
                  </a:lnTo>
                  <a:lnTo>
                    <a:pt x="f222" y="f175"/>
                  </a:lnTo>
                  <a:lnTo>
                    <a:pt x="f221" y="f175"/>
                  </a:lnTo>
                  <a:lnTo>
                    <a:pt x="f224" y="f219"/>
                  </a:lnTo>
                  <a:lnTo>
                    <a:pt x="f224" y="f218"/>
                  </a:lnTo>
                  <a:lnTo>
                    <a:pt x="f221" y="f215"/>
                  </a:lnTo>
                  <a:close/>
                </a:path>
                <a:path w="6172200" h="1781175">
                  <a:moveTo>
                    <a:pt x="f225" y="f226"/>
                  </a:moveTo>
                  <a:lnTo>
                    <a:pt x="f227" y="f226"/>
                  </a:lnTo>
                  <a:lnTo>
                    <a:pt x="f228" y="f229"/>
                  </a:lnTo>
                  <a:lnTo>
                    <a:pt x="f228" y="f230"/>
                  </a:lnTo>
                  <a:lnTo>
                    <a:pt x="f227" y="f182"/>
                  </a:lnTo>
                  <a:lnTo>
                    <a:pt x="f225" y="f182"/>
                  </a:lnTo>
                  <a:lnTo>
                    <a:pt x="f231" y="f230"/>
                  </a:lnTo>
                  <a:lnTo>
                    <a:pt x="f231" y="f229"/>
                  </a:lnTo>
                  <a:lnTo>
                    <a:pt x="f225" y="f226"/>
                  </a:lnTo>
                  <a:close/>
                </a:path>
                <a:path w="6172200" h="1781175">
                  <a:moveTo>
                    <a:pt x="f232" y="f233"/>
                  </a:moveTo>
                  <a:lnTo>
                    <a:pt x="f234" y="f233"/>
                  </a:lnTo>
                  <a:lnTo>
                    <a:pt x="f235" y="f236"/>
                  </a:lnTo>
                  <a:lnTo>
                    <a:pt x="f235" y="f237"/>
                  </a:lnTo>
                  <a:lnTo>
                    <a:pt x="f234" y="f208"/>
                  </a:lnTo>
                  <a:lnTo>
                    <a:pt x="f232" y="f208"/>
                  </a:lnTo>
                  <a:lnTo>
                    <a:pt x="f238" y="f237"/>
                  </a:lnTo>
                  <a:lnTo>
                    <a:pt x="f238" y="f236"/>
                  </a:lnTo>
                  <a:lnTo>
                    <a:pt x="f232" y="f233"/>
                  </a:lnTo>
                  <a:close/>
                </a:path>
                <a:path w="6172200" h="1781175">
                  <a:moveTo>
                    <a:pt x="f239" y="f233"/>
                  </a:moveTo>
                  <a:lnTo>
                    <a:pt x="f240" y="f233"/>
                  </a:lnTo>
                  <a:lnTo>
                    <a:pt x="f241" y="f236"/>
                  </a:lnTo>
                  <a:lnTo>
                    <a:pt x="f241" y="f237"/>
                  </a:lnTo>
                  <a:lnTo>
                    <a:pt x="f240" y="f208"/>
                  </a:lnTo>
                  <a:lnTo>
                    <a:pt x="f239" y="f208"/>
                  </a:lnTo>
                  <a:lnTo>
                    <a:pt x="f242" y="f237"/>
                  </a:lnTo>
                  <a:lnTo>
                    <a:pt x="f242" y="f236"/>
                  </a:lnTo>
                  <a:lnTo>
                    <a:pt x="f239" y="f233"/>
                  </a:lnTo>
                  <a:close/>
                </a:path>
                <a:path w="6172200" h="1781175">
                  <a:moveTo>
                    <a:pt x="f243" y="f244"/>
                  </a:moveTo>
                  <a:lnTo>
                    <a:pt x="f245" y="f244"/>
                  </a:lnTo>
                  <a:lnTo>
                    <a:pt x="f246" y="f247"/>
                  </a:lnTo>
                  <a:lnTo>
                    <a:pt x="f246" y="f248"/>
                  </a:lnTo>
                  <a:lnTo>
                    <a:pt x="f245" y="f249"/>
                  </a:lnTo>
                  <a:lnTo>
                    <a:pt x="f243" y="f249"/>
                  </a:lnTo>
                  <a:lnTo>
                    <a:pt x="f250" y="f248"/>
                  </a:lnTo>
                  <a:lnTo>
                    <a:pt x="f250" y="f247"/>
                  </a:lnTo>
                  <a:lnTo>
                    <a:pt x="f243" y="f244"/>
                  </a:lnTo>
                  <a:close/>
                </a:path>
                <a:path w="6172200" h="1781175">
                  <a:moveTo>
                    <a:pt x="f251" y="f252"/>
                  </a:moveTo>
                  <a:lnTo>
                    <a:pt x="f253" y="f252"/>
                  </a:lnTo>
                  <a:lnTo>
                    <a:pt x="f19" y="f254"/>
                  </a:lnTo>
                  <a:lnTo>
                    <a:pt x="f19" y="f255"/>
                  </a:lnTo>
                  <a:lnTo>
                    <a:pt x="f253" y="f226"/>
                  </a:lnTo>
                  <a:lnTo>
                    <a:pt x="f251" y="f226"/>
                  </a:lnTo>
                  <a:lnTo>
                    <a:pt x="f256" y="f255"/>
                  </a:lnTo>
                  <a:lnTo>
                    <a:pt x="f256" y="f254"/>
                  </a:lnTo>
                  <a:lnTo>
                    <a:pt x="f251" y="f252"/>
                  </a:lnTo>
                  <a:close/>
                </a:path>
                <a:path w="6172200" h="1781175">
                  <a:moveTo>
                    <a:pt x="f257" y="f252"/>
                  </a:moveTo>
                  <a:lnTo>
                    <a:pt x="f258" y="f252"/>
                  </a:lnTo>
                  <a:lnTo>
                    <a:pt x="f259" y="f254"/>
                  </a:lnTo>
                  <a:lnTo>
                    <a:pt x="f259" y="f255"/>
                  </a:lnTo>
                  <a:lnTo>
                    <a:pt x="f258" y="f226"/>
                  </a:lnTo>
                  <a:lnTo>
                    <a:pt x="f257" y="f226"/>
                  </a:lnTo>
                  <a:lnTo>
                    <a:pt x="f260" y="f255"/>
                  </a:lnTo>
                  <a:lnTo>
                    <a:pt x="f260" y="f254"/>
                  </a:lnTo>
                  <a:lnTo>
                    <a:pt x="f257" y="f252"/>
                  </a:lnTo>
                  <a:close/>
                </a:path>
                <a:path w="6172200" h="1781175">
                  <a:moveTo>
                    <a:pt x="f80" y="f261"/>
                  </a:moveTo>
                  <a:lnTo>
                    <a:pt x="f82" y="f261"/>
                  </a:lnTo>
                  <a:lnTo>
                    <a:pt x="f27" y="f262"/>
                  </a:lnTo>
                  <a:lnTo>
                    <a:pt x="f27" y="f263"/>
                  </a:lnTo>
                  <a:lnTo>
                    <a:pt x="f82" y="f264"/>
                  </a:lnTo>
                  <a:lnTo>
                    <a:pt x="f80" y="f264"/>
                  </a:lnTo>
                  <a:lnTo>
                    <a:pt x="f85" y="f263"/>
                  </a:lnTo>
                  <a:lnTo>
                    <a:pt x="f85" y="f262"/>
                  </a:lnTo>
                  <a:lnTo>
                    <a:pt x="f80" y="f261"/>
                  </a:lnTo>
                  <a:close/>
                </a:path>
                <a:path w="6172200" h="1781175">
                  <a:moveTo>
                    <a:pt x="f265" y="f261"/>
                  </a:moveTo>
                  <a:lnTo>
                    <a:pt x="f266" y="f261"/>
                  </a:lnTo>
                  <a:lnTo>
                    <a:pt x="f267" y="f262"/>
                  </a:lnTo>
                  <a:lnTo>
                    <a:pt x="f267" y="f263"/>
                  </a:lnTo>
                  <a:lnTo>
                    <a:pt x="f266" y="f264"/>
                  </a:lnTo>
                  <a:lnTo>
                    <a:pt x="f265" y="f264"/>
                  </a:lnTo>
                  <a:lnTo>
                    <a:pt x="f268" y="f263"/>
                  </a:lnTo>
                  <a:lnTo>
                    <a:pt x="f268" y="f262"/>
                  </a:lnTo>
                  <a:lnTo>
                    <a:pt x="f265" y="f261"/>
                  </a:lnTo>
                  <a:close/>
                </a:path>
                <a:path w="6172200" h="1781175">
                  <a:moveTo>
                    <a:pt x="f269" y="f261"/>
                  </a:moveTo>
                  <a:lnTo>
                    <a:pt x="f270" y="f261"/>
                  </a:lnTo>
                  <a:lnTo>
                    <a:pt x="f271" y="f262"/>
                  </a:lnTo>
                  <a:lnTo>
                    <a:pt x="f271" y="f263"/>
                  </a:lnTo>
                  <a:lnTo>
                    <a:pt x="f270" y="f264"/>
                  </a:lnTo>
                  <a:lnTo>
                    <a:pt x="f269" y="f264"/>
                  </a:lnTo>
                  <a:lnTo>
                    <a:pt x="f272" y="f263"/>
                  </a:lnTo>
                  <a:lnTo>
                    <a:pt x="f272" y="f262"/>
                  </a:lnTo>
                  <a:lnTo>
                    <a:pt x="f269" y="f261"/>
                  </a:lnTo>
                  <a:close/>
                </a:path>
                <a:path w="6172200" h="1781175">
                  <a:moveTo>
                    <a:pt x="f273" y="f261"/>
                  </a:moveTo>
                  <a:lnTo>
                    <a:pt x="f274" y="f261"/>
                  </a:lnTo>
                  <a:lnTo>
                    <a:pt x="f275" y="f262"/>
                  </a:lnTo>
                  <a:lnTo>
                    <a:pt x="f275" y="f263"/>
                  </a:lnTo>
                  <a:lnTo>
                    <a:pt x="f274" y="f264"/>
                  </a:lnTo>
                  <a:lnTo>
                    <a:pt x="f273" y="f264"/>
                  </a:lnTo>
                  <a:lnTo>
                    <a:pt x="f276" y="f263"/>
                  </a:lnTo>
                  <a:lnTo>
                    <a:pt x="f276" y="f262"/>
                  </a:lnTo>
                  <a:lnTo>
                    <a:pt x="f273" y="f261"/>
                  </a:lnTo>
                  <a:close/>
                </a:path>
                <a:path w="6172200" h="1781175">
                  <a:moveTo>
                    <a:pt x="f277" y="f261"/>
                  </a:moveTo>
                  <a:lnTo>
                    <a:pt x="f278" y="f261"/>
                  </a:lnTo>
                  <a:lnTo>
                    <a:pt x="f279" y="f262"/>
                  </a:lnTo>
                  <a:lnTo>
                    <a:pt x="f279" y="f263"/>
                  </a:lnTo>
                  <a:lnTo>
                    <a:pt x="f278" y="f264"/>
                  </a:lnTo>
                  <a:lnTo>
                    <a:pt x="f277" y="f264"/>
                  </a:lnTo>
                  <a:lnTo>
                    <a:pt x="f280" y="f263"/>
                  </a:lnTo>
                  <a:lnTo>
                    <a:pt x="f280" y="f262"/>
                  </a:lnTo>
                  <a:lnTo>
                    <a:pt x="f277" y="f261"/>
                  </a:lnTo>
                  <a:close/>
                </a:path>
                <a:path w="6172200" h="1781175">
                  <a:moveTo>
                    <a:pt x="f281" y="f282"/>
                  </a:moveTo>
                  <a:lnTo>
                    <a:pt x="f283" y="f282"/>
                  </a:lnTo>
                  <a:lnTo>
                    <a:pt x="f284" y="f285"/>
                  </a:lnTo>
                  <a:lnTo>
                    <a:pt x="f284" y="f286"/>
                  </a:lnTo>
                  <a:lnTo>
                    <a:pt x="f283" y="f233"/>
                  </a:lnTo>
                  <a:lnTo>
                    <a:pt x="f281" y="f233"/>
                  </a:lnTo>
                  <a:lnTo>
                    <a:pt x="f287" y="f286"/>
                  </a:lnTo>
                  <a:lnTo>
                    <a:pt x="f287" y="f285"/>
                  </a:lnTo>
                  <a:lnTo>
                    <a:pt x="f281" y="f282"/>
                  </a:lnTo>
                  <a:close/>
                </a:path>
                <a:path w="6172200" h="1781175">
                  <a:moveTo>
                    <a:pt x="f288" y="f282"/>
                  </a:moveTo>
                  <a:lnTo>
                    <a:pt x="f289" y="f282"/>
                  </a:lnTo>
                  <a:lnTo>
                    <a:pt x="f290" y="f285"/>
                  </a:lnTo>
                  <a:lnTo>
                    <a:pt x="f290" y="f286"/>
                  </a:lnTo>
                  <a:lnTo>
                    <a:pt x="f289" y="f233"/>
                  </a:lnTo>
                  <a:lnTo>
                    <a:pt x="f288" y="f233"/>
                  </a:lnTo>
                  <a:lnTo>
                    <a:pt x="f291" y="f286"/>
                  </a:lnTo>
                  <a:lnTo>
                    <a:pt x="f291" y="f285"/>
                  </a:lnTo>
                  <a:lnTo>
                    <a:pt x="f288" y="f282"/>
                  </a:lnTo>
                  <a:close/>
                </a:path>
                <a:path w="6172200" h="1781175">
                  <a:moveTo>
                    <a:pt x="f292" y="f276"/>
                  </a:moveTo>
                  <a:lnTo>
                    <a:pt x="f293" y="f276"/>
                  </a:lnTo>
                  <a:lnTo>
                    <a:pt x="f294" y="f295"/>
                  </a:lnTo>
                  <a:lnTo>
                    <a:pt x="f294" y="f296"/>
                  </a:lnTo>
                  <a:lnTo>
                    <a:pt x="f293" y="f297"/>
                  </a:lnTo>
                  <a:lnTo>
                    <a:pt x="f292" y="f297"/>
                  </a:lnTo>
                  <a:lnTo>
                    <a:pt x="f298" y="f296"/>
                  </a:lnTo>
                  <a:lnTo>
                    <a:pt x="f298" y="f295"/>
                  </a:lnTo>
                  <a:lnTo>
                    <a:pt x="f292" y="f276"/>
                  </a:lnTo>
                  <a:close/>
                </a:path>
                <a:path w="6172200" h="1781175">
                  <a:moveTo>
                    <a:pt x="f299" y="f300"/>
                  </a:moveTo>
                  <a:lnTo>
                    <a:pt x="f301" y="f300"/>
                  </a:lnTo>
                  <a:lnTo>
                    <a:pt x="f302" y="f303"/>
                  </a:lnTo>
                  <a:lnTo>
                    <a:pt x="f302" y="f304"/>
                  </a:lnTo>
                  <a:lnTo>
                    <a:pt x="f301" y="f305"/>
                  </a:lnTo>
                  <a:lnTo>
                    <a:pt x="f299" y="f305"/>
                  </a:lnTo>
                  <a:lnTo>
                    <a:pt x="f306" y="f304"/>
                  </a:lnTo>
                  <a:lnTo>
                    <a:pt x="f306" y="f303"/>
                  </a:lnTo>
                  <a:lnTo>
                    <a:pt x="f299" y="f300"/>
                  </a:lnTo>
                  <a:close/>
                </a:path>
                <a:path w="6172200" h="1781175">
                  <a:moveTo>
                    <a:pt x="f307" y="f308"/>
                  </a:moveTo>
                  <a:lnTo>
                    <a:pt x="f309" y="f308"/>
                  </a:lnTo>
                  <a:lnTo>
                    <a:pt x="f310" y="f311"/>
                  </a:lnTo>
                  <a:lnTo>
                    <a:pt x="f310" y="f312"/>
                  </a:lnTo>
                  <a:lnTo>
                    <a:pt x="f309" y="f261"/>
                  </a:lnTo>
                  <a:lnTo>
                    <a:pt x="f307" y="f261"/>
                  </a:lnTo>
                  <a:lnTo>
                    <a:pt x="f115" y="f312"/>
                  </a:lnTo>
                  <a:lnTo>
                    <a:pt x="f115" y="f311"/>
                  </a:lnTo>
                  <a:lnTo>
                    <a:pt x="f307" y="f308"/>
                  </a:lnTo>
                  <a:close/>
                </a:path>
                <a:path w="6172200" h="1781175">
                  <a:moveTo>
                    <a:pt x="f313" y="f314"/>
                  </a:moveTo>
                  <a:lnTo>
                    <a:pt x="f315" y="f314"/>
                  </a:lnTo>
                  <a:lnTo>
                    <a:pt x="f316" y="f317"/>
                  </a:lnTo>
                  <a:lnTo>
                    <a:pt x="f316" y="f318"/>
                  </a:lnTo>
                  <a:lnTo>
                    <a:pt x="f315" y="f282"/>
                  </a:lnTo>
                  <a:lnTo>
                    <a:pt x="f313" y="f282"/>
                  </a:lnTo>
                  <a:lnTo>
                    <a:pt x="f319" y="f318"/>
                  </a:lnTo>
                  <a:lnTo>
                    <a:pt x="f319" y="f317"/>
                  </a:lnTo>
                  <a:lnTo>
                    <a:pt x="f313" y="f314"/>
                  </a:lnTo>
                  <a:close/>
                </a:path>
                <a:path w="6172200" h="1781175">
                  <a:moveTo>
                    <a:pt x="f320" y="f321"/>
                  </a:moveTo>
                  <a:lnTo>
                    <a:pt x="f322" y="f321"/>
                  </a:lnTo>
                  <a:lnTo>
                    <a:pt x="f323" y="f324"/>
                  </a:lnTo>
                  <a:lnTo>
                    <a:pt x="f323" y="f325"/>
                  </a:lnTo>
                  <a:lnTo>
                    <a:pt x="f322" y="f326"/>
                  </a:lnTo>
                  <a:lnTo>
                    <a:pt x="f320" y="f326"/>
                  </a:lnTo>
                  <a:lnTo>
                    <a:pt x="f327" y="f325"/>
                  </a:lnTo>
                  <a:lnTo>
                    <a:pt x="f327" y="f324"/>
                  </a:lnTo>
                  <a:lnTo>
                    <a:pt x="f320" y="f321"/>
                  </a:lnTo>
                  <a:close/>
                </a:path>
                <a:path w="6172200" h="1781175">
                  <a:moveTo>
                    <a:pt x="f328" y="f329"/>
                  </a:moveTo>
                  <a:lnTo>
                    <a:pt x="f330" y="f329"/>
                  </a:lnTo>
                  <a:lnTo>
                    <a:pt x="f331" y="f332"/>
                  </a:lnTo>
                  <a:lnTo>
                    <a:pt x="f331" y="f273"/>
                  </a:lnTo>
                  <a:lnTo>
                    <a:pt x="f330" y="f276"/>
                  </a:lnTo>
                  <a:lnTo>
                    <a:pt x="f328" y="f276"/>
                  </a:lnTo>
                  <a:lnTo>
                    <a:pt x="f333" y="f273"/>
                  </a:lnTo>
                  <a:lnTo>
                    <a:pt x="f333" y="f332"/>
                  </a:lnTo>
                  <a:lnTo>
                    <a:pt x="f328" y="f329"/>
                  </a:lnTo>
                  <a:close/>
                </a:path>
                <a:path w="6172200" h="1781175">
                  <a:moveTo>
                    <a:pt x="f334" y="f329"/>
                  </a:moveTo>
                  <a:lnTo>
                    <a:pt x="f335" y="f329"/>
                  </a:lnTo>
                  <a:lnTo>
                    <a:pt x="f336" y="f332"/>
                  </a:lnTo>
                  <a:lnTo>
                    <a:pt x="f336" y="f273"/>
                  </a:lnTo>
                  <a:lnTo>
                    <a:pt x="f335" y="f276"/>
                  </a:lnTo>
                  <a:lnTo>
                    <a:pt x="f334" y="f276"/>
                  </a:lnTo>
                  <a:lnTo>
                    <a:pt x="f337" y="f273"/>
                  </a:lnTo>
                  <a:lnTo>
                    <a:pt x="f337" y="f332"/>
                  </a:lnTo>
                  <a:lnTo>
                    <a:pt x="f334" y="f329"/>
                  </a:lnTo>
                  <a:close/>
                </a:path>
                <a:path w="6172200" h="1781175">
                  <a:moveTo>
                    <a:pt x="f338" y="f329"/>
                  </a:moveTo>
                  <a:lnTo>
                    <a:pt x="f339" y="f329"/>
                  </a:lnTo>
                  <a:lnTo>
                    <a:pt x="f194" y="f332"/>
                  </a:lnTo>
                  <a:lnTo>
                    <a:pt x="f194" y="f273"/>
                  </a:lnTo>
                  <a:lnTo>
                    <a:pt x="f339" y="f276"/>
                  </a:lnTo>
                  <a:lnTo>
                    <a:pt x="f338" y="f276"/>
                  </a:lnTo>
                  <a:lnTo>
                    <a:pt x="f340" y="f273"/>
                  </a:lnTo>
                  <a:lnTo>
                    <a:pt x="f340" y="f332"/>
                  </a:lnTo>
                  <a:lnTo>
                    <a:pt x="f338" y="f329"/>
                  </a:lnTo>
                  <a:close/>
                </a:path>
                <a:path w="6172200" h="1781175">
                  <a:moveTo>
                    <a:pt x="f341" y="f329"/>
                  </a:moveTo>
                  <a:lnTo>
                    <a:pt x="f342" y="f329"/>
                  </a:lnTo>
                  <a:lnTo>
                    <a:pt x="f343" y="f332"/>
                  </a:lnTo>
                  <a:lnTo>
                    <a:pt x="f343" y="f273"/>
                  </a:lnTo>
                  <a:lnTo>
                    <a:pt x="f342" y="f276"/>
                  </a:lnTo>
                  <a:lnTo>
                    <a:pt x="f341" y="f276"/>
                  </a:lnTo>
                  <a:lnTo>
                    <a:pt x="f344" y="f273"/>
                  </a:lnTo>
                  <a:lnTo>
                    <a:pt x="f344" y="f332"/>
                  </a:lnTo>
                  <a:lnTo>
                    <a:pt x="f341" y="f329"/>
                  </a:lnTo>
                  <a:close/>
                </a:path>
                <a:path w="6172200" h="1781175">
                  <a:moveTo>
                    <a:pt x="f345" y="f346"/>
                  </a:moveTo>
                  <a:lnTo>
                    <a:pt x="f347" y="f346"/>
                  </a:lnTo>
                  <a:lnTo>
                    <a:pt x="f348" y="f349"/>
                  </a:lnTo>
                  <a:lnTo>
                    <a:pt x="f348" y="f350"/>
                  </a:lnTo>
                  <a:lnTo>
                    <a:pt x="f347" y="f351"/>
                  </a:lnTo>
                  <a:lnTo>
                    <a:pt x="f345" y="f351"/>
                  </a:lnTo>
                  <a:lnTo>
                    <a:pt x="f352" y="f350"/>
                  </a:lnTo>
                  <a:lnTo>
                    <a:pt x="f352" y="f349"/>
                  </a:lnTo>
                  <a:lnTo>
                    <a:pt x="f345" y="f346"/>
                  </a:lnTo>
                  <a:close/>
                </a:path>
                <a:path w="6172200" h="1781175">
                  <a:moveTo>
                    <a:pt x="f353" y="f346"/>
                  </a:moveTo>
                  <a:lnTo>
                    <a:pt x="f354" y="f346"/>
                  </a:lnTo>
                  <a:lnTo>
                    <a:pt x="f355" y="f349"/>
                  </a:lnTo>
                  <a:lnTo>
                    <a:pt x="f355" y="f350"/>
                  </a:lnTo>
                  <a:lnTo>
                    <a:pt x="f354" y="f351"/>
                  </a:lnTo>
                  <a:lnTo>
                    <a:pt x="f353" y="f351"/>
                  </a:lnTo>
                  <a:lnTo>
                    <a:pt x="f356" y="f350"/>
                  </a:lnTo>
                  <a:lnTo>
                    <a:pt x="f356" y="f349"/>
                  </a:lnTo>
                  <a:lnTo>
                    <a:pt x="f353" y="f346"/>
                  </a:lnTo>
                  <a:close/>
                </a:path>
                <a:path w="6172200" h="1781175">
                  <a:moveTo>
                    <a:pt x="f357" y="f358"/>
                  </a:moveTo>
                  <a:lnTo>
                    <a:pt x="f359" y="f358"/>
                  </a:lnTo>
                  <a:lnTo>
                    <a:pt x="f360" y="f361"/>
                  </a:lnTo>
                  <a:lnTo>
                    <a:pt x="f360" y="f362"/>
                  </a:lnTo>
                  <a:lnTo>
                    <a:pt x="f359" y="f300"/>
                  </a:lnTo>
                  <a:lnTo>
                    <a:pt x="f357" y="f300"/>
                  </a:lnTo>
                  <a:lnTo>
                    <a:pt x="f363" y="f362"/>
                  </a:lnTo>
                  <a:lnTo>
                    <a:pt x="f363" y="f361"/>
                  </a:lnTo>
                  <a:lnTo>
                    <a:pt x="f357" y="f358"/>
                  </a:lnTo>
                  <a:close/>
                </a:path>
                <a:path w="6172200" h="1781175">
                  <a:moveTo>
                    <a:pt x="f364" y="f365"/>
                  </a:moveTo>
                  <a:lnTo>
                    <a:pt x="f366" y="f365"/>
                  </a:lnTo>
                  <a:lnTo>
                    <a:pt x="f238" y="f367"/>
                  </a:lnTo>
                  <a:lnTo>
                    <a:pt x="f238" y="f368"/>
                  </a:lnTo>
                  <a:lnTo>
                    <a:pt x="f366" y="f314"/>
                  </a:lnTo>
                  <a:lnTo>
                    <a:pt x="f364" y="f314"/>
                  </a:lnTo>
                  <a:lnTo>
                    <a:pt x="f38" y="f368"/>
                  </a:lnTo>
                  <a:lnTo>
                    <a:pt x="f38" y="f367"/>
                  </a:lnTo>
                  <a:lnTo>
                    <a:pt x="f364" y="f365"/>
                  </a:lnTo>
                  <a:close/>
                </a:path>
                <a:path w="6172200" h="1781175">
                  <a:moveTo>
                    <a:pt x="f369" y="f370"/>
                  </a:moveTo>
                  <a:lnTo>
                    <a:pt x="f371" y="f370"/>
                  </a:lnTo>
                  <a:lnTo>
                    <a:pt x="f372" y="f373"/>
                  </a:lnTo>
                  <a:lnTo>
                    <a:pt x="f372" y="f374"/>
                  </a:lnTo>
                  <a:lnTo>
                    <a:pt x="f371" y="f321"/>
                  </a:lnTo>
                  <a:lnTo>
                    <a:pt x="f369" y="f321"/>
                  </a:lnTo>
                  <a:lnTo>
                    <a:pt x="f375" y="f374"/>
                  </a:lnTo>
                  <a:lnTo>
                    <a:pt x="f375" y="f373"/>
                  </a:lnTo>
                  <a:lnTo>
                    <a:pt x="f369" y="f370"/>
                  </a:lnTo>
                  <a:close/>
                </a:path>
                <a:path w="6172200" h="1781175">
                  <a:moveTo>
                    <a:pt x="f376" y="f370"/>
                  </a:moveTo>
                  <a:lnTo>
                    <a:pt x="f377" y="f370"/>
                  </a:lnTo>
                  <a:lnTo>
                    <a:pt x="f378" y="f373"/>
                  </a:lnTo>
                  <a:lnTo>
                    <a:pt x="f378" y="f374"/>
                  </a:lnTo>
                  <a:lnTo>
                    <a:pt x="f377" y="f321"/>
                  </a:lnTo>
                  <a:lnTo>
                    <a:pt x="f376" y="f321"/>
                  </a:lnTo>
                  <a:lnTo>
                    <a:pt x="f379" y="f374"/>
                  </a:lnTo>
                  <a:lnTo>
                    <a:pt x="f379" y="f373"/>
                  </a:lnTo>
                  <a:lnTo>
                    <a:pt x="f376" y="f370"/>
                  </a:lnTo>
                  <a:close/>
                </a:path>
                <a:path w="6172200" h="1781175">
                  <a:moveTo>
                    <a:pt x="f380" y="f370"/>
                  </a:moveTo>
                  <a:lnTo>
                    <a:pt x="f381" y="f370"/>
                  </a:lnTo>
                  <a:lnTo>
                    <a:pt x="f173" y="f373"/>
                  </a:lnTo>
                  <a:lnTo>
                    <a:pt x="f173" y="f374"/>
                  </a:lnTo>
                  <a:lnTo>
                    <a:pt x="f381" y="f321"/>
                  </a:lnTo>
                  <a:lnTo>
                    <a:pt x="f380" y="f321"/>
                  </a:lnTo>
                  <a:lnTo>
                    <a:pt x="f382" y="f374"/>
                  </a:lnTo>
                  <a:lnTo>
                    <a:pt x="f382" y="f373"/>
                  </a:lnTo>
                  <a:lnTo>
                    <a:pt x="f380" y="f370"/>
                  </a:lnTo>
                  <a:close/>
                </a:path>
                <a:path w="6172200" h="1781175">
                  <a:moveTo>
                    <a:pt x="f383" y="f384"/>
                  </a:moveTo>
                  <a:lnTo>
                    <a:pt x="f385" y="f384"/>
                  </a:lnTo>
                  <a:lnTo>
                    <a:pt x="f386" y="f387"/>
                  </a:lnTo>
                  <a:lnTo>
                    <a:pt x="f386" y="f388"/>
                  </a:lnTo>
                  <a:lnTo>
                    <a:pt x="f385" y="f329"/>
                  </a:lnTo>
                  <a:lnTo>
                    <a:pt x="f383" y="f329"/>
                  </a:lnTo>
                  <a:lnTo>
                    <a:pt x="f389" y="f388"/>
                  </a:lnTo>
                  <a:lnTo>
                    <a:pt x="f389" y="f387"/>
                  </a:lnTo>
                  <a:lnTo>
                    <a:pt x="f383" y="f384"/>
                  </a:lnTo>
                  <a:close/>
                </a:path>
                <a:path w="6172200" h="1781175">
                  <a:moveTo>
                    <a:pt x="f390" y="f384"/>
                  </a:moveTo>
                  <a:lnTo>
                    <a:pt x="f391" y="f384"/>
                  </a:lnTo>
                  <a:lnTo>
                    <a:pt x="f392" y="f387"/>
                  </a:lnTo>
                  <a:lnTo>
                    <a:pt x="f392" y="f388"/>
                  </a:lnTo>
                  <a:lnTo>
                    <a:pt x="f391" y="f329"/>
                  </a:lnTo>
                  <a:lnTo>
                    <a:pt x="f390" y="f329"/>
                  </a:lnTo>
                  <a:lnTo>
                    <a:pt x="f393" y="f388"/>
                  </a:lnTo>
                  <a:lnTo>
                    <a:pt x="f393" y="f387"/>
                  </a:lnTo>
                  <a:lnTo>
                    <a:pt x="f390" y="f384"/>
                  </a:lnTo>
                  <a:close/>
                </a:path>
                <a:path w="6172200" h="1781175">
                  <a:moveTo>
                    <a:pt x="f394" y="f395"/>
                  </a:moveTo>
                  <a:lnTo>
                    <a:pt x="f396" y="f395"/>
                  </a:lnTo>
                  <a:lnTo>
                    <a:pt x="f397" y="f398"/>
                  </a:lnTo>
                  <a:lnTo>
                    <a:pt x="f397" y="f399"/>
                  </a:lnTo>
                  <a:lnTo>
                    <a:pt x="f396" y="f346"/>
                  </a:lnTo>
                  <a:lnTo>
                    <a:pt x="f394" y="f346"/>
                  </a:lnTo>
                  <a:lnTo>
                    <a:pt x="f400" y="f399"/>
                  </a:lnTo>
                  <a:lnTo>
                    <a:pt x="f400" y="f398"/>
                  </a:lnTo>
                  <a:lnTo>
                    <a:pt x="f394" y="f395"/>
                  </a:lnTo>
                  <a:close/>
                </a:path>
                <a:path w="6172200" h="1781175">
                  <a:moveTo>
                    <a:pt x="f401" y="f395"/>
                  </a:moveTo>
                  <a:lnTo>
                    <a:pt x="f402" y="f395"/>
                  </a:lnTo>
                  <a:lnTo>
                    <a:pt x="f403" y="f398"/>
                  </a:lnTo>
                  <a:lnTo>
                    <a:pt x="f403" y="f399"/>
                  </a:lnTo>
                  <a:lnTo>
                    <a:pt x="f402" y="f346"/>
                  </a:lnTo>
                  <a:lnTo>
                    <a:pt x="f401" y="f346"/>
                  </a:lnTo>
                  <a:lnTo>
                    <a:pt x="f404" y="f399"/>
                  </a:lnTo>
                  <a:lnTo>
                    <a:pt x="f404" y="f398"/>
                  </a:lnTo>
                  <a:lnTo>
                    <a:pt x="f401" y="f395"/>
                  </a:lnTo>
                  <a:close/>
                </a:path>
                <a:path w="6172200" h="1781175">
                  <a:moveTo>
                    <a:pt x="f405" y="f406"/>
                  </a:moveTo>
                  <a:lnTo>
                    <a:pt x="f407" y="f406"/>
                  </a:lnTo>
                  <a:lnTo>
                    <a:pt x="f408" y="f409"/>
                  </a:lnTo>
                  <a:lnTo>
                    <a:pt x="f408" y="f410"/>
                  </a:lnTo>
                  <a:lnTo>
                    <a:pt x="f407" y="f358"/>
                  </a:lnTo>
                  <a:lnTo>
                    <a:pt x="f405" y="f358"/>
                  </a:lnTo>
                  <a:lnTo>
                    <a:pt x="f411" y="f410"/>
                  </a:lnTo>
                  <a:lnTo>
                    <a:pt x="f411" y="f409"/>
                  </a:lnTo>
                  <a:lnTo>
                    <a:pt x="f405" y="f406"/>
                  </a:lnTo>
                  <a:close/>
                </a:path>
                <a:path w="6172200" h="1781175">
                  <a:moveTo>
                    <a:pt x="f412" y="f413"/>
                  </a:moveTo>
                  <a:lnTo>
                    <a:pt x="f414" y="f413"/>
                  </a:lnTo>
                  <a:lnTo>
                    <a:pt x="f415" y="f416"/>
                  </a:lnTo>
                  <a:lnTo>
                    <a:pt x="f415" y="f417"/>
                  </a:lnTo>
                  <a:lnTo>
                    <a:pt x="f414" y="f418"/>
                  </a:lnTo>
                  <a:lnTo>
                    <a:pt x="f412" y="f418"/>
                  </a:lnTo>
                  <a:lnTo>
                    <a:pt x="f60" y="f417"/>
                  </a:lnTo>
                  <a:lnTo>
                    <a:pt x="f60" y="f416"/>
                  </a:lnTo>
                  <a:lnTo>
                    <a:pt x="f412" y="f413"/>
                  </a:lnTo>
                  <a:close/>
                </a:path>
                <a:path w="6172200" h="1781175">
                  <a:moveTo>
                    <a:pt x="f419" y="f413"/>
                  </a:moveTo>
                  <a:lnTo>
                    <a:pt x="f420" y="f413"/>
                  </a:lnTo>
                  <a:lnTo>
                    <a:pt x="f421" y="f416"/>
                  </a:lnTo>
                  <a:lnTo>
                    <a:pt x="f421" y="f417"/>
                  </a:lnTo>
                  <a:lnTo>
                    <a:pt x="f420" y="f418"/>
                  </a:lnTo>
                  <a:lnTo>
                    <a:pt x="f419" y="f418"/>
                  </a:lnTo>
                  <a:lnTo>
                    <a:pt x="f422" y="f417"/>
                  </a:lnTo>
                  <a:lnTo>
                    <a:pt x="f422" y="f416"/>
                  </a:lnTo>
                  <a:lnTo>
                    <a:pt x="f419" y="f413"/>
                  </a:lnTo>
                  <a:close/>
                </a:path>
                <a:path w="6172200" h="1781175">
                  <a:moveTo>
                    <a:pt x="f423" y="f413"/>
                  </a:moveTo>
                  <a:lnTo>
                    <a:pt x="f424" y="f413"/>
                  </a:lnTo>
                  <a:lnTo>
                    <a:pt x="f425" y="f416"/>
                  </a:lnTo>
                  <a:lnTo>
                    <a:pt x="f425" y="f417"/>
                  </a:lnTo>
                  <a:lnTo>
                    <a:pt x="f424" y="f418"/>
                  </a:lnTo>
                  <a:lnTo>
                    <a:pt x="f423" y="f418"/>
                  </a:lnTo>
                  <a:lnTo>
                    <a:pt x="f426" y="f417"/>
                  </a:lnTo>
                  <a:lnTo>
                    <a:pt x="f426" y="f416"/>
                  </a:lnTo>
                  <a:lnTo>
                    <a:pt x="f423" y="f413"/>
                  </a:lnTo>
                  <a:close/>
                </a:path>
                <a:path w="6172200" h="1781175">
                  <a:moveTo>
                    <a:pt x="f427" y="f428"/>
                  </a:moveTo>
                  <a:lnTo>
                    <a:pt x="f429" y="f428"/>
                  </a:lnTo>
                  <a:lnTo>
                    <a:pt x="f430" y="f431"/>
                  </a:lnTo>
                  <a:lnTo>
                    <a:pt x="f430" y="f432"/>
                  </a:lnTo>
                  <a:lnTo>
                    <a:pt x="f429" y="f384"/>
                  </a:lnTo>
                  <a:lnTo>
                    <a:pt x="f427" y="f384"/>
                  </a:lnTo>
                  <a:lnTo>
                    <a:pt x="f433" y="f432"/>
                  </a:lnTo>
                  <a:lnTo>
                    <a:pt x="f433" y="f431"/>
                  </a:lnTo>
                  <a:lnTo>
                    <a:pt x="f427" y="f428"/>
                  </a:lnTo>
                  <a:close/>
                </a:path>
                <a:path w="6172200" h="1781175">
                  <a:moveTo>
                    <a:pt x="f434" y="f428"/>
                  </a:moveTo>
                  <a:lnTo>
                    <a:pt x="f435" y="f428"/>
                  </a:lnTo>
                  <a:lnTo>
                    <a:pt x="f436" y="f431"/>
                  </a:lnTo>
                  <a:lnTo>
                    <a:pt x="f436" y="f432"/>
                  </a:lnTo>
                  <a:lnTo>
                    <a:pt x="f435" y="f384"/>
                  </a:lnTo>
                  <a:lnTo>
                    <a:pt x="f434" y="f384"/>
                  </a:lnTo>
                  <a:lnTo>
                    <a:pt x="f95" y="f432"/>
                  </a:lnTo>
                  <a:lnTo>
                    <a:pt x="f95" y="f431"/>
                  </a:lnTo>
                  <a:lnTo>
                    <a:pt x="f434" y="f428"/>
                  </a:lnTo>
                  <a:close/>
                </a:path>
                <a:path w="6172200" h="1781175">
                  <a:moveTo>
                    <a:pt x="f437" y="f428"/>
                  </a:moveTo>
                  <a:lnTo>
                    <a:pt x="f438" y="f428"/>
                  </a:lnTo>
                  <a:lnTo>
                    <a:pt x="f439" y="f431"/>
                  </a:lnTo>
                  <a:lnTo>
                    <a:pt x="f439" y="f432"/>
                  </a:lnTo>
                  <a:lnTo>
                    <a:pt x="f438" y="f384"/>
                  </a:lnTo>
                  <a:lnTo>
                    <a:pt x="f437" y="f384"/>
                  </a:lnTo>
                  <a:lnTo>
                    <a:pt x="f440" y="f432"/>
                  </a:lnTo>
                  <a:lnTo>
                    <a:pt x="f440" y="f431"/>
                  </a:lnTo>
                  <a:lnTo>
                    <a:pt x="f437" y="f428"/>
                  </a:lnTo>
                  <a:close/>
                </a:path>
                <a:path w="6172200" h="1781175">
                  <a:moveTo>
                    <a:pt x="f441" y="f428"/>
                  </a:moveTo>
                  <a:lnTo>
                    <a:pt x="f442" y="f428"/>
                  </a:lnTo>
                  <a:lnTo>
                    <a:pt x="f443" y="f431"/>
                  </a:lnTo>
                  <a:lnTo>
                    <a:pt x="f443" y="f432"/>
                  </a:lnTo>
                  <a:lnTo>
                    <a:pt x="f442" y="f384"/>
                  </a:lnTo>
                  <a:lnTo>
                    <a:pt x="f441" y="f384"/>
                  </a:lnTo>
                  <a:lnTo>
                    <a:pt x="f444" y="f432"/>
                  </a:lnTo>
                  <a:lnTo>
                    <a:pt x="f444" y="f431"/>
                  </a:lnTo>
                  <a:lnTo>
                    <a:pt x="f441" y="f428"/>
                  </a:lnTo>
                  <a:close/>
                </a:path>
                <a:path w="6172200" h="1781175">
                  <a:moveTo>
                    <a:pt x="f65" y="f445"/>
                  </a:moveTo>
                  <a:lnTo>
                    <a:pt x="f67" y="f445"/>
                  </a:lnTo>
                  <a:lnTo>
                    <a:pt x="f68" y="f446"/>
                  </a:lnTo>
                  <a:lnTo>
                    <a:pt x="f68" y="f447"/>
                  </a:lnTo>
                  <a:lnTo>
                    <a:pt x="f67" y="f406"/>
                  </a:lnTo>
                  <a:lnTo>
                    <a:pt x="f65" y="f406"/>
                  </a:lnTo>
                  <a:lnTo>
                    <a:pt x="f72" y="f447"/>
                  </a:lnTo>
                  <a:lnTo>
                    <a:pt x="f72" y="f446"/>
                  </a:lnTo>
                  <a:lnTo>
                    <a:pt x="f65" y="f445"/>
                  </a:lnTo>
                  <a:close/>
                </a:path>
                <a:path w="6172200" h="1781175">
                  <a:moveTo>
                    <a:pt x="f214" y="f448"/>
                  </a:moveTo>
                  <a:lnTo>
                    <a:pt x="f216" y="f448"/>
                  </a:lnTo>
                  <a:lnTo>
                    <a:pt x="f217" y="f449"/>
                  </a:lnTo>
                  <a:lnTo>
                    <a:pt x="f217" y="f450"/>
                  </a:lnTo>
                  <a:lnTo>
                    <a:pt x="f216" y="f413"/>
                  </a:lnTo>
                  <a:lnTo>
                    <a:pt x="f214" y="f413"/>
                  </a:lnTo>
                  <a:lnTo>
                    <a:pt x="f220" y="f450"/>
                  </a:lnTo>
                  <a:lnTo>
                    <a:pt x="f220" y="f449"/>
                  </a:lnTo>
                  <a:lnTo>
                    <a:pt x="f214" y="f448"/>
                  </a:lnTo>
                  <a:close/>
                </a:path>
                <a:path w="6172200" h="1781175">
                  <a:moveTo>
                    <a:pt x="f451" y="f452"/>
                  </a:moveTo>
                  <a:lnTo>
                    <a:pt x="f453" y="f452"/>
                  </a:lnTo>
                  <a:lnTo>
                    <a:pt x="f454" y="f455"/>
                  </a:lnTo>
                  <a:lnTo>
                    <a:pt x="f454" y="f456"/>
                  </a:lnTo>
                  <a:lnTo>
                    <a:pt x="f453" y="f457"/>
                  </a:lnTo>
                  <a:lnTo>
                    <a:pt x="f451" y="f457"/>
                  </a:lnTo>
                  <a:lnTo>
                    <a:pt x="f458" y="f456"/>
                  </a:lnTo>
                  <a:lnTo>
                    <a:pt x="f458" y="f455"/>
                  </a:lnTo>
                  <a:lnTo>
                    <a:pt x="f451" y="f452"/>
                  </a:lnTo>
                  <a:close/>
                </a:path>
                <a:path w="6172200" h="1781175">
                  <a:moveTo>
                    <a:pt x="f459" y="f452"/>
                  </a:moveTo>
                  <a:lnTo>
                    <a:pt x="f460" y="f452"/>
                  </a:lnTo>
                  <a:lnTo>
                    <a:pt x="f461" y="f455"/>
                  </a:lnTo>
                  <a:lnTo>
                    <a:pt x="f461" y="f456"/>
                  </a:lnTo>
                  <a:lnTo>
                    <a:pt x="f460" y="f457"/>
                  </a:lnTo>
                  <a:lnTo>
                    <a:pt x="f459" y="f457"/>
                  </a:lnTo>
                  <a:lnTo>
                    <a:pt x="f462" y="f456"/>
                  </a:lnTo>
                  <a:lnTo>
                    <a:pt x="f462" y="f455"/>
                  </a:lnTo>
                  <a:lnTo>
                    <a:pt x="f459" y="f452"/>
                  </a:lnTo>
                  <a:close/>
                </a:path>
                <a:path w="6172200" h="1781175">
                  <a:moveTo>
                    <a:pt x="f463" y="f452"/>
                  </a:moveTo>
                  <a:lnTo>
                    <a:pt x="f464" y="f452"/>
                  </a:lnTo>
                  <a:lnTo>
                    <a:pt x="f465" y="f455"/>
                  </a:lnTo>
                  <a:lnTo>
                    <a:pt x="f465" y="f456"/>
                  </a:lnTo>
                  <a:lnTo>
                    <a:pt x="f464" y="f457"/>
                  </a:lnTo>
                  <a:lnTo>
                    <a:pt x="f463" y="f457"/>
                  </a:lnTo>
                  <a:lnTo>
                    <a:pt x="f466" y="f456"/>
                  </a:lnTo>
                  <a:lnTo>
                    <a:pt x="f466" y="f455"/>
                  </a:lnTo>
                  <a:lnTo>
                    <a:pt x="f463" y="f452"/>
                  </a:lnTo>
                  <a:close/>
                </a:path>
                <a:path w="6172200" h="1781175">
                  <a:moveTo>
                    <a:pt x="f467" y="f452"/>
                  </a:moveTo>
                  <a:lnTo>
                    <a:pt x="f468" y="f452"/>
                  </a:lnTo>
                  <a:lnTo>
                    <a:pt x="f469" y="f455"/>
                  </a:lnTo>
                  <a:lnTo>
                    <a:pt x="f469" y="f456"/>
                  </a:lnTo>
                  <a:lnTo>
                    <a:pt x="f468" y="f457"/>
                  </a:lnTo>
                  <a:lnTo>
                    <a:pt x="f467" y="f457"/>
                  </a:lnTo>
                  <a:lnTo>
                    <a:pt x="f470" y="f456"/>
                  </a:lnTo>
                  <a:lnTo>
                    <a:pt x="f470" y="f455"/>
                  </a:lnTo>
                  <a:lnTo>
                    <a:pt x="f467" y="f452"/>
                  </a:lnTo>
                  <a:close/>
                </a:path>
                <a:path w="6172200" h="1781175">
                  <a:moveTo>
                    <a:pt x="f471" y="f472"/>
                  </a:moveTo>
                  <a:lnTo>
                    <a:pt x="f473" y="f472"/>
                  </a:lnTo>
                  <a:lnTo>
                    <a:pt x="f474" y="f475"/>
                  </a:lnTo>
                  <a:lnTo>
                    <a:pt x="f474" y="f476"/>
                  </a:lnTo>
                  <a:lnTo>
                    <a:pt x="f473" y="f477"/>
                  </a:lnTo>
                  <a:lnTo>
                    <a:pt x="f471" y="f477"/>
                  </a:lnTo>
                  <a:lnTo>
                    <a:pt x="f478" y="f476"/>
                  </a:lnTo>
                  <a:lnTo>
                    <a:pt x="f478" y="f475"/>
                  </a:lnTo>
                  <a:lnTo>
                    <a:pt x="f471" y="f472"/>
                  </a:lnTo>
                  <a:close/>
                </a:path>
                <a:path w="6172200" h="1781175">
                  <a:moveTo>
                    <a:pt x="f479" y="f480"/>
                  </a:moveTo>
                  <a:lnTo>
                    <a:pt x="f481" y="f480"/>
                  </a:lnTo>
                  <a:lnTo>
                    <a:pt x="f482" y="f483"/>
                  </a:lnTo>
                  <a:lnTo>
                    <a:pt x="f482" y="f484"/>
                  </a:lnTo>
                  <a:lnTo>
                    <a:pt x="f481" y="f428"/>
                  </a:lnTo>
                  <a:lnTo>
                    <a:pt x="f479" y="f428"/>
                  </a:lnTo>
                  <a:lnTo>
                    <a:pt x="f485" y="f484"/>
                  </a:lnTo>
                  <a:lnTo>
                    <a:pt x="f485" y="f483"/>
                  </a:lnTo>
                  <a:lnTo>
                    <a:pt x="f479" y="f480"/>
                  </a:lnTo>
                  <a:close/>
                </a:path>
                <a:path w="6172200" h="1781175">
                  <a:moveTo>
                    <a:pt x="f486" y="f480"/>
                  </a:moveTo>
                  <a:lnTo>
                    <a:pt x="f487" y="f480"/>
                  </a:lnTo>
                  <a:lnTo>
                    <a:pt x="f488" y="f483"/>
                  </a:lnTo>
                  <a:lnTo>
                    <a:pt x="f488" y="f484"/>
                  </a:lnTo>
                  <a:lnTo>
                    <a:pt x="f487" y="f428"/>
                  </a:lnTo>
                  <a:lnTo>
                    <a:pt x="f486" y="f428"/>
                  </a:lnTo>
                  <a:lnTo>
                    <a:pt x="f489" y="f484"/>
                  </a:lnTo>
                  <a:lnTo>
                    <a:pt x="f489" y="f483"/>
                  </a:lnTo>
                  <a:lnTo>
                    <a:pt x="f486" y="f480"/>
                  </a:lnTo>
                  <a:close/>
                </a:path>
                <a:path w="6172200" h="1781175">
                  <a:moveTo>
                    <a:pt x="f490" y="f480"/>
                  </a:moveTo>
                  <a:lnTo>
                    <a:pt x="f491" y="f480"/>
                  </a:lnTo>
                  <a:lnTo>
                    <a:pt x="f492" y="f483"/>
                  </a:lnTo>
                  <a:lnTo>
                    <a:pt x="f492" y="f484"/>
                  </a:lnTo>
                  <a:lnTo>
                    <a:pt x="f491" y="f428"/>
                  </a:lnTo>
                  <a:lnTo>
                    <a:pt x="f490" y="f428"/>
                  </a:lnTo>
                  <a:lnTo>
                    <a:pt x="f493" y="f484"/>
                  </a:lnTo>
                  <a:lnTo>
                    <a:pt x="f493" y="f483"/>
                  </a:lnTo>
                  <a:lnTo>
                    <a:pt x="f490" y="f480"/>
                  </a:lnTo>
                  <a:close/>
                </a:path>
                <a:path w="6172200" h="1781175">
                  <a:moveTo>
                    <a:pt x="f207" y="f494"/>
                  </a:moveTo>
                  <a:lnTo>
                    <a:pt x="f209" y="f494"/>
                  </a:lnTo>
                  <a:lnTo>
                    <a:pt x="f210" y="f495"/>
                  </a:lnTo>
                  <a:lnTo>
                    <a:pt x="f210" y="f496"/>
                  </a:lnTo>
                  <a:lnTo>
                    <a:pt x="f209" y="f497"/>
                  </a:lnTo>
                  <a:lnTo>
                    <a:pt x="f207" y="f497"/>
                  </a:lnTo>
                  <a:lnTo>
                    <a:pt x="f213" y="f496"/>
                  </a:lnTo>
                  <a:lnTo>
                    <a:pt x="f213" y="f495"/>
                  </a:lnTo>
                  <a:lnTo>
                    <a:pt x="f207" y="f494"/>
                  </a:lnTo>
                  <a:close/>
                </a:path>
                <a:path w="6172200" h="1781175">
                  <a:moveTo>
                    <a:pt x="f498" y="f499"/>
                  </a:moveTo>
                  <a:lnTo>
                    <a:pt x="f500" y="f499"/>
                  </a:lnTo>
                  <a:lnTo>
                    <a:pt x="f501" y="f502"/>
                  </a:lnTo>
                  <a:lnTo>
                    <a:pt x="f501" y="f503"/>
                  </a:lnTo>
                  <a:lnTo>
                    <a:pt x="f500" y="f445"/>
                  </a:lnTo>
                  <a:lnTo>
                    <a:pt x="f498" y="f445"/>
                  </a:lnTo>
                  <a:lnTo>
                    <a:pt x="f504" y="f503"/>
                  </a:lnTo>
                  <a:lnTo>
                    <a:pt x="f504" y="f502"/>
                  </a:lnTo>
                  <a:lnTo>
                    <a:pt x="f498" y="f499"/>
                  </a:lnTo>
                  <a:close/>
                </a:path>
                <a:path w="6172200" h="1781175">
                  <a:moveTo>
                    <a:pt x="f505" y="f506"/>
                  </a:moveTo>
                  <a:lnTo>
                    <a:pt x="f507" y="f506"/>
                  </a:lnTo>
                  <a:lnTo>
                    <a:pt x="f508" y="f509"/>
                  </a:lnTo>
                  <a:lnTo>
                    <a:pt x="f508" y="f510"/>
                  </a:lnTo>
                  <a:lnTo>
                    <a:pt x="f507" y="f448"/>
                  </a:lnTo>
                  <a:lnTo>
                    <a:pt x="f505" y="f448"/>
                  </a:lnTo>
                  <a:lnTo>
                    <a:pt x="f511" y="f510"/>
                  </a:lnTo>
                  <a:lnTo>
                    <a:pt x="f511" y="f509"/>
                  </a:lnTo>
                  <a:lnTo>
                    <a:pt x="f505" y="f506"/>
                  </a:lnTo>
                  <a:close/>
                </a:path>
                <a:path w="6172200" h="1781175">
                  <a:moveTo>
                    <a:pt x="f512" y="f506"/>
                  </a:moveTo>
                  <a:lnTo>
                    <a:pt x="f513" y="f506"/>
                  </a:lnTo>
                  <a:lnTo>
                    <a:pt x="f514" y="f509"/>
                  </a:lnTo>
                  <a:lnTo>
                    <a:pt x="f514" y="f510"/>
                  </a:lnTo>
                  <a:lnTo>
                    <a:pt x="f513" y="f448"/>
                  </a:lnTo>
                  <a:lnTo>
                    <a:pt x="f512" y="f448"/>
                  </a:lnTo>
                  <a:lnTo>
                    <a:pt x="f515" y="f510"/>
                  </a:lnTo>
                  <a:lnTo>
                    <a:pt x="f515" y="f509"/>
                  </a:lnTo>
                  <a:lnTo>
                    <a:pt x="f512" y="f506"/>
                  </a:lnTo>
                  <a:close/>
                </a:path>
                <a:path w="6172200" h="1781175">
                  <a:moveTo>
                    <a:pt x="f516" y="f517"/>
                  </a:moveTo>
                  <a:lnTo>
                    <a:pt x="f518" y="f517"/>
                  </a:lnTo>
                  <a:lnTo>
                    <a:pt x="f519" y="f520"/>
                  </a:lnTo>
                  <a:lnTo>
                    <a:pt x="f519" y="f521"/>
                  </a:lnTo>
                  <a:lnTo>
                    <a:pt x="f518" y="f452"/>
                  </a:lnTo>
                  <a:lnTo>
                    <a:pt x="f516" y="f452"/>
                  </a:lnTo>
                  <a:lnTo>
                    <a:pt x="f241" y="f521"/>
                  </a:lnTo>
                  <a:lnTo>
                    <a:pt x="f241" y="f520"/>
                  </a:lnTo>
                  <a:lnTo>
                    <a:pt x="f516" y="f517"/>
                  </a:lnTo>
                  <a:close/>
                </a:path>
                <a:path w="6172200" h="1781175">
                  <a:moveTo>
                    <a:pt x="f522" y="f517"/>
                  </a:moveTo>
                  <a:lnTo>
                    <a:pt x="f523" y="f517"/>
                  </a:lnTo>
                  <a:lnTo>
                    <a:pt x="f524" y="f520"/>
                  </a:lnTo>
                  <a:lnTo>
                    <a:pt x="f524" y="f521"/>
                  </a:lnTo>
                  <a:lnTo>
                    <a:pt x="f523" y="f452"/>
                  </a:lnTo>
                  <a:lnTo>
                    <a:pt x="f522" y="f452"/>
                  </a:lnTo>
                  <a:lnTo>
                    <a:pt x="f525" y="f521"/>
                  </a:lnTo>
                  <a:lnTo>
                    <a:pt x="f525" y="f520"/>
                  </a:lnTo>
                  <a:lnTo>
                    <a:pt x="f522" y="f517"/>
                  </a:lnTo>
                  <a:close/>
                </a:path>
                <a:path w="6172200" h="1781175">
                  <a:moveTo>
                    <a:pt x="f526" y="f517"/>
                  </a:moveTo>
                  <a:lnTo>
                    <a:pt x="f527" y="f517"/>
                  </a:lnTo>
                  <a:lnTo>
                    <a:pt x="f528" y="f520"/>
                  </a:lnTo>
                  <a:lnTo>
                    <a:pt x="f528" y="f521"/>
                  </a:lnTo>
                  <a:lnTo>
                    <a:pt x="f527" y="f452"/>
                  </a:lnTo>
                  <a:lnTo>
                    <a:pt x="f526" y="f452"/>
                  </a:lnTo>
                  <a:lnTo>
                    <a:pt x="f529" y="f521"/>
                  </a:lnTo>
                  <a:lnTo>
                    <a:pt x="f529" y="f520"/>
                  </a:lnTo>
                  <a:lnTo>
                    <a:pt x="f526" y="f517"/>
                  </a:lnTo>
                  <a:close/>
                </a:path>
                <a:path w="6172200" h="1781175">
                  <a:moveTo>
                    <a:pt x="f530" y="f531"/>
                  </a:moveTo>
                  <a:lnTo>
                    <a:pt x="f532" y="f531"/>
                  </a:lnTo>
                  <a:lnTo>
                    <a:pt x="f533" y="f534"/>
                  </a:lnTo>
                  <a:lnTo>
                    <a:pt x="f533" y="f535"/>
                  </a:lnTo>
                  <a:lnTo>
                    <a:pt x="f532" y="f472"/>
                  </a:lnTo>
                  <a:lnTo>
                    <a:pt x="f530" y="f472"/>
                  </a:lnTo>
                  <a:lnTo>
                    <a:pt x="f536" y="f535"/>
                  </a:lnTo>
                  <a:lnTo>
                    <a:pt x="f536" y="f534"/>
                  </a:lnTo>
                  <a:lnTo>
                    <a:pt x="f530" y="f531"/>
                  </a:lnTo>
                  <a:close/>
                </a:path>
                <a:path w="6172200" h="1781175">
                  <a:moveTo>
                    <a:pt x="f537" y="f531"/>
                  </a:moveTo>
                  <a:lnTo>
                    <a:pt x="f538" y="f531"/>
                  </a:lnTo>
                  <a:lnTo>
                    <a:pt x="f539" y="f534"/>
                  </a:lnTo>
                  <a:lnTo>
                    <a:pt x="f539" y="f535"/>
                  </a:lnTo>
                  <a:lnTo>
                    <a:pt x="f538" y="f472"/>
                  </a:lnTo>
                  <a:lnTo>
                    <a:pt x="f537" y="f472"/>
                  </a:lnTo>
                  <a:lnTo>
                    <a:pt x="f540" y="f535"/>
                  </a:lnTo>
                  <a:lnTo>
                    <a:pt x="f540" y="f534"/>
                  </a:lnTo>
                  <a:lnTo>
                    <a:pt x="f537" y="f531"/>
                  </a:lnTo>
                  <a:close/>
                </a:path>
                <a:path w="6172200" h="1781175">
                  <a:moveTo>
                    <a:pt x="f541" y="f531"/>
                  </a:moveTo>
                  <a:lnTo>
                    <a:pt x="f542" y="f531"/>
                  </a:lnTo>
                  <a:lnTo>
                    <a:pt x="f543" y="f534"/>
                  </a:lnTo>
                  <a:lnTo>
                    <a:pt x="f543" y="f535"/>
                  </a:lnTo>
                  <a:lnTo>
                    <a:pt x="f542" y="f472"/>
                  </a:lnTo>
                  <a:lnTo>
                    <a:pt x="f541" y="f472"/>
                  </a:lnTo>
                  <a:lnTo>
                    <a:pt x="f544" y="f535"/>
                  </a:lnTo>
                  <a:lnTo>
                    <a:pt x="f544" y="f534"/>
                  </a:lnTo>
                  <a:lnTo>
                    <a:pt x="f541" y="f531"/>
                  </a:lnTo>
                  <a:close/>
                </a:path>
                <a:path w="6172200" h="1781175">
                  <a:moveTo>
                    <a:pt x="f350" y="f531"/>
                  </a:moveTo>
                  <a:lnTo>
                    <a:pt x="f349" y="f531"/>
                  </a:lnTo>
                  <a:lnTo>
                    <a:pt x="f382" y="f534"/>
                  </a:lnTo>
                  <a:lnTo>
                    <a:pt x="f382" y="f535"/>
                  </a:lnTo>
                  <a:lnTo>
                    <a:pt x="f349" y="f472"/>
                  </a:lnTo>
                  <a:lnTo>
                    <a:pt x="f350" y="f472"/>
                  </a:lnTo>
                  <a:lnTo>
                    <a:pt x="f351" y="f535"/>
                  </a:lnTo>
                  <a:lnTo>
                    <a:pt x="f351" y="f534"/>
                  </a:lnTo>
                  <a:lnTo>
                    <a:pt x="f350" y="f531"/>
                  </a:lnTo>
                  <a:close/>
                </a:path>
                <a:path w="6172200" h="1781175">
                  <a:moveTo>
                    <a:pt x="f545" y="f531"/>
                  </a:moveTo>
                  <a:lnTo>
                    <a:pt x="f546" y="f531"/>
                  </a:lnTo>
                  <a:lnTo>
                    <a:pt x="f547" y="f534"/>
                  </a:lnTo>
                  <a:lnTo>
                    <a:pt x="f547" y="f535"/>
                  </a:lnTo>
                  <a:lnTo>
                    <a:pt x="f546" y="f472"/>
                  </a:lnTo>
                  <a:lnTo>
                    <a:pt x="f545" y="f472"/>
                  </a:lnTo>
                  <a:lnTo>
                    <a:pt x="f548" y="f535"/>
                  </a:lnTo>
                  <a:lnTo>
                    <a:pt x="f548" y="f534"/>
                  </a:lnTo>
                  <a:lnTo>
                    <a:pt x="f545" y="f531"/>
                  </a:lnTo>
                  <a:close/>
                </a:path>
                <a:path w="6172200" h="1781175">
                  <a:moveTo>
                    <a:pt x="f549" y="f550"/>
                  </a:moveTo>
                  <a:lnTo>
                    <a:pt x="f551" y="f550"/>
                  </a:lnTo>
                  <a:lnTo>
                    <a:pt x="f552" y="f553"/>
                  </a:lnTo>
                  <a:lnTo>
                    <a:pt x="f552" y="f554"/>
                  </a:lnTo>
                  <a:lnTo>
                    <a:pt x="f551" y="f494"/>
                  </a:lnTo>
                  <a:lnTo>
                    <a:pt x="f549" y="f494"/>
                  </a:lnTo>
                  <a:lnTo>
                    <a:pt x="f555" y="f554"/>
                  </a:lnTo>
                  <a:lnTo>
                    <a:pt x="f555" y="f553"/>
                  </a:lnTo>
                  <a:lnTo>
                    <a:pt x="f549" y="f550"/>
                  </a:lnTo>
                  <a:close/>
                </a:path>
                <a:path w="6172200" h="1781175">
                  <a:moveTo>
                    <a:pt x="f556" y="f550"/>
                  </a:moveTo>
                  <a:lnTo>
                    <a:pt x="f557" y="f550"/>
                  </a:lnTo>
                  <a:lnTo>
                    <a:pt x="f558" y="f553"/>
                  </a:lnTo>
                  <a:lnTo>
                    <a:pt x="f558" y="f554"/>
                  </a:lnTo>
                  <a:lnTo>
                    <a:pt x="f557" y="f494"/>
                  </a:lnTo>
                  <a:lnTo>
                    <a:pt x="f556" y="f494"/>
                  </a:lnTo>
                  <a:lnTo>
                    <a:pt x="f559" y="f554"/>
                  </a:lnTo>
                  <a:lnTo>
                    <a:pt x="f559" y="f553"/>
                  </a:lnTo>
                  <a:lnTo>
                    <a:pt x="f556" y="f550"/>
                  </a:lnTo>
                  <a:close/>
                </a:path>
                <a:path w="6172200" h="1781175">
                  <a:moveTo>
                    <a:pt x="f560" y="f550"/>
                  </a:moveTo>
                  <a:lnTo>
                    <a:pt x="f561" y="f550"/>
                  </a:lnTo>
                  <a:lnTo>
                    <a:pt x="f562" y="f553"/>
                  </a:lnTo>
                  <a:lnTo>
                    <a:pt x="f562" y="f554"/>
                  </a:lnTo>
                  <a:lnTo>
                    <a:pt x="f561" y="f494"/>
                  </a:lnTo>
                  <a:lnTo>
                    <a:pt x="f560" y="f494"/>
                  </a:lnTo>
                  <a:lnTo>
                    <a:pt x="f563" y="f554"/>
                  </a:lnTo>
                  <a:lnTo>
                    <a:pt x="f563" y="f553"/>
                  </a:lnTo>
                  <a:lnTo>
                    <a:pt x="f560" y="f550"/>
                  </a:lnTo>
                  <a:close/>
                </a:path>
                <a:path w="6172200" h="1781175">
                  <a:moveTo>
                    <a:pt x="f564" y="f550"/>
                  </a:moveTo>
                  <a:lnTo>
                    <a:pt x="f565" y="f550"/>
                  </a:lnTo>
                  <a:lnTo>
                    <a:pt x="f566" y="f553"/>
                  </a:lnTo>
                  <a:lnTo>
                    <a:pt x="f566" y="f554"/>
                  </a:lnTo>
                  <a:lnTo>
                    <a:pt x="f565" y="f494"/>
                  </a:lnTo>
                  <a:lnTo>
                    <a:pt x="f564" y="f494"/>
                  </a:lnTo>
                  <a:lnTo>
                    <a:pt x="f567" y="f554"/>
                  </a:lnTo>
                  <a:lnTo>
                    <a:pt x="f567" y="f553"/>
                  </a:lnTo>
                  <a:lnTo>
                    <a:pt x="f564" y="f550"/>
                  </a:lnTo>
                  <a:close/>
                </a:path>
                <a:path w="6172200" h="1781175">
                  <a:moveTo>
                    <a:pt x="f568" y="f550"/>
                  </a:moveTo>
                  <a:lnTo>
                    <a:pt x="f569" y="f550"/>
                  </a:lnTo>
                  <a:lnTo>
                    <a:pt x="f570" y="f553"/>
                  </a:lnTo>
                  <a:lnTo>
                    <a:pt x="f570" y="f554"/>
                  </a:lnTo>
                  <a:lnTo>
                    <a:pt x="f569" y="f494"/>
                  </a:lnTo>
                  <a:lnTo>
                    <a:pt x="f568" y="f494"/>
                  </a:lnTo>
                  <a:lnTo>
                    <a:pt x="f153" y="f554"/>
                  </a:lnTo>
                  <a:lnTo>
                    <a:pt x="f153" y="f553"/>
                  </a:lnTo>
                  <a:lnTo>
                    <a:pt x="f568" y="f550"/>
                  </a:lnTo>
                  <a:close/>
                </a:path>
                <a:path w="6172200" h="1781175">
                  <a:moveTo>
                    <a:pt x="f571" y="f572"/>
                  </a:moveTo>
                  <a:lnTo>
                    <a:pt x="f573" y="f572"/>
                  </a:lnTo>
                  <a:lnTo>
                    <a:pt x="f574" y="f575"/>
                  </a:lnTo>
                  <a:lnTo>
                    <a:pt x="f574" y="f576"/>
                  </a:lnTo>
                  <a:lnTo>
                    <a:pt x="f573" y="f499"/>
                  </a:lnTo>
                  <a:lnTo>
                    <a:pt x="f571" y="f499"/>
                  </a:lnTo>
                  <a:lnTo>
                    <a:pt x="f577" y="f576"/>
                  </a:lnTo>
                  <a:lnTo>
                    <a:pt x="f577" y="f575"/>
                  </a:lnTo>
                  <a:lnTo>
                    <a:pt x="f571" y="f572"/>
                  </a:lnTo>
                  <a:close/>
                </a:path>
                <a:path w="6172200" h="1781175">
                  <a:moveTo>
                    <a:pt x="f578" y="f572"/>
                  </a:moveTo>
                  <a:lnTo>
                    <a:pt x="f579" y="f572"/>
                  </a:lnTo>
                  <a:lnTo>
                    <a:pt x="f206" y="f575"/>
                  </a:lnTo>
                  <a:lnTo>
                    <a:pt x="f206" y="f576"/>
                  </a:lnTo>
                  <a:lnTo>
                    <a:pt x="f579" y="f499"/>
                  </a:lnTo>
                  <a:lnTo>
                    <a:pt x="f578" y="f499"/>
                  </a:lnTo>
                  <a:lnTo>
                    <a:pt x="f580" y="f576"/>
                  </a:lnTo>
                  <a:lnTo>
                    <a:pt x="f580" y="f575"/>
                  </a:lnTo>
                  <a:lnTo>
                    <a:pt x="f578" y="f572"/>
                  </a:lnTo>
                  <a:close/>
                </a:path>
                <a:path w="6172200" h="1781175">
                  <a:moveTo>
                    <a:pt x="f419" y="f581"/>
                  </a:moveTo>
                  <a:lnTo>
                    <a:pt x="f420" y="f581"/>
                  </a:lnTo>
                  <a:lnTo>
                    <a:pt x="f421" y="f582"/>
                  </a:lnTo>
                  <a:lnTo>
                    <a:pt x="f421" y="f583"/>
                  </a:lnTo>
                  <a:lnTo>
                    <a:pt x="f420" y="f517"/>
                  </a:lnTo>
                  <a:lnTo>
                    <a:pt x="f419" y="f517"/>
                  </a:lnTo>
                  <a:lnTo>
                    <a:pt x="f422" y="f583"/>
                  </a:lnTo>
                  <a:lnTo>
                    <a:pt x="f422" y="f582"/>
                  </a:lnTo>
                  <a:lnTo>
                    <a:pt x="f419" y="f581"/>
                  </a:lnTo>
                  <a:close/>
                </a:path>
                <a:path w="6172200" h="1781175">
                  <a:moveTo>
                    <a:pt x="f584" y="f581"/>
                  </a:moveTo>
                  <a:lnTo>
                    <a:pt x="f585" y="f581"/>
                  </a:lnTo>
                  <a:lnTo>
                    <a:pt x="f231" y="f582"/>
                  </a:lnTo>
                  <a:lnTo>
                    <a:pt x="f231" y="f583"/>
                  </a:lnTo>
                  <a:lnTo>
                    <a:pt x="f585" y="f517"/>
                  </a:lnTo>
                  <a:lnTo>
                    <a:pt x="f584" y="f517"/>
                  </a:lnTo>
                  <a:lnTo>
                    <a:pt x="f586" y="f583"/>
                  </a:lnTo>
                  <a:lnTo>
                    <a:pt x="f586" y="f582"/>
                  </a:lnTo>
                  <a:lnTo>
                    <a:pt x="f584" y="f581"/>
                  </a:lnTo>
                  <a:close/>
                </a:path>
                <a:path w="6172200" h="1781175">
                  <a:moveTo>
                    <a:pt x="f587" y="f588"/>
                  </a:moveTo>
                  <a:lnTo>
                    <a:pt x="f589" y="f588"/>
                  </a:lnTo>
                  <a:lnTo>
                    <a:pt x="f590" y="f591"/>
                  </a:lnTo>
                  <a:lnTo>
                    <a:pt x="f590" y="f592"/>
                  </a:lnTo>
                  <a:lnTo>
                    <a:pt x="f589" y="f531"/>
                  </a:lnTo>
                  <a:lnTo>
                    <a:pt x="f587" y="f531"/>
                  </a:lnTo>
                  <a:lnTo>
                    <a:pt x="f593" y="f592"/>
                  </a:lnTo>
                  <a:lnTo>
                    <a:pt x="f593" y="f591"/>
                  </a:lnTo>
                  <a:lnTo>
                    <a:pt x="f587" y="f588"/>
                  </a:lnTo>
                  <a:close/>
                </a:path>
                <a:path w="6172200" h="1781175">
                  <a:moveTo>
                    <a:pt x="f594" y="f588"/>
                  </a:moveTo>
                  <a:lnTo>
                    <a:pt x="f595" y="f588"/>
                  </a:lnTo>
                  <a:lnTo>
                    <a:pt x="f596" y="f591"/>
                  </a:lnTo>
                  <a:lnTo>
                    <a:pt x="f596" y="f592"/>
                  </a:lnTo>
                  <a:lnTo>
                    <a:pt x="f595" y="f531"/>
                  </a:lnTo>
                  <a:lnTo>
                    <a:pt x="f594" y="f531"/>
                  </a:lnTo>
                  <a:lnTo>
                    <a:pt x="f597" y="f592"/>
                  </a:lnTo>
                  <a:lnTo>
                    <a:pt x="f597" y="f591"/>
                  </a:lnTo>
                  <a:lnTo>
                    <a:pt x="f594" y="f588"/>
                  </a:lnTo>
                  <a:close/>
                </a:path>
                <a:path w="6172200" h="1781175">
                  <a:moveTo>
                    <a:pt x="f598" y="f588"/>
                  </a:moveTo>
                  <a:lnTo>
                    <a:pt x="f599" y="f588"/>
                  </a:lnTo>
                  <a:lnTo>
                    <a:pt x="f600" y="f591"/>
                  </a:lnTo>
                  <a:lnTo>
                    <a:pt x="f600" y="f592"/>
                  </a:lnTo>
                  <a:lnTo>
                    <a:pt x="f599" y="f531"/>
                  </a:lnTo>
                  <a:lnTo>
                    <a:pt x="f598" y="f531"/>
                  </a:lnTo>
                  <a:lnTo>
                    <a:pt x="f601" y="f592"/>
                  </a:lnTo>
                  <a:lnTo>
                    <a:pt x="f601" y="f591"/>
                  </a:lnTo>
                  <a:lnTo>
                    <a:pt x="f598" y="f588"/>
                  </a:lnTo>
                  <a:close/>
                </a:path>
                <a:path w="6172200" h="1781175">
                  <a:moveTo>
                    <a:pt x="f602" y="f603"/>
                  </a:moveTo>
                  <a:lnTo>
                    <a:pt x="f604" y="f603"/>
                  </a:lnTo>
                  <a:lnTo>
                    <a:pt x="f605" y="f606"/>
                  </a:lnTo>
                  <a:lnTo>
                    <a:pt x="f605" y="f607"/>
                  </a:lnTo>
                  <a:lnTo>
                    <a:pt x="f604" y="f550"/>
                  </a:lnTo>
                  <a:lnTo>
                    <a:pt x="f602" y="f550"/>
                  </a:lnTo>
                  <a:lnTo>
                    <a:pt x="f608" y="f607"/>
                  </a:lnTo>
                  <a:lnTo>
                    <a:pt x="f608" y="f606"/>
                  </a:lnTo>
                  <a:lnTo>
                    <a:pt x="f602" y="f603"/>
                  </a:lnTo>
                  <a:close/>
                </a:path>
                <a:path w="6172200" h="1781175">
                  <a:moveTo>
                    <a:pt x="f609" y="f610"/>
                  </a:moveTo>
                  <a:lnTo>
                    <a:pt x="f611" y="f610"/>
                  </a:lnTo>
                  <a:lnTo>
                    <a:pt x="f612" y="f613"/>
                  </a:lnTo>
                  <a:lnTo>
                    <a:pt x="f612" y="f614"/>
                  </a:lnTo>
                  <a:lnTo>
                    <a:pt x="f611" y="f572"/>
                  </a:lnTo>
                  <a:lnTo>
                    <a:pt x="f609" y="f572"/>
                  </a:lnTo>
                  <a:lnTo>
                    <a:pt x="f615" y="f614"/>
                  </a:lnTo>
                  <a:lnTo>
                    <a:pt x="f615" y="f613"/>
                  </a:lnTo>
                  <a:lnTo>
                    <a:pt x="f609" y="f610"/>
                  </a:lnTo>
                  <a:close/>
                </a:path>
                <a:path w="6172200" h="1781175">
                  <a:moveTo>
                    <a:pt x="f616" y="f610"/>
                  </a:moveTo>
                  <a:lnTo>
                    <a:pt x="f617" y="f610"/>
                  </a:lnTo>
                  <a:lnTo>
                    <a:pt x="f618" y="f613"/>
                  </a:lnTo>
                  <a:lnTo>
                    <a:pt x="f618" y="f614"/>
                  </a:lnTo>
                  <a:lnTo>
                    <a:pt x="f617" y="f572"/>
                  </a:lnTo>
                  <a:lnTo>
                    <a:pt x="f616" y="f572"/>
                  </a:lnTo>
                  <a:lnTo>
                    <a:pt x="f619" y="f614"/>
                  </a:lnTo>
                  <a:lnTo>
                    <a:pt x="f619" y="f613"/>
                  </a:lnTo>
                  <a:lnTo>
                    <a:pt x="f616" y="f610"/>
                  </a:lnTo>
                  <a:close/>
                </a:path>
                <a:path w="6172200" h="1781175">
                  <a:moveTo>
                    <a:pt x="f620" y="f621"/>
                  </a:moveTo>
                  <a:lnTo>
                    <a:pt x="f622" y="f621"/>
                  </a:lnTo>
                  <a:lnTo>
                    <a:pt x="f623" y="f624"/>
                  </a:lnTo>
                  <a:lnTo>
                    <a:pt x="f623" y="f625"/>
                  </a:lnTo>
                  <a:lnTo>
                    <a:pt x="f622" y="f626"/>
                  </a:lnTo>
                  <a:lnTo>
                    <a:pt x="f620" y="f626"/>
                  </a:lnTo>
                  <a:lnTo>
                    <a:pt x="f627" y="f625"/>
                  </a:lnTo>
                  <a:lnTo>
                    <a:pt x="f627" y="f624"/>
                  </a:lnTo>
                  <a:lnTo>
                    <a:pt x="f620" y="f621"/>
                  </a:lnTo>
                  <a:close/>
                </a:path>
                <a:path w="6172200" h="1781175">
                  <a:moveTo>
                    <a:pt x="f628" y="f629"/>
                  </a:moveTo>
                  <a:lnTo>
                    <a:pt x="f630" y="f629"/>
                  </a:lnTo>
                  <a:lnTo>
                    <a:pt x="f631" y="f632"/>
                  </a:lnTo>
                  <a:lnTo>
                    <a:pt x="f631" y="f633"/>
                  </a:lnTo>
                  <a:lnTo>
                    <a:pt x="f630" y="f581"/>
                  </a:lnTo>
                  <a:lnTo>
                    <a:pt x="f628" y="f581"/>
                  </a:lnTo>
                  <a:lnTo>
                    <a:pt x="f634" y="f633"/>
                  </a:lnTo>
                  <a:lnTo>
                    <a:pt x="f634" y="f632"/>
                  </a:lnTo>
                  <a:lnTo>
                    <a:pt x="f628" y="f629"/>
                  </a:lnTo>
                  <a:close/>
                </a:path>
                <a:path w="6172200" h="1781175">
                  <a:moveTo>
                    <a:pt x="f635" y="f629"/>
                  </a:moveTo>
                  <a:lnTo>
                    <a:pt x="f636" y="f629"/>
                  </a:lnTo>
                  <a:lnTo>
                    <a:pt x="f637" y="f632"/>
                  </a:lnTo>
                  <a:lnTo>
                    <a:pt x="f637" y="f633"/>
                  </a:lnTo>
                  <a:lnTo>
                    <a:pt x="f636" y="f581"/>
                  </a:lnTo>
                  <a:lnTo>
                    <a:pt x="f635" y="f581"/>
                  </a:lnTo>
                  <a:lnTo>
                    <a:pt x="f638" y="f633"/>
                  </a:lnTo>
                  <a:lnTo>
                    <a:pt x="f638" y="f632"/>
                  </a:lnTo>
                  <a:lnTo>
                    <a:pt x="f635" y="f629"/>
                  </a:lnTo>
                  <a:close/>
                </a:path>
                <a:path w="6172200" h="1781175">
                  <a:moveTo>
                    <a:pt x="f639" y="f640"/>
                  </a:moveTo>
                  <a:lnTo>
                    <a:pt x="f641" y="f640"/>
                  </a:lnTo>
                  <a:lnTo>
                    <a:pt x="f642" y="f643"/>
                  </a:lnTo>
                  <a:lnTo>
                    <a:pt x="f642" y="f644"/>
                  </a:lnTo>
                  <a:lnTo>
                    <a:pt x="f641" y="f588"/>
                  </a:lnTo>
                  <a:lnTo>
                    <a:pt x="f639" y="f588"/>
                  </a:lnTo>
                  <a:lnTo>
                    <a:pt x="f645" y="f644"/>
                  </a:lnTo>
                  <a:lnTo>
                    <a:pt x="f645" y="f643"/>
                  </a:lnTo>
                  <a:lnTo>
                    <a:pt x="f639" y="f640"/>
                  </a:lnTo>
                  <a:close/>
                </a:path>
                <a:path w="6172200" h="1781175">
                  <a:moveTo>
                    <a:pt x="f646" y="f640"/>
                  </a:moveTo>
                  <a:lnTo>
                    <a:pt x="f647" y="f640"/>
                  </a:lnTo>
                  <a:lnTo>
                    <a:pt x="f648" y="f643"/>
                  </a:lnTo>
                  <a:lnTo>
                    <a:pt x="f648" y="f644"/>
                  </a:lnTo>
                  <a:lnTo>
                    <a:pt x="f647" y="f588"/>
                  </a:lnTo>
                  <a:lnTo>
                    <a:pt x="f646" y="f588"/>
                  </a:lnTo>
                  <a:lnTo>
                    <a:pt x="f649" y="f644"/>
                  </a:lnTo>
                  <a:lnTo>
                    <a:pt x="f649" y="f643"/>
                  </a:lnTo>
                  <a:lnTo>
                    <a:pt x="f646" y="f640"/>
                  </a:lnTo>
                  <a:close/>
                </a:path>
                <a:path w="6172200" h="1781175">
                  <a:moveTo>
                    <a:pt x="f650" y="f640"/>
                  </a:moveTo>
                  <a:lnTo>
                    <a:pt x="f651" y="f640"/>
                  </a:lnTo>
                  <a:lnTo>
                    <a:pt x="f652" y="f643"/>
                  </a:lnTo>
                  <a:lnTo>
                    <a:pt x="f652" y="f644"/>
                  </a:lnTo>
                  <a:lnTo>
                    <a:pt x="f651" y="f588"/>
                  </a:lnTo>
                  <a:lnTo>
                    <a:pt x="f650" y="f588"/>
                  </a:lnTo>
                  <a:lnTo>
                    <a:pt x="f653" y="f644"/>
                  </a:lnTo>
                  <a:lnTo>
                    <a:pt x="f653" y="f643"/>
                  </a:lnTo>
                  <a:lnTo>
                    <a:pt x="f650" y="f640"/>
                  </a:lnTo>
                  <a:close/>
                </a:path>
                <a:path w="6172200" h="1781175">
                  <a:moveTo>
                    <a:pt x="f654" y="f640"/>
                  </a:moveTo>
                  <a:lnTo>
                    <a:pt x="f655" y="f640"/>
                  </a:lnTo>
                  <a:lnTo>
                    <a:pt x="f344" y="f643"/>
                  </a:lnTo>
                  <a:lnTo>
                    <a:pt x="f344" y="f644"/>
                  </a:lnTo>
                  <a:lnTo>
                    <a:pt x="f655" y="f588"/>
                  </a:lnTo>
                  <a:lnTo>
                    <a:pt x="f654" y="f588"/>
                  </a:lnTo>
                  <a:lnTo>
                    <a:pt x="f656" y="f644"/>
                  </a:lnTo>
                  <a:lnTo>
                    <a:pt x="f656" y="f643"/>
                  </a:lnTo>
                  <a:lnTo>
                    <a:pt x="f654" y="f640"/>
                  </a:lnTo>
                  <a:close/>
                </a:path>
                <a:path w="6172200" h="1781175">
                  <a:moveTo>
                    <a:pt x="f657" y="f658"/>
                  </a:moveTo>
                  <a:lnTo>
                    <a:pt x="f659" y="f658"/>
                  </a:lnTo>
                  <a:lnTo>
                    <a:pt x="f660" y="f661"/>
                  </a:lnTo>
                  <a:lnTo>
                    <a:pt x="f660" y="f662"/>
                  </a:lnTo>
                  <a:lnTo>
                    <a:pt x="f659" y="f663"/>
                  </a:lnTo>
                  <a:lnTo>
                    <a:pt x="f657" y="f663"/>
                  </a:lnTo>
                  <a:lnTo>
                    <a:pt x="f664" y="f662"/>
                  </a:lnTo>
                  <a:lnTo>
                    <a:pt x="f664" y="f661"/>
                  </a:lnTo>
                  <a:lnTo>
                    <a:pt x="f657" y="f658"/>
                  </a:lnTo>
                  <a:close/>
                </a:path>
                <a:path w="6172200" h="1781175">
                  <a:moveTo>
                    <a:pt x="f665" y="f666"/>
                  </a:moveTo>
                  <a:lnTo>
                    <a:pt x="f667" y="f666"/>
                  </a:lnTo>
                  <a:lnTo>
                    <a:pt x="f668" y="f669"/>
                  </a:lnTo>
                  <a:lnTo>
                    <a:pt x="f668" y="f670"/>
                  </a:lnTo>
                  <a:lnTo>
                    <a:pt x="f667" y="f610"/>
                  </a:lnTo>
                  <a:lnTo>
                    <a:pt x="f665" y="f610"/>
                  </a:lnTo>
                  <a:lnTo>
                    <a:pt x="f671" y="f670"/>
                  </a:lnTo>
                  <a:lnTo>
                    <a:pt x="f671" y="f669"/>
                  </a:lnTo>
                  <a:lnTo>
                    <a:pt x="f665" y="f666"/>
                  </a:lnTo>
                  <a:close/>
                </a:path>
                <a:path w="6172200" h="1781175">
                  <a:moveTo>
                    <a:pt x="f672" y="f673"/>
                  </a:moveTo>
                  <a:lnTo>
                    <a:pt x="f674" y="f673"/>
                  </a:lnTo>
                  <a:lnTo>
                    <a:pt x="f675" y="f676"/>
                  </a:lnTo>
                  <a:lnTo>
                    <a:pt x="f675" y="f677"/>
                  </a:lnTo>
                  <a:lnTo>
                    <a:pt x="f674" y="f621"/>
                  </a:lnTo>
                  <a:lnTo>
                    <a:pt x="f672" y="f621"/>
                  </a:lnTo>
                  <a:lnTo>
                    <a:pt x="f678" y="f677"/>
                  </a:lnTo>
                  <a:lnTo>
                    <a:pt x="f678" y="f676"/>
                  </a:lnTo>
                  <a:lnTo>
                    <a:pt x="f672" y="f673"/>
                  </a:lnTo>
                  <a:close/>
                </a:path>
                <a:path w="6172200" h="1781175">
                  <a:moveTo>
                    <a:pt x="f679" y="f673"/>
                  </a:moveTo>
                  <a:lnTo>
                    <a:pt x="f680" y="f673"/>
                  </a:lnTo>
                  <a:lnTo>
                    <a:pt x="f681" y="f676"/>
                  </a:lnTo>
                  <a:lnTo>
                    <a:pt x="f681" y="f677"/>
                  </a:lnTo>
                  <a:lnTo>
                    <a:pt x="f680" y="f621"/>
                  </a:lnTo>
                  <a:lnTo>
                    <a:pt x="f679" y="f621"/>
                  </a:lnTo>
                  <a:lnTo>
                    <a:pt x="f682" y="f677"/>
                  </a:lnTo>
                  <a:lnTo>
                    <a:pt x="f682" y="f676"/>
                  </a:lnTo>
                  <a:lnTo>
                    <a:pt x="f679" y="f673"/>
                  </a:lnTo>
                  <a:close/>
                </a:path>
                <a:path w="6172200" h="1781175">
                  <a:moveTo>
                    <a:pt x="f683" y="f684"/>
                  </a:moveTo>
                  <a:lnTo>
                    <a:pt x="f685" y="f684"/>
                  </a:lnTo>
                  <a:lnTo>
                    <a:pt x="f686" y="f687"/>
                  </a:lnTo>
                  <a:lnTo>
                    <a:pt x="f686" y="f688"/>
                  </a:lnTo>
                  <a:lnTo>
                    <a:pt x="f685" y="f629"/>
                  </a:lnTo>
                  <a:lnTo>
                    <a:pt x="f683" y="f629"/>
                  </a:lnTo>
                  <a:lnTo>
                    <a:pt x="f689" y="f688"/>
                  </a:lnTo>
                  <a:lnTo>
                    <a:pt x="f689" y="f687"/>
                  </a:lnTo>
                  <a:lnTo>
                    <a:pt x="f683" y="f684"/>
                  </a:lnTo>
                  <a:close/>
                </a:path>
                <a:path w="6172200" h="1781175">
                  <a:moveTo>
                    <a:pt x="f690" y="f684"/>
                  </a:moveTo>
                  <a:lnTo>
                    <a:pt x="f691" y="f684"/>
                  </a:lnTo>
                  <a:lnTo>
                    <a:pt x="f340" y="f687"/>
                  </a:lnTo>
                  <a:lnTo>
                    <a:pt x="f340" y="f688"/>
                  </a:lnTo>
                  <a:lnTo>
                    <a:pt x="f691" y="f629"/>
                  </a:lnTo>
                  <a:lnTo>
                    <a:pt x="f690" y="f629"/>
                  </a:lnTo>
                  <a:lnTo>
                    <a:pt x="f15" y="f688"/>
                  </a:lnTo>
                  <a:lnTo>
                    <a:pt x="f15" y="f687"/>
                  </a:lnTo>
                  <a:lnTo>
                    <a:pt x="f690" y="f684"/>
                  </a:lnTo>
                  <a:close/>
                </a:path>
                <a:path w="6172200" h="1781175">
                  <a:moveTo>
                    <a:pt x="f692" y="f684"/>
                  </a:moveTo>
                  <a:lnTo>
                    <a:pt x="f693" y="f684"/>
                  </a:lnTo>
                  <a:lnTo>
                    <a:pt x="f694" y="f687"/>
                  </a:lnTo>
                  <a:lnTo>
                    <a:pt x="f694" y="f688"/>
                  </a:lnTo>
                  <a:lnTo>
                    <a:pt x="f693" y="f629"/>
                  </a:lnTo>
                  <a:lnTo>
                    <a:pt x="f692" y="f629"/>
                  </a:lnTo>
                  <a:lnTo>
                    <a:pt x="f695" y="f688"/>
                  </a:lnTo>
                  <a:lnTo>
                    <a:pt x="f695" y="f687"/>
                  </a:lnTo>
                  <a:lnTo>
                    <a:pt x="f692" y="f684"/>
                  </a:lnTo>
                  <a:close/>
                </a:path>
                <a:path w="6172200" h="1781175">
                  <a:moveTo>
                    <a:pt x="f696" y="f684"/>
                  </a:moveTo>
                  <a:lnTo>
                    <a:pt x="f697" y="f684"/>
                  </a:lnTo>
                  <a:lnTo>
                    <a:pt x="f356" y="f687"/>
                  </a:lnTo>
                  <a:lnTo>
                    <a:pt x="f356" y="f688"/>
                  </a:lnTo>
                  <a:lnTo>
                    <a:pt x="f697" y="f629"/>
                  </a:lnTo>
                  <a:lnTo>
                    <a:pt x="f696" y="f629"/>
                  </a:lnTo>
                  <a:lnTo>
                    <a:pt x="f698" y="f688"/>
                  </a:lnTo>
                  <a:lnTo>
                    <a:pt x="f698" y="f687"/>
                  </a:lnTo>
                  <a:lnTo>
                    <a:pt x="f696" y="f684"/>
                  </a:lnTo>
                  <a:close/>
                </a:path>
                <a:path w="6172200" h="1781175">
                  <a:moveTo>
                    <a:pt x="f699" y="f700"/>
                  </a:moveTo>
                  <a:lnTo>
                    <a:pt x="f701" y="f700"/>
                  </a:lnTo>
                  <a:lnTo>
                    <a:pt x="f306" y="f702"/>
                  </a:lnTo>
                  <a:lnTo>
                    <a:pt x="f306" y="f703"/>
                  </a:lnTo>
                  <a:lnTo>
                    <a:pt x="f701" y="f640"/>
                  </a:lnTo>
                  <a:lnTo>
                    <a:pt x="f699" y="f640"/>
                  </a:lnTo>
                  <a:lnTo>
                    <a:pt x="f519" y="f703"/>
                  </a:lnTo>
                  <a:lnTo>
                    <a:pt x="f519" y="f702"/>
                  </a:lnTo>
                  <a:lnTo>
                    <a:pt x="f699" y="f700"/>
                  </a:lnTo>
                  <a:close/>
                </a:path>
                <a:path w="6172200" h="1781175">
                  <a:moveTo>
                    <a:pt x="f704" y="f700"/>
                  </a:moveTo>
                  <a:lnTo>
                    <a:pt x="f705" y="f700"/>
                  </a:lnTo>
                  <a:lnTo>
                    <a:pt x="f706" y="f702"/>
                  </a:lnTo>
                  <a:lnTo>
                    <a:pt x="f706" y="f703"/>
                  </a:lnTo>
                  <a:lnTo>
                    <a:pt x="f705" y="f640"/>
                  </a:lnTo>
                  <a:lnTo>
                    <a:pt x="f704" y="f640"/>
                  </a:lnTo>
                  <a:lnTo>
                    <a:pt x="f707" y="f703"/>
                  </a:lnTo>
                  <a:lnTo>
                    <a:pt x="f707" y="f702"/>
                  </a:lnTo>
                  <a:lnTo>
                    <a:pt x="f704" y="f700"/>
                  </a:lnTo>
                  <a:close/>
                </a:path>
                <a:path w="6172200" h="1781175">
                  <a:moveTo>
                    <a:pt x="f708" y="f700"/>
                  </a:moveTo>
                  <a:lnTo>
                    <a:pt x="f709" y="f700"/>
                  </a:lnTo>
                  <a:lnTo>
                    <a:pt x="f511" y="f702"/>
                  </a:lnTo>
                  <a:lnTo>
                    <a:pt x="f511" y="f703"/>
                  </a:lnTo>
                  <a:lnTo>
                    <a:pt x="f709" y="f640"/>
                  </a:lnTo>
                  <a:lnTo>
                    <a:pt x="f708" y="f640"/>
                  </a:lnTo>
                  <a:lnTo>
                    <a:pt x="f710" y="f703"/>
                  </a:lnTo>
                  <a:lnTo>
                    <a:pt x="f710" y="f702"/>
                  </a:lnTo>
                  <a:lnTo>
                    <a:pt x="f708" y="f700"/>
                  </a:lnTo>
                  <a:close/>
                </a:path>
                <a:path w="6172200" h="1781175">
                  <a:moveTo>
                    <a:pt x="f711" y="f712"/>
                  </a:moveTo>
                  <a:lnTo>
                    <a:pt x="f713" y="f712"/>
                  </a:lnTo>
                  <a:lnTo>
                    <a:pt x="f714" y="f715"/>
                  </a:lnTo>
                  <a:lnTo>
                    <a:pt x="f714" y="f716"/>
                  </a:lnTo>
                  <a:lnTo>
                    <a:pt x="f713" y="f658"/>
                  </a:lnTo>
                  <a:lnTo>
                    <a:pt x="f711" y="f658"/>
                  </a:lnTo>
                  <a:lnTo>
                    <a:pt x="f717" y="f716"/>
                  </a:lnTo>
                  <a:lnTo>
                    <a:pt x="f717" y="f715"/>
                  </a:lnTo>
                  <a:lnTo>
                    <a:pt x="f711" y="f712"/>
                  </a:lnTo>
                  <a:close/>
                </a:path>
                <a:path w="6172200" h="1781175">
                  <a:moveTo>
                    <a:pt x="f718" y="f712"/>
                  </a:moveTo>
                  <a:lnTo>
                    <a:pt x="f719" y="f712"/>
                  </a:lnTo>
                  <a:lnTo>
                    <a:pt x="f720" y="f715"/>
                  </a:lnTo>
                  <a:lnTo>
                    <a:pt x="f720" y="f716"/>
                  </a:lnTo>
                  <a:lnTo>
                    <a:pt x="f719" y="f658"/>
                  </a:lnTo>
                  <a:lnTo>
                    <a:pt x="f718" y="f658"/>
                  </a:lnTo>
                  <a:lnTo>
                    <a:pt x="f528" y="f716"/>
                  </a:lnTo>
                  <a:lnTo>
                    <a:pt x="f528" y="f715"/>
                  </a:lnTo>
                  <a:lnTo>
                    <a:pt x="f718" y="f712"/>
                  </a:lnTo>
                  <a:close/>
                </a:path>
                <a:path w="6172200" h="1781175">
                  <a:moveTo>
                    <a:pt x="f721" y="f712"/>
                  </a:moveTo>
                  <a:lnTo>
                    <a:pt x="f722" y="f712"/>
                  </a:lnTo>
                  <a:lnTo>
                    <a:pt x="f723" y="f715"/>
                  </a:lnTo>
                  <a:lnTo>
                    <a:pt x="f723" y="f716"/>
                  </a:lnTo>
                  <a:lnTo>
                    <a:pt x="f722" y="f658"/>
                  </a:lnTo>
                  <a:lnTo>
                    <a:pt x="f721" y="f658"/>
                  </a:lnTo>
                  <a:lnTo>
                    <a:pt x="f570" y="f716"/>
                  </a:lnTo>
                  <a:lnTo>
                    <a:pt x="f570" y="f715"/>
                  </a:lnTo>
                  <a:lnTo>
                    <a:pt x="f721" y="f712"/>
                  </a:lnTo>
                  <a:close/>
                </a:path>
                <a:path w="6172200" h="1781175">
                  <a:moveTo>
                    <a:pt x="f724" y="f725"/>
                  </a:moveTo>
                  <a:lnTo>
                    <a:pt x="f726" y="f725"/>
                  </a:lnTo>
                  <a:lnTo>
                    <a:pt x="f727" y="f728"/>
                  </a:lnTo>
                  <a:lnTo>
                    <a:pt x="f727" y="f729"/>
                  </a:lnTo>
                  <a:lnTo>
                    <a:pt x="f726" y="f730"/>
                  </a:lnTo>
                  <a:lnTo>
                    <a:pt x="f724" y="f730"/>
                  </a:lnTo>
                  <a:lnTo>
                    <a:pt x="f731" y="f729"/>
                  </a:lnTo>
                  <a:lnTo>
                    <a:pt x="f731" y="f728"/>
                  </a:lnTo>
                  <a:lnTo>
                    <a:pt x="f724" y="f725"/>
                  </a:lnTo>
                  <a:close/>
                </a:path>
                <a:path w="6172200" h="1781175">
                  <a:moveTo>
                    <a:pt x="f732" y="f733"/>
                  </a:moveTo>
                  <a:lnTo>
                    <a:pt x="f734" y="f733"/>
                  </a:lnTo>
                  <a:lnTo>
                    <a:pt x="f735" y="f736"/>
                  </a:lnTo>
                  <a:lnTo>
                    <a:pt x="f735" y="f737"/>
                  </a:lnTo>
                  <a:lnTo>
                    <a:pt x="f734" y="f666"/>
                  </a:lnTo>
                  <a:lnTo>
                    <a:pt x="f732" y="f666"/>
                  </a:lnTo>
                  <a:lnTo>
                    <a:pt x="f738" y="f737"/>
                  </a:lnTo>
                  <a:lnTo>
                    <a:pt x="f738" y="f736"/>
                  </a:lnTo>
                  <a:lnTo>
                    <a:pt x="f732" y="f733"/>
                  </a:lnTo>
                  <a:close/>
                </a:path>
                <a:path w="6172200" h="1781175">
                  <a:moveTo>
                    <a:pt x="f739" y="f733"/>
                  </a:moveTo>
                  <a:lnTo>
                    <a:pt x="f740" y="f733"/>
                  </a:lnTo>
                  <a:lnTo>
                    <a:pt x="f291" y="f736"/>
                  </a:lnTo>
                  <a:lnTo>
                    <a:pt x="f291" y="f737"/>
                  </a:lnTo>
                  <a:lnTo>
                    <a:pt x="f740" y="f666"/>
                  </a:lnTo>
                  <a:lnTo>
                    <a:pt x="f739" y="f666"/>
                  </a:lnTo>
                  <a:lnTo>
                    <a:pt x="f741" y="f737"/>
                  </a:lnTo>
                  <a:lnTo>
                    <a:pt x="f741" y="f736"/>
                  </a:lnTo>
                  <a:lnTo>
                    <a:pt x="f739" y="f733"/>
                  </a:lnTo>
                  <a:close/>
                </a:path>
                <a:path w="6172200" h="1781175">
                  <a:moveTo>
                    <a:pt x="f742" y="f733"/>
                  </a:moveTo>
                  <a:lnTo>
                    <a:pt x="f743" y="f733"/>
                  </a:lnTo>
                  <a:lnTo>
                    <a:pt x="f744" y="f736"/>
                  </a:lnTo>
                  <a:lnTo>
                    <a:pt x="f744" y="f737"/>
                  </a:lnTo>
                  <a:lnTo>
                    <a:pt x="f743" y="f666"/>
                  </a:lnTo>
                  <a:lnTo>
                    <a:pt x="f742" y="f666"/>
                  </a:lnTo>
                  <a:lnTo>
                    <a:pt x="f745" y="f737"/>
                  </a:lnTo>
                  <a:lnTo>
                    <a:pt x="f745" y="f736"/>
                  </a:lnTo>
                  <a:lnTo>
                    <a:pt x="f742" y="f733"/>
                  </a:lnTo>
                  <a:close/>
                </a:path>
                <a:path w="6172200" h="1781175">
                  <a:moveTo>
                    <a:pt x="f746" y="f747"/>
                  </a:moveTo>
                  <a:lnTo>
                    <a:pt x="f748" y="f747"/>
                  </a:lnTo>
                  <a:lnTo>
                    <a:pt x="f749" y="f750"/>
                  </a:lnTo>
                  <a:lnTo>
                    <a:pt x="f749" y="f751"/>
                  </a:lnTo>
                  <a:lnTo>
                    <a:pt x="f748" y="f673"/>
                  </a:lnTo>
                  <a:lnTo>
                    <a:pt x="f746" y="f673"/>
                  </a:lnTo>
                  <a:lnTo>
                    <a:pt x="f752" y="f751"/>
                  </a:lnTo>
                  <a:lnTo>
                    <a:pt x="f752" y="f750"/>
                  </a:lnTo>
                  <a:lnTo>
                    <a:pt x="f746" y="f747"/>
                  </a:lnTo>
                  <a:close/>
                </a:path>
                <a:path w="6172200" h="1781175">
                  <a:moveTo>
                    <a:pt x="f578" y="f747"/>
                  </a:moveTo>
                  <a:lnTo>
                    <a:pt x="f579" y="f747"/>
                  </a:lnTo>
                  <a:lnTo>
                    <a:pt x="f206" y="f750"/>
                  </a:lnTo>
                  <a:lnTo>
                    <a:pt x="f206" y="f751"/>
                  </a:lnTo>
                  <a:lnTo>
                    <a:pt x="f579" y="f673"/>
                  </a:lnTo>
                  <a:lnTo>
                    <a:pt x="f578" y="f673"/>
                  </a:lnTo>
                  <a:lnTo>
                    <a:pt x="f580" y="f751"/>
                  </a:lnTo>
                  <a:lnTo>
                    <a:pt x="f580" y="f750"/>
                  </a:lnTo>
                  <a:lnTo>
                    <a:pt x="f578" y="f747"/>
                  </a:lnTo>
                  <a:close/>
                </a:path>
                <a:path w="6172200" h="1781175">
                  <a:moveTo>
                    <a:pt x="f753" y="f754"/>
                  </a:moveTo>
                  <a:lnTo>
                    <a:pt x="f755" y="f754"/>
                  </a:lnTo>
                  <a:lnTo>
                    <a:pt x="f756" y="f757"/>
                  </a:lnTo>
                  <a:lnTo>
                    <a:pt x="f756" y="f758"/>
                  </a:lnTo>
                  <a:lnTo>
                    <a:pt x="f755" y="f684"/>
                  </a:lnTo>
                  <a:lnTo>
                    <a:pt x="f753" y="f684"/>
                  </a:lnTo>
                  <a:lnTo>
                    <a:pt x="f759" y="f758"/>
                  </a:lnTo>
                  <a:lnTo>
                    <a:pt x="f759" y="f757"/>
                  </a:lnTo>
                  <a:lnTo>
                    <a:pt x="f753" y="f754"/>
                  </a:lnTo>
                  <a:close/>
                </a:path>
                <a:path w="6172200" h="1781175">
                  <a:moveTo>
                    <a:pt x="f760" y="f754"/>
                  </a:moveTo>
                  <a:lnTo>
                    <a:pt x="f761" y="f754"/>
                  </a:lnTo>
                  <a:lnTo>
                    <a:pt x="f762" y="f757"/>
                  </a:lnTo>
                  <a:lnTo>
                    <a:pt x="f762" y="f758"/>
                  </a:lnTo>
                  <a:lnTo>
                    <a:pt x="f761" y="f684"/>
                  </a:lnTo>
                  <a:lnTo>
                    <a:pt x="f760" y="f684"/>
                  </a:lnTo>
                  <a:lnTo>
                    <a:pt x="f763" y="f758"/>
                  </a:lnTo>
                  <a:lnTo>
                    <a:pt x="f763" y="f757"/>
                  </a:lnTo>
                  <a:lnTo>
                    <a:pt x="f760" y="f754"/>
                  </a:lnTo>
                  <a:close/>
                </a:path>
                <a:path w="6172200" h="1781175">
                  <a:moveTo>
                    <a:pt x="f764" y="f754"/>
                  </a:moveTo>
                  <a:lnTo>
                    <a:pt x="f765" y="f754"/>
                  </a:lnTo>
                  <a:lnTo>
                    <a:pt x="f559" y="f757"/>
                  </a:lnTo>
                  <a:lnTo>
                    <a:pt x="f559" y="f758"/>
                  </a:lnTo>
                  <a:lnTo>
                    <a:pt x="f765" y="f684"/>
                  </a:lnTo>
                  <a:lnTo>
                    <a:pt x="f764" y="f684"/>
                  </a:lnTo>
                  <a:lnTo>
                    <a:pt x="f766" y="f758"/>
                  </a:lnTo>
                  <a:lnTo>
                    <a:pt x="f766" y="f757"/>
                  </a:lnTo>
                  <a:lnTo>
                    <a:pt x="f764" y="f754"/>
                  </a:lnTo>
                  <a:close/>
                </a:path>
                <a:path w="6172200" h="1781175">
                  <a:moveTo>
                    <a:pt x="f767" y="f754"/>
                  </a:moveTo>
                  <a:lnTo>
                    <a:pt x="f768" y="f754"/>
                  </a:lnTo>
                  <a:lnTo>
                    <a:pt x="f769" y="f757"/>
                  </a:lnTo>
                  <a:lnTo>
                    <a:pt x="f769" y="f758"/>
                  </a:lnTo>
                  <a:lnTo>
                    <a:pt x="f768" y="f684"/>
                  </a:lnTo>
                  <a:lnTo>
                    <a:pt x="f767" y="f684"/>
                  </a:lnTo>
                  <a:lnTo>
                    <a:pt x="f770" y="f758"/>
                  </a:lnTo>
                  <a:lnTo>
                    <a:pt x="f770" y="f757"/>
                  </a:lnTo>
                  <a:lnTo>
                    <a:pt x="f767" y="f754"/>
                  </a:lnTo>
                  <a:close/>
                </a:path>
                <a:path w="6172200" h="1781175">
                  <a:moveTo>
                    <a:pt x="f771" y="f772"/>
                  </a:moveTo>
                  <a:lnTo>
                    <a:pt x="f773" y="f772"/>
                  </a:lnTo>
                  <a:lnTo>
                    <a:pt x="f774" y="f775"/>
                  </a:lnTo>
                  <a:lnTo>
                    <a:pt x="f774" y="f776"/>
                  </a:lnTo>
                  <a:lnTo>
                    <a:pt x="f773" y="f700"/>
                  </a:lnTo>
                  <a:lnTo>
                    <a:pt x="f771" y="f700"/>
                  </a:lnTo>
                  <a:lnTo>
                    <a:pt x="f777" y="f776"/>
                  </a:lnTo>
                  <a:lnTo>
                    <a:pt x="f777" y="f775"/>
                  </a:lnTo>
                  <a:lnTo>
                    <a:pt x="f771" y="f772"/>
                  </a:lnTo>
                  <a:close/>
                </a:path>
                <a:path w="6172200" h="1781175">
                  <a:moveTo>
                    <a:pt x="f778" y="f779"/>
                  </a:moveTo>
                  <a:lnTo>
                    <a:pt x="f780" y="f779"/>
                  </a:lnTo>
                  <a:lnTo>
                    <a:pt x="f287" y="f781"/>
                  </a:lnTo>
                  <a:lnTo>
                    <a:pt x="f287" y="f782"/>
                  </a:lnTo>
                  <a:lnTo>
                    <a:pt x="f780" y="f747"/>
                  </a:lnTo>
                  <a:lnTo>
                    <a:pt x="f778" y="f747"/>
                  </a:lnTo>
                  <a:lnTo>
                    <a:pt x="f68" y="f782"/>
                  </a:lnTo>
                  <a:lnTo>
                    <a:pt x="f68" y="f781"/>
                  </a:lnTo>
                  <a:lnTo>
                    <a:pt x="f778" y="f779"/>
                  </a:lnTo>
                  <a:close/>
                </a:path>
                <a:path w="6172200" h="1781175">
                  <a:moveTo>
                    <a:pt x="f783" y="f779"/>
                  </a:moveTo>
                  <a:lnTo>
                    <a:pt x="f784" y="f779"/>
                  </a:lnTo>
                  <a:lnTo>
                    <a:pt x="f785" y="f781"/>
                  </a:lnTo>
                  <a:lnTo>
                    <a:pt x="f785" y="f782"/>
                  </a:lnTo>
                  <a:lnTo>
                    <a:pt x="f784" y="f747"/>
                  </a:lnTo>
                  <a:lnTo>
                    <a:pt x="f783" y="f747"/>
                  </a:lnTo>
                  <a:lnTo>
                    <a:pt x="f786" y="f782"/>
                  </a:lnTo>
                  <a:lnTo>
                    <a:pt x="f786" y="f781"/>
                  </a:lnTo>
                  <a:lnTo>
                    <a:pt x="f783" y="f779"/>
                  </a:lnTo>
                  <a:close/>
                </a:path>
                <a:path w="6172200" h="1781175">
                  <a:moveTo>
                    <a:pt x="f787" y="f779"/>
                  </a:moveTo>
                  <a:lnTo>
                    <a:pt x="f788" y="f779"/>
                  </a:lnTo>
                  <a:lnTo>
                    <a:pt x="f586" y="f781"/>
                  </a:lnTo>
                  <a:lnTo>
                    <a:pt x="f586" y="f782"/>
                  </a:lnTo>
                  <a:lnTo>
                    <a:pt x="f788" y="f747"/>
                  </a:lnTo>
                  <a:lnTo>
                    <a:pt x="f787" y="f747"/>
                  </a:lnTo>
                  <a:lnTo>
                    <a:pt x="f360" y="f782"/>
                  </a:lnTo>
                  <a:lnTo>
                    <a:pt x="f360" y="f781"/>
                  </a:lnTo>
                  <a:lnTo>
                    <a:pt x="f787" y="f779"/>
                  </a:lnTo>
                  <a:close/>
                </a:path>
                <a:path w="6172200" h="1781175">
                  <a:moveTo>
                    <a:pt x="f789" y="f790"/>
                  </a:moveTo>
                  <a:lnTo>
                    <a:pt x="f791" y="f790"/>
                  </a:lnTo>
                  <a:lnTo>
                    <a:pt x="f792" y="f793"/>
                  </a:lnTo>
                  <a:lnTo>
                    <a:pt x="f792" y="f794"/>
                  </a:lnTo>
                  <a:lnTo>
                    <a:pt x="f791" y="f754"/>
                  </a:lnTo>
                  <a:lnTo>
                    <a:pt x="f789" y="f754"/>
                  </a:lnTo>
                  <a:lnTo>
                    <a:pt x="f795" y="f794"/>
                  </a:lnTo>
                  <a:lnTo>
                    <a:pt x="f795" y="f793"/>
                  </a:lnTo>
                  <a:lnTo>
                    <a:pt x="f789" y="f790"/>
                  </a:lnTo>
                  <a:close/>
                </a:path>
                <a:path w="6172200" h="1781175">
                  <a:moveTo>
                    <a:pt x="f434" y="f790"/>
                  </a:moveTo>
                  <a:lnTo>
                    <a:pt x="f435" y="f790"/>
                  </a:lnTo>
                  <a:lnTo>
                    <a:pt x="f436" y="f793"/>
                  </a:lnTo>
                  <a:lnTo>
                    <a:pt x="f436" y="f794"/>
                  </a:lnTo>
                  <a:lnTo>
                    <a:pt x="f435" y="f754"/>
                  </a:lnTo>
                  <a:lnTo>
                    <a:pt x="f434" y="f754"/>
                  </a:lnTo>
                  <a:lnTo>
                    <a:pt x="f95" y="f794"/>
                  </a:lnTo>
                  <a:lnTo>
                    <a:pt x="f95" y="f793"/>
                  </a:lnTo>
                  <a:lnTo>
                    <a:pt x="f434" y="f790"/>
                  </a:lnTo>
                  <a:close/>
                </a:path>
                <a:path w="6172200" h="1781175">
                  <a:moveTo>
                    <a:pt x="f796" y="f790"/>
                  </a:moveTo>
                  <a:lnTo>
                    <a:pt x="f797" y="f790"/>
                  </a:lnTo>
                  <a:lnTo>
                    <a:pt x="f798" y="f793"/>
                  </a:lnTo>
                  <a:lnTo>
                    <a:pt x="f798" y="f794"/>
                  </a:lnTo>
                  <a:lnTo>
                    <a:pt x="f797" y="f754"/>
                  </a:lnTo>
                  <a:lnTo>
                    <a:pt x="f796" y="f754"/>
                  </a:lnTo>
                  <a:lnTo>
                    <a:pt x="f799" y="f794"/>
                  </a:lnTo>
                  <a:lnTo>
                    <a:pt x="f799" y="f793"/>
                  </a:lnTo>
                  <a:lnTo>
                    <a:pt x="f796" y="f790"/>
                  </a:lnTo>
                  <a:close/>
                </a:path>
                <a:path w="6172200" h="1781175">
                  <a:moveTo>
                    <a:pt x="f800" y="f790"/>
                  </a:moveTo>
                  <a:lnTo>
                    <a:pt x="f801" y="f790"/>
                  </a:lnTo>
                  <a:lnTo>
                    <a:pt x="f802" y="f793"/>
                  </a:lnTo>
                  <a:lnTo>
                    <a:pt x="f802" y="f794"/>
                  </a:lnTo>
                  <a:lnTo>
                    <a:pt x="f801" y="f754"/>
                  </a:lnTo>
                  <a:lnTo>
                    <a:pt x="f800" y="f754"/>
                  </a:lnTo>
                  <a:lnTo>
                    <a:pt x="f803" y="f794"/>
                  </a:lnTo>
                  <a:lnTo>
                    <a:pt x="f803" y="f793"/>
                  </a:lnTo>
                  <a:lnTo>
                    <a:pt x="f800" y="f790"/>
                  </a:lnTo>
                  <a:close/>
                </a:path>
                <a:path w="6172200" h="1781175">
                  <a:moveTo>
                    <a:pt x="f804" y="f790"/>
                  </a:moveTo>
                  <a:lnTo>
                    <a:pt x="f805" y="f790"/>
                  </a:lnTo>
                  <a:lnTo>
                    <a:pt x="f806" y="f793"/>
                  </a:lnTo>
                  <a:lnTo>
                    <a:pt x="f806" y="f794"/>
                  </a:lnTo>
                  <a:lnTo>
                    <a:pt x="f805" y="f754"/>
                  </a:lnTo>
                  <a:lnTo>
                    <a:pt x="f804" y="f754"/>
                  </a:lnTo>
                  <a:lnTo>
                    <a:pt x="f807" y="f794"/>
                  </a:lnTo>
                  <a:lnTo>
                    <a:pt x="f807" y="f793"/>
                  </a:lnTo>
                  <a:lnTo>
                    <a:pt x="f804" y="f790"/>
                  </a:lnTo>
                  <a:close/>
                </a:path>
                <a:path w="6172200" h="1781175">
                  <a:moveTo>
                    <a:pt x="f598" y="f808"/>
                  </a:moveTo>
                  <a:lnTo>
                    <a:pt x="f599" y="f808"/>
                  </a:lnTo>
                  <a:lnTo>
                    <a:pt x="f600" y="f809"/>
                  </a:lnTo>
                  <a:lnTo>
                    <a:pt x="f600" y="f810"/>
                  </a:lnTo>
                  <a:lnTo>
                    <a:pt x="f599" y="f811"/>
                  </a:lnTo>
                  <a:lnTo>
                    <a:pt x="f598" y="f811"/>
                  </a:lnTo>
                  <a:lnTo>
                    <a:pt x="f601" y="f810"/>
                  </a:lnTo>
                  <a:lnTo>
                    <a:pt x="f601" y="f809"/>
                  </a:lnTo>
                  <a:lnTo>
                    <a:pt x="f598" y="f808"/>
                  </a:lnTo>
                  <a:close/>
                </a:path>
                <a:path w="6172200" h="1781175">
                  <a:moveTo>
                    <a:pt x="f812" y="f808"/>
                  </a:moveTo>
                  <a:lnTo>
                    <a:pt x="f813" y="f808"/>
                  </a:lnTo>
                  <a:lnTo>
                    <a:pt x="f814" y="f809"/>
                  </a:lnTo>
                  <a:lnTo>
                    <a:pt x="f814" y="f810"/>
                  </a:lnTo>
                  <a:lnTo>
                    <a:pt x="f813" y="f811"/>
                  </a:lnTo>
                  <a:lnTo>
                    <a:pt x="f812" y="f811"/>
                  </a:lnTo>
                  <a:lnTo>
                    <a:pt x="f815" y="f810"/>
                  </a:lnTo>
                  <a:lnTo>
                    <a:pt x="f815" y="f809"/>
                  </a:lnTo>
                  <a:lnTo>
                    <a:pt x="f812" y="f808"/>
                  </a:lnTo>
                  <a:close/>
                </a:path>
                <a:path w="6172200" h="1781175">
                  <a:moveTo>
                    <a:pt x="f816" y="f817"/>
                  </a:moveTo>
                  <a:lnTo>
                    <a:pt x="f818" y="f817"/>
                  </a:lnTo>
                  <a:lnTo>
                    <a:pt x="f819" y="f820"/>
                  </a:lnTo>
                  <a:lnTo>
                    <a:pt x="f819" y="f821"/>
                  </a:lnTo>
                  <a:lnTo>
                    <a:pt x="f818" y="f822"/>
                  </a:lnTo>
                  <a:lnTo>
                    <a:pt x="f816" y="f822"/>
                  </a:lnTo>
                  <a:lnTo>
                    <a:pt x="f823" y="f821"/>
                  </a:lnTo>
                  <a:lnTo>
                    <a:pt x="f823" y="f820"/>
                  </a:lnTo>
                  <a:lnTo>
                    <a:pt x="f816" y="f817"/>
                  </a:lnTo>
                  <a:close/>
                </a:path>
                <a:path w="6172200" h="1781175">
                  <a:moveTo>
                    <a:pt x="f824" y="f825"/>
                  </a:moveTo>
                  <a:lnTo>
                    <a:pt x="f826" y="f825"/>
                  </a:lnTo>
                  <a:lnTo>
                    <a:pt x="f827" y="f828"/>
                  </a:lnTo>
                  <a:lnTo>
                    <a:pt x="f827" y="f829"/>
                  </a:lnTo>
                  <a:lnTo>
                    <a:pt x="f826" y="f830"/>
                  </a:lnTo>
                  <a:lnTo>
                    <a:pt x="f824" y="f830"/>
                  </a:lnTo>
                  <a:lnTo>
                    <a:pt x="f831" y="f829"/>
                  </a:lnTo>
                  <a:lnTo>
                    <a:pt x="f831" y="f828"/>
                  </a:lnTo>
                  <a:lnTo>
                    <a:pt x="f824" y="f825"/>
                  </a:lnTo>
                  <a:close/>
                </a:path>
                <a:path w="6172200" h="1781175">
                  <a:moveTo>
                    <a:pt x="f277" y="f825"/>
                  </a:moveTo>
                  <a:lnTo>
                    <a:pt x="f278" y="f825"/>
                  </a:lnTo>
                  <a:lnTo>
                    <a:pt x="f279" y="f828"/>
                  </a:lnTo>
                  <a:lnTo>
                    <a:pt x="f279" y="f829"/>
                  </a:lnTo>
                  <a:lnTo>
                    <a:pt x="f278" y="f830"/>
                  </a:lnTo>
                  <a:lnTo>
                    <a:pt x="f277" y="f830"/>
                  </a:lnTo>
                  <a:lnTo>
                    <a:pt x="f280" y="f829"/>
                  </a:lnTo>
                  <a:lnTo>
                    <a:pt x="f280" y="f828"/>
                  </a:lnTo>
                  <a:lnTo>
                    <a:pt x="f277" y="f825"/>
                  </a:lnTo>
                  <a:close/>
                </a:path>
                <a:path w="6172200" h="1781175">
                  <a:moveTo>
                    <a:pt x="f832" y="f825"/>
                  </a:moveTo>
                  <a:lnTo>
                    <a:pt x="f833" y="f825"/>
                  </a:lnTo>
                  <a:lnTo>
                    <a:pt x="f834" y="f828"/>
                  </a:lnTo>
                  <a:lnTo>
                    <a:pt x="f834" y="f829"/>
                  </a:lnTo>
                  <a:lnTo>
                    <a:pt x="f833" y="f830"/>
                  </a:lnTo>
                  <a:lnTo>
                    <a:pt x="f832" y="f830"/>
                  </a:lnTo>
                  <a:lnTo>
                    <a:pt x="f835" y="f829"/>
                  </a:lnTo>
                  <a:lnTo>
                    <a:pt x="f835" y="f828"/>
                  </a:lnTo>
                  <a:lnTo>
                    <a:pt x="f832" y="f825"/>
                  </a:lnTo>
                  <a:close/>
                </a:path>
                <a:path w="6172200" h="1781175">
                  <a:moveTo>
                    <a:pt x="f836" y="f837"/>
                  </a:moveTo>
                  <a:lnTo>
                    <a:pt x="f838" y="f837"/>
                  </a:lnTo>
                  <a:lnTo>
                    <a:pt x="f839" y="f840"/>
                  </a:lnTo>
                  <a:lnTo>
                    <a:pt x="f839" y="f841"/>
                  </a:lnTo>
                  <a:lnTo>
                    <a:pt x="f838" y="f779"/>
                  </a:lnTo>
                  <a:lnTo>
                    <a:pt x="f836" y="f779"/>
                  </a:lnTo>
                  <a:lnTo>
                    <a:pt x="f842" y="f841"/>
                  </a:lnTo>
                  <a:lnTo>
                    <a:pt x="f842" y="f840"/>
                  </a:lnTo>
                  <a:lnTo>
                    <a:pt x="f836" y="f837"/>
                  </a:lnTo>
                  <a:close/>
                </a:path>
                <a:path w="6172200" h="1781175">
                  <a:moveTo>
                    <a:pt x="f843" y="f844"/>
                  </a:moveTo>
                  <a:lnTo>
                    <a:pt x="f845" y="f844"/>
                  </a:lnTo>
                  <a:lnTo>
                    <a:pt x="f846" y="f847"/>
                  </a:lnTo>
                  <a:lnTo>
                    <a:pt x="f846" y="f848"/>
                  </a:lnTo>
                  <a:lnTo>
                    <a:pt x="f845" y="f849"/>
                  </a:lnTo>
                  <a:lnTo>
                    <a:pt x="f843" y="f849"/>
                  </a:lnTo>
                  <a:lnTo>
                    <a:pt x="f850" y="f848"/>
                  </a:lnTo>
                  <a:lnTo>
                    <a:pt x="f850" y="f847"/>
                  </a:lnTo>
                  <a:lnTo>
                    <a:pt x="f843" y="f844"/>
                  </a:lnTo>
                  <a:close/>
                </a:path>
                <a:path w="6172200" h="1781175">
                  <a:moveTo>
                    <a:pt x="f851" y="f844"/>
                  </a:moveTo>
                  <a:lnTo>
                    <a:pt x="f852" y="f844"/>
                  </a:lnTo>
                  <a:lnTo>
                    <a:pt x="f853" y="f847"/>
                  </a:lnTo>
                  <a:lnTo>
                    <a:pt x="f853" y="f848"/>
                  </a:lnTo>
                  <a:lnTo>
                    <a:pt x="f852" y="f849"/>
                  </a:lnTo>
                  <a:lnTo>
                    <a:pt x="f851" y="f849"/>
                  </a:lnTo>
                  <a:lnTo>
                    <a:pt x="f854" y="f848"/>
                  </a:lnTo>
                  <a:lnTo>
                    <a:pt x="f854" y="f847"/>
                  </a:lnTo>
                  <a:lnTo>
                    <a:pt x="f851" y="f844"/>
                  </a:lnTo>
                  <a:close/>
                </a:path>
                <a:path w="6172200" h="1781175">
                  <a:moveTo>
                    <a:pt x="f855" y="f856"/>
                  </a:moveTo>
                  <a:lnTo>
                    <a:pt x="f857" y="f856"/>
                  </a:lnTo>
                  <a:lnTo>
                    <a:pt x="f858" y="f859"/>
                  </a:lnTo>
                  <a:lnTo>
                    <a:pt x="f858" y="f860"/>
                  </a:lnTo>
                  <a:lnTo>
                    <a:pt x="f857" y="f808"/>
                  </a:lnTo>
                  <a:lnTo>
                    <a:pt x="f855" y="f808"/>
                  </a:lnTo>
                  <a:lnTo>
                    <a:pt x="f861" y="f860"/>
                  </a:lnTo>
                  <a:lnTo>
                    <a:pt x="f861" y="f859"/>
                  </a:lnTo>
                  <a:lnTo>
                    <a:pt x="f855" y="f856"/>
                  </a:lnTo>
                  <a:close/>
                </a:path>
                <a:path w="6172200" h="1781175">
                  <a:moveTo>
                    <a:pt x="f862" y="f856"/>
                  </a:moveTo>
                  <a:lnTo>
                    <a:pt x="f863" y="f856"/>
                  </a:lnTo>
                  <a:lnTo>
                    <a:pt x="f864" y="f859"/>
                  </a:lnTo>
                  <a:lnTo>
                    <a:pt x="f864" y="f860"/>
                  </a:lnTo>
                  <a:lnTo>
                    <a:pt x="f863" y="f808"/>
                  </a:lnTo>
                  <a:lnTo>
                    <a:pt x="f862" y="f808"/>
                  </a:lnTo>
                  <a:lnTo>
                    <a:pt x="f865" y="f860"/>
                  </a:lnTo>
                  <a:lnTo>
                    <a:pt x="f865" y="f859"/>
                  </a:lnTo>
                  <a:lnTo>
                    <a:pt x="f862" y="f856"/>
                  </a:lnTo>
                  <a:close/>
                </a:path>
                <a:path w="6172200" h="1781175">
                  <a:moveTo>
                    <a:pt x="f866" y="f867"/>
                  </a:moveTo>
                  <a:lnTo>
                    <a:pt x="f868" y="f867"/>
                  </a:lnTo>
                  <a:lnTo>
                    <a:pt x="f869" y="f870"/>
                  </a:lnTo>
                  <a:lnTo>
                    <a:pt x="f869" y="f871"/>
                  </a:lnTo>
                  <a:lnTo>
                    <a:pt x="f868" y="f817"/>
                  </a:lnTo>
                  <a:lnTo>
                    <a:pt x="f866" y="f817"/>
                  </a:lnTo>
                  <a:lnTo>
                    <a:pt x="f872" y="f871"/>
                  </a:lnTo>
                  <a:lnTo>
                    <a:pt x="f872" y="f870"/>
                  </a:lnTo>
                  <a:lnTo>
                    <a:pt x="f866" y="f867"/>
                  </a:lnTo>
                  <a:close/>
                </a:path>
                <a:path w="6172200" h="1781175">
                  <a:moveTo>
                    <a:pt x="f873" y="f874"/>
                  </a:moveTo>
                  <a:lnTo>
                    <a:pt x="f875" y="f874"/>
                  </a:lnTo>
                  <a:lnTo>
                    <a:pt x="f876" y="f877"/>
                  </a:lnTo>
                  <a:lnTo>
                    <a:pt x="f876" y="f878"/>
                  </a:lnTo>
                  <a:lnTo>
                    <a:pt x="f875" y="f825"/>
                  </a:lnTo>
                  <a:lnTo>
                    <a:pt x="f873" y="f825"/>
                  </a:lnTo>
                  <a:lnTo>
                    <a:pt x="f879" y="f878"/>
                  </a:lnTo>
                  <a:lnTo>
                    <a:pt x="f879" y="f877"/>
                  </a:lnTo>
                  <a:lnTo>
                    <a:pt x="f873" y="f874"/>
                  </a:lnTo>
                  <a:close/>
                </a:path>
                <a:path w="6172200" h="1781175">
                  <a:moveTo>
                    <a:pt x="f880" y="f881"/>
                  </a:moveTo>
                  <a:lnTo>
                    <a:pt x="f882" y="f881"/>
                  </a:lnTo>
                  <a:lnTo>
                    <a:pt x="f883" y="f884"/>
                  </a:lnTo>
                  <a:lnTo>
                    <a:pt x="f883" y="f885"/>
                  </a:lnTo>
                  <a:lnTo>
                    <a:pt x="f882" y="f844"/>
                  </a:lnTo>
                  <a:lnTo>
                    <a:pt x="f880" y="f844"/>
                  </a:lnTo>
                  <a:lnTo>
                    <a:pt x="f886" y="f885"/>
                  </a:lnTo>
                  <a:lnTo>
                    <a:pt x="f886" y="f884"/>
                  </a:lnTo>
                  <a:lnTo>
                    <a:pt x="f880" y="f881"/>
                  </a:lnTo>
                  <a:close/>
                </a:path>
                <a:path w="6172200" h="1781175">
                  <a:moveTo>
                    <a:pt x="f887" y="f888"/>
                  </a:moveTo>
                  <a:lnTo>
                    <a:pt x="f889" y="f888"/>
                  </a:lnTo>
                  <a:lnTo>
                    <a:pt x="f890" y="f891"/>
                  </a:lnTo>
                  <a:lnTo>
                    <a:pt x="f890" y="f892"/>
                  </a:lnTo>
                  <a:lnTo>
                    <a:pt x="f889" y="f893"/>
                  </a:lnTo>
                  <a:lnTo>
                    <a:pt x="f887" y="f893"/>
                  </a:lnTo>
                  <a:lnTo>
                    <a:pt x="f894" y="f892"/>
                  </a:lnTo>
                  <a:lnTo>
                    <a:pt x="f894" y="f891"/>
                  </a:lnTo>
                  <a:lnTo>
                    <a:pt x="f887" y="f888"/>
                  </a:lnTo>
                  <a:close/>
                </a:path>
                <a:path w="6172200" h="1781175">
                  <a:moveTo>
                    <a:pt x="f895" y="f888"/>
                  </a:moveTo>
                  <a:lnTo>
                    <a:pt x="f896" y="f888"/>
                  </a:lnTo>
                  <a:lnTo>
                    <a:pt x="f897" y="f891"/>
                  </a:lnTo>
                  <a:lnTo>
                    <a:pt x="f897" y="f892"/>
                  </a:lnTo>
                  <a:lnTo>
                    <a:pt x="f896" y="f893"/>
                  </a:lnTo>
                  <a:lnTo>
                    <a:pt x="f895" y="f893"/>
                  </a:lnTo>
                  <a:lnTo>
                    <a:pt x="f898" y="f892"/>
                  </a:lnTo>
                  <a:lnTo>
                    <a:pt x="f898" y="f891"/>
                  </a:lnTo>
                  <a:lnTo>
                    <a:pt x="f895" y="f888"/>
                  </a:lnTo>
                  <a:close/>
                </a:path>
                <a:path w="6172200" h="1781175">
                  <a:moveTo>
                    <a:pt x="f899" y="f888"/>
                  </a:moveTo>
                  <a:lnTo>
                    <a:pt x="f900" y="f888"/>
                  </a:lnTo>
                  <a:lnTo>
                    <a:pt x="f745" y="f891"/>
                  </a:lnTo>
                  <a:lnTo>
                    <a:pt x="f745" y="f892"/>
                  </a:lnTo>
                  <a:lnTo>
                    <a:pt x="f900" y="f893"/>
                  </a:lnTo>
                  <a:lnTo>
                    <a:pt x="f899" y="f893"/>
                  </a:lnTo>
                  <a:lnTo>
                    <a:pt x="f901" y="f892"/>
                  </a:lnTo>
                  <a:lnTo>
                    <a:pt x="f901" y="f891"/>
                  </a:lnTo>
                  <a:lnTo>
                    <a:pt x="f899" y="f888"/>
                  </a:lnTo>
                  <a:close/>
                </a:path>
                <a:path w="6172200" h="1781175">
                  <a:moveTo>
                    <a:pt x="f902" y="f903"/>
                  </a:moveTo>
                  <a:lnTo>
                    <a:pt x="f904" y="f903"/>
                  </a:lnTo>
                  <a:lnTo>
                    <a:pt x="f905" y="f906"/>
                  </a:lnTo>
                  <a:lnTo>
                    <a:pt x="f905" y="f907"/>
                  </a:lnTo>
                  <a:lnTo>
                    <a:pt x="f904" y="f844"/>
                  </a:lnTo>
                  <a:lnTo>
                    <a:pt x="f902" y="f844"/>
                  </a:lnTo>
                  <a:lnTo>
                    <a:pt x="f908" y="f907"/>
                  </a:lnTo>
                  <a:lnTo>
                    <a:pt x="f908" y="f906"/>
                  </a:lnTo>
                  <a:lnTo>
                    <a:pt x="f902" y="f903"/>
                  </a:lnTo>
                  <a:close/>
                </a:path>
                <a:path w="6172200" h="1781175">
                  <a:moveTo>
                    <a:pt x="f909" y="f903"/>
                  </a:moveTo>
                  <a:lnTo>
                    <a:pt x="f910" y="f903"/>
                  </a:lnTo>
                  <a:lnTo>
                    <a:pt x="f911" y="f906"/>
                  </a:lnTo>
                  <a:lnTo>
                    <a:pt x="f911" y="f907"/>
                  </a:lnTo>
                  <a:lnTo>
                    <a:pt x="f910" y="f844"/>
                  </a:lnTo>
                  <a:lnTo>
                    <a:pt x="f909" y="f844"/>
                  </a:lnTo>
                  <a:lnTo>
                    <a:pt x="f912" y="f907"/>
                  </a:lnTo>
                  <a:lnTo>
                    <a:pt x="f912" y="f906"/>
                  </a:lnTo>
                  <a:lnTo>
                    <a:pt x="f909" y="f903"/>
                  </a:lnTo>
                  <a:close/>
                </a:path>
                <a:path w="6172200" h="1781175">
                  <a:moveTo>
                    <a:pt x="f913" y="f903"/>
                  </a:moveTo>
                  <a:lnTo>
                    <a:pt x="f914" y="f903"/>
                  </a:lnTo>
                  <a:lnTo>
                    <a:pt x="f731" y="f906"/>
                  </a:lnTo>
                  <a:lnTo>
                    <a:pt x="f731" y="f907"/>
                  </a:lnTo>
                  <a:lnTo>
                    <a:pt x="f914" y="f844"/>
                  </a:lnTo>
                  <a:lnTo>
                    <a:pt x="f913" y="f844"/>
                  </a:lnTo>
                  <a:lnTo>
                    <a:pt x="f915" y="f907"/>
                  </a:lnTo>
                  <a:lnTo>
                    <a:pt x="f915" y="f906"/>
                  </a:lnTo>
                  <a:lnTo>
                    <a:pt x="f913" y="f903"/>
                  </a:lnTo>
                  <a:close/>
                </a:path>
                <a:path w="6172200" h="1781175">
                  <a:moveTo>
                    <a:pt x="f916" y="f917"/>
                  </a:moveTo>
                  <a:lnTo>
                    <a:pt x="f918" y="f917"/>
                  </a:lnTo>
                  <a:lnTo>
                    <a:pt x="f440" y="f919"/>
                  </a:lnTo>
                  <a:lnTo>
                    <a:pt x="f440" y="f920"/>
                  </a:lnTo>
                  <a:lnTo>
                    <a:pt x="f918" y="f856"/>
                  </a:lnTo>
                  <a:lnTo>
                    <a:pt x="f916" y="f856"/>
                  </a:lnTo>
                  <a:lnTo>
                    <a:pt x="f921" y="f920"/>
                  </a:lnTo>
                  <a:lnTo>
                    <a:pt x="f921" y="f919"/>
                  </a:lnTo>
                  <a:lnTo>
                    <a:pt x="f916" y="f917"/>
                  </a:lnTo>
                  <a:close/>
                </a:path>
                <a:path w="6172200" h="1781175">
                  <a:moveTo>
                    <a:pt x="f922" y="f923"/>
                  </a:moveTo>
                  <a:lnTo>
                    <a:pt x="f924" y="f923"/>
                  </a:lnTo>
                  <a:lnTo>
                    <a:pt x="f925" y="f926"/>
                  </a:lnTo>
                  <a:lnTo>
                    <a:pt x="f925" y="f927"/>
                  </a:lnTo>
                  <a:lnTo>
                    <a:pt x="f924" y="f867"/>
                  </a:lnTo>
                  <a:lnTo>
                    <a:pt x="f922" y="f867"/>
                  </a:lnTo>
                  <a:lnTo>
                    <a:pt x="f928" y="f927"/>
                  </a:lnTo>
                  <a:lnTo>
                    <a:pt x="f928" y="f926"/>
                  </a:lnTo>
                  <a:lnTo>
                    <a:pt x="f922" y="f923"/>
                  </a:lnTo>
                  <a:close/>
                </a:path>
                <a:path w="6172200" h="1781175">
                  <a:moveTo>
                    <a:pt x="f929" y="f930"/>
                  </a:moveTo>
                  <a:lnTo>
                    <a:pt x="f931" y="f930"/>
                  </a:lnTo>
                  <a:lnTo>
                    <a:pt x="f932" y="f933"/>
                  </a:lnTo>
                  <a:lnTo>
                    <a:pt x="f932" y="f934"/>
                  </a:lnTo>
                  <a:lnTo>
                    <a:pt x="f931" y="f874"/>
                  </a:lnTo>
                  <a:lnTo>
                    <a:pt x="f929" y="f874"/>
                  </a:lnTo>
                  <a:lnTo>
                    <a:pt x="f935" y="f934"/>
                  </a:lnTo>
                  <a:lnTo>
                    <a:pt x="f935" y="f933"/>
                  </a:lnTo>
                  <a:lnTo>
                    <a:pt x="f929" y="f930"/>
                  </a:lnTo>
                  <a:close/>
                </a:path>
                <a:path w="6172200" h="1781175">
                  <a:moveTo>
                    <a:pt x="f313" y="f936"/>
                  </a:moveTo>
                  <a:lnTo>
                    <a:pt x="f315" y="f936"/>
                  </a:lnTo>
                  <a:lnTo>
                    <a:pt x="f316" y="f937"/>
                  </a:lnTo>
                  <a:lnTo>
                    <a:pt x="f316" y="f938"/>
                  </a:lnTo>
                  <a:lnTo>
                    <a:pt x="f315" y="f881"/>
                  </a:lnTo>
                  <a:lnTo>
                    <a:pt x="f313" y="f881"/>
                  </a:lnTo>
                  <a:lnTo>
                    <a:pt x="f319" y="f938"/>
                  </a:lnTo>
                  <a:lnTo>
                    <a:pt x="f319" y="f937"/>
                  </a:lnTo>
                  <a:lnTo>
                    <a:pt x="f313" y="f936"/>
                  </a:lnTo>
                  <a:close/>
                </a:path>
                <a:path w="6172200" h="1781175">
                  <a:moveTo>
                    <a:pt x="f654" y="f936"/>
                  </a:moveTo>
                  <a:lnTo>
                    <a:pt x="f655" y="f936"/>
                  </a:lnTo>
                  <a:lnTo>
                    <a:pt x="f344" y="f937"/>
                  </a:lnTo>
                  <a:lnTo>
                    <a:pt x="f344" y="f938"/>
                  </a:lnTo>
                  <a:lnTo>
                    <a:pt x="f655" y="f881"/>
                  </a:lnTo>
                  <a:lnTo>
                    <a:pt x="f654" y="f881"/>
                  </a:lnTo>
                  <a:lnTo>
                    <a:pt x="f656" y="f938"/>
                  </a:lnTo>
                  <a:lnTo>
                    <a:pt x="f656" y="f937"/>
                  </a:lnTo>
                  <a:lnTo>
                    <a:pt x="f654" y="f936"/>
                  </a:lnTo>
                  <a:close/>
                </a:path>
                <a:path w="6172200" h="1781175">
                  <a:moveTo>
                    <a:pt x="f181" y="f939"/>
                  </a:moveTo>
                  <a:lnTo>
                    <a:pt x="f183" y="f939"/>
                  </a:lnTo>
                  <a:lnTo>
                    <a:pt x="f184" y="f940"/>
                  </a:lnTo>
                  <a:lnTo>
                    <a:pt x="f184" y="f941"/>
                  </a:lnTo>
                  <a:lnTo>
                    <a:pt x="f183" y="f888"/>
                  </a:lnTo>
                  <a:lnTo>
                    <a:pt x="f181" y="f888"/>
                  </a:lnTo>
                  <a:lnTo>
                    <a:pt x="f187" y="f941"/>
                  </a:lnTo>
                  <a:lnTo>
                    <a:pt x="f187" y="f940"/>
                  </a:lnTo>
                  <a:lnTo>
                    <a:pt x="f181" y="f939"/>
                  </a:lnTo>
                  <a:close/>
                </a:path>
                <a:path w="6172200" h="1781175">
                  <a:moveTo>
                    <a:pt x="f942" y="f939"/>
                  </a:moveTo>
                  <a:lnTo>
                    <a:pt x="f943" y="f939"/>
                  </a:lnTo>
                  <a:lnTo>
                    <a:pt x="f363" y="f940"/>
                  </a:lnTo>
                  <a:lnTo>
                    <a:pt x="f363" y="f941"/>
                  </a:lnTo>
                  <a:lnTo>
                    <a:pt x="f943" y="f888"/>
                  </a:lnTo>
                  <a:lnTo>
                    <a:pt x="f942" y="f888"/>
                  </a:lnTo>
                  <a:lnTo>
                    <a:pt x="f944" y="f941"/>
                  </a:lnTo>
                  <a:lnTo>
                    <a:pt x="f944" y="f940"/>
                  </a:lnTo>
                  <a:lnTo>
                    <a:pt x="f942" y="f939"/>
                  </a:lnTo>
                  <a:close/>
                </a:path>
                <a:path w="6172200" h="1781175">
                  <a:moveTo>
                    <a:pt x="f945" y="f946"/>
                  </a:moveTo>
                  <a:lnTo>
                    <a:pt x="f947" y="f946"/>
                  </a:lnTo>
                  <a:lnTo>
                    <a:pt x="f948" y="f949"/>
                  </a:lnTo>
                  <a:lnTo>
                    <a:pt x="f948" y="f950"/>
                  </a:lnTo>
                  <a:lnTo>
                    <a:pt x="f947" y="f903"/>
                  </a:lnTo>
                  <a:lnTo>
                    <a:pt x="f945" y="f903"/>
                  </a:lnTo>
                  <a:lnTo>
                    <a:pt x="f951" y="f950"/>
                  </a:lnTo>
                  <a:lnTo>
                    <a:pt x="f951" y="f949"/>
                  </a:lnTo>
                  <a:lnTo>
                    <a:pt x="f945" y="f946"/>
                  </a:lnTo>
                  <a:close/>
                </a:path>
                <a:path w="6172200" h="1781175">
                  <a:moveTo>
                    <a:pt x="f952" y="f946"/>
                  </a:moveTo>
                  <a:lnTo>
                    <a:pt x="f953" y="f946"/>
                  </a:lnTo>
                  <a:lnTo>
                    <a:pt x="f393" y="f949"/>
                  </a:lnTo>
                  <a:lnTo>
                    <a:pt x="f393" y="f950"/>
                  </a:lnTo>
                  <a:lnTo>
                    <a:pt x="f953" y="f903"/>
                  </a:lnTo>
                  <a:lnTo>
                    <a:pt x="f952" y="f903"/>
                  </a:lnTo>
                  <a:lnTo>
                    <a:pt x="f954" y="f950"/>
                  </a:lnTo>
                  <a:lnTo>
                    <a:pt x="f954" y="f949"/>
                  </a:lnTo>
                  <a:lnTo>
                    <a:pt x="f952" y="f946"/>
                  </a:lnTo>
                  <a:close/>
                </a:path>
                <a:path w="6172200" h="1781175">
                  <a:moveTo>
                    <a:pt x="f955" y="f956"/>
                  </a:moveTo>
                  <a:lnTo>
                    <a:pt x="f957" y="f956"/>
                  </a:lnTo>
                  <a:lnTo>
                    <a:pt x="f958" y="f959"/>
                  </a:lnTo>
                  <a:lnTo>
                    <a:pt x="f958" y="f960"/>
                  </a:lnTo>
                  <a:lnTo>
                    <a:pt x="f957" y="f923"/>
                  </a:lnTo>
                  <a:lnTo>
                    <a:pt x="f955" y="f923"/>
                  </a:lnTo>
                  <a:lnTo>
                    <a:pt x="f961" y="f960"/>
                  </a:lnTo>
                  <a:lnTo>
                    <a:pt x="f961" y="f959"/>
                  </a:lnTo>
                  <a:lnTo>
                    <a:pt x="f955" y="f956"/>
                  </a:lnTo>
                  <a:close/>
                </a:path>
                <a:path w="6172200" h="1781175">
                  <a:moveTo>
                    <a:pt x="f405" y="f956"/>
                  </a:moveTo>
                  <a:lnTo>
                    <a:pt x="f407" y="f956"/>
                  </a:lnTo>
                  <a:lnTo>
                    <a:pt x="f408" y="f959"/>
                  </a:lnTo>
                  <a:lnTo>
                    <a:pt x="f408" y="f960"/>
                  </a:lnTo>
                  <a:lnTo>
                    <a:pt x="f407" y="f923"/>
                  </a:lnTo>
                  <a:lnTo>
                    <a:pt x="f405" y="f923"/>
                  </a:lnTo>
                  <a:lnTo>
                    <a:pt x="f411" y="f960"/>
                  </a:lnTo>
                  <a:lnTo>
                    <a:pt x="f411" y="f959"/>
                  </a:lnTo>
                  <a:lnTo>
                    <a:pt x="f405" y="f956"/>
                  </a:lnTo>
                  <a:close/>
                </a:path>
                <a:path w="6172200" h="1781175">
                  <a:moveTo>
                    <a:pt x="f962" y="f963"/>
                  </a:moveTo>
                  <a:lnTo>
                    <a:pt x="f964" y="f963"/>
                  </a:lnTo>
                  <a:lnTo>
                    <a:pt x="f965" y="f966"/>
                  </a:lnTo>
                  <a:lnTo>
                    <a:pt x="f965" y="f967"/>
                  </a:lnTo>
                  <a:lnTo>
                    <a:pt x="f964" y="f930"/>
                  </a:lnTo>
                  <a:lnTo>
                    <a:pt x="f962" y="f930"/>
                  </a:lnTo>
                  <a:lnTo>
                    <a:pt x="f714" y="f967"/>
                  </a:lnTo>
                  <a:lnTo>
                    <a:pt x="f714" y="f966"/>
                  </a:lnTo>
                  <a:lnTo>
                    <a:pt x="f962" y="f963"/>
                  </a:lnTo>
                  <a:close/>
                </a:path>
                <a:path w="6172200" h="1781175">
                  <a:moveTo>
                    <a:pt x="f968" y="f969"/>
                  </a:moveTo>
                  <a:lnTo>
                    <a:pt x="f970" y="f969"/>
                  </a:lnTo>
                  <a:lnTo>
                    <a:pt x="f807" y="f971"/>
                  </a:lnTo>
                  <a:lnTo>
                    <a:pt x="f807" y="f972"/>
                  </a:lnTo>
                  <a:lnTo>
                    <a:pt x="f970" y="f936"/>
                  </a:lnTo>
                  <a:lnTo>
                    <a:pt x="f968" y="f936"/>
                  </a:lnTo>
                  <a:lnTo>
                    <a:pt x="f973" y="f972"/>
                  </a:lnTo>
                  <a:lnTo>
                    <a:pt x="f973" y="f971"/>
                  </a:lnTo>
                  <a:lnTo>
                    <a:pt x="f968" y="f969"/>
                  </a:lnTo>
                  <a:close/>
                </a:path>
                <a:path w="6172200" h="1781175">
                  <a:moveTo>
                    <a:pt x="f974" y="f969"/>
                  </a:moveTo>
                  <a:lnTo>
                    <a:pt x="f975" y="f969"/>
                  </a:lnTo>
                  <a:lnTo>
                    <a:pt x="f976" y="f971"/>
                  </a:lnTo>
                  <a:lnTo>
                    <a:pt x="f976" y="f972"/>
                  </a:lnTo>
                  <a:lnTo>
                    <a:pt x="f975" y="f936"/>
                  </a:lnTo>
                  <a:lnTo>
                    <a:pt x="f974" y="f936"/>
                  </a:lnTo>
                  <a:lnTo>
                    <a:pt x="f514" y="f972"/>
                  </a:lnTo>
                  <a:lnTo>
                    <a:pt x="f514" y="f971"/>
                  </a:lnTo>
                  <a:lnTo>
                    <a:pt x="f974" y="f969"/>
                  </a:lnTo>
                  <a:close/>
                </a:path>
                <a:path w="6172200" h="1781175">
                  <a:moveTo>
                    <a:pt x="f977" y="f978"/>
                  </a:moveTo>
                  <a:lnTo>
                    <a:pt x="f979" y="f978"/>
                  </a:lnTo>
                  <a:lnTo>
                    <a:pt x="f980" y="f981"/>
                  </a:lnTo>
                  <a:lnTo>
                    <a:pt x="f980" y="f982"/>
                  </a:lnTo>
                  <a:lnTo>
                    <a:pt x="f979" y="f939"/>
                  </a:lnTo>
                  <a:lnTo>
                    <a:pt x="f977" y="f939"/>
                  </a:lnTo>
                  <a:lnTo>
                    <a:pt x="f983" y="f982"/>
                  </a:lnTo>
                  <a:lnTo>
                    <a:pt x="f983" y="f981"/>
                  </a:lnTo>
                  <a:lnTo>
                    <a:pt x="f977" y="f978"/>
                  </a:lnTo>
                  <a:close/>
                </a:path>
                <a:path w="6172200" h="1781175">
                  <a:moveTo>
                    <a:pt x="f984" y="f978"/>
                  </a:moveTo>
                  <a:lnTo>
                    <a:pt x="f985" y="f978"/>
                  </a:lnTo>
                  <a:lnTo>
                    <a:pt x="f986" y="f981"/>
                  </a:lnTo>
                  <a:lnTo>
                    <a:pt x="f986" y="f982"/>
                  </a:lnTo>
                  <a:lnTo>
                    <a:pt x="f985" y="f939"/>
                  </a:lnTo>
                  <a:lnTo>
                    <a:pt x="f984" y="f939"/>
                  </a:lnTo>
                  <a:lnTo>
                    <a:pt x="f987" y="f982"/>
                  </a:lnTo>
                  <a:lnTo>
                    <a:pt x="f987" y="f981"/>
                  </a:lnTo>
                  <a:lnTo>
                    <a:pt x="f984" y="f978"/>
                  </a:lnTo>
                  <a:close/>
                </a:path>
                <a:path w="6172200" h="1781175">
                  <a:moveTo>
                    <a:pt x="f988" y="f978"/>
                  </a:moveTo>
                  <a:lnTo>
                    <a:pt x="f989" y="f978"/>
                  </a:lnTo>
                  <a:lnTo>
                    <a:pt x="f426" y="f981"/>
                  </a:lnTo>
                  <a:lnTo>
                    <a:pt x="f426" y="f982"/>
                  </a:lnTo>
                  <a:lnTo>
                    <a:pt x="f989" y="f939"/>
                  </a:lnTo>
                  <a:lnTo>
                    <a:pt x="f988" y="f939"/>
                  </a:lnTo>
                  <a:lnTo>
                    <a:pt x="f990" y="f982"/>
                  </a:lnTo>
                  <a:lnTo>
                    <a:pt x="f990" y="f981"/>
                  </a:lnTo>
                  <a:lnTo>
                    <a:pt x="f988" y="f978"/>
                  </a:lnTo>
                  <a:close/>
                </a:path>
                <a:path w="6172200" h="1781175">
                  <a:moveTo>
                    <a:pt x="f746" y="f991"/>
                  </a:moveTo>
                  <a:lnTo>
                    <a:pt x="f748" y="f991"/>
                  </a:lnTo>
                  <a:lnTo>
                    <a:pt x="f749" y="f992"/>
                  </a:lnTo>
                  <a:lnTo>
                    <a:pt x="f749" y="f993"/>
                  </a:lnTo>
                  <a:lnTo>
                    <a:pt x="f748" y="f946"/>
                  </a:lnTo>
                  <a:lnTo>
                    <a:pt x="f746" y="f946"/>
                  </a:lnTo>
                  <a:lnTo>
                    <a:pt x="f752" y="f993"/>
                  </a:lnTo>
                  <a:lnTo>
                    <a:pt x="f752" y="f992"/>
                  </a:lnTo>
                  <a:lnTo>
                    <a:pt x="f746" y="f991"/>
                  </a:lnTo>
                  <a:close/>
                </a:path>
                <a:path w="6172200" h="1781175">
                  <a:moveTo>
                    <a:pt x="f994" y="f991"/>
                  </a:moveTo>
                  <a:lnTo>
                    <a:pt x="f995" y="f991"/>
                  </a:lnTo>
                  <a:lnTo>
                    <a:pt x="f996" y="f992"/>
                  </a:lnTo>
                  <a:lnTo>
                    <a:pt x="f996" y="f993"/>
                  </a:lnTo>
                  <a:lnTo>
                    <a:pt x="f995" y="f946"/>
                  </a:lnTo>
                  <a:lnTo>
                    <a:pt x="f994" y="f946"/>
                  </a:lnTo>
                  <a:lnTo>
                    <a:pt x="f997" y="f993"/>
                  </a:lnTo>
                  <a:lnTo>
                    <a:pt x="f997" y="f992"/>
                  </a:lnTo>
                  <a:lnTo>
                    <a:pt x="f994" y="f991"/>
                  </a:lnTo>
                  <a:close/>
                </a:path>
                <a:path w="6172200" h="1781175">
                  <a:moveTo>
                    <a:pt x="f620" y="f998"/>
                  </a:moveTo>
                  <a:lnTo>
                    <a:pt x="f622" y="f998"/>
                  </a:lnTo>
                  <a:lnTo>
                    <a:pt x="f623" y="f999"/>
                  </a:lnTo>
                  <a:lnTo>
                    <a:pt x="f623" y="f1000"/>
                  </a:lnTo>
                  <a:lnTo>
                    <a:pt x="f622" y="f956"/>
                  </a:lnTo>
                  <a:lnTo>
                    <a:pt x="f620" y="f956"/>
                  </a:lnTo>
                  <a:lnTo>
                    <a:pt x="f627" y="f1000"/>
                  </a:lnTo>
                  <a:lnTo>
                    <a:pt x="f627" y="f999"/>
                  </a:lnTo>
                  <a:lnTo>
                    <a:pt x="f620" y="f998"/>
                  </a:lnTo>
                  <a:close/>
                </a:path>
                <a:path w="6172200" h="1781175">
                  <a:moveTo>
                    <a:pt x="f419" y="f1001"/>
                  </a:moveTo>
                  <a:lnTo>
                    <a:pt x="f420" y="f1001"/>
                  </a:lnTo>
                  <a:lnTo>
                    <a:pt x="f421" y="f1002"/>
                  </a:lnTo>
                  <a:lnTo>
                    <a:pt x="f421" y="f1003"/>
                  </a:lnTo>
                  <a:lnTo>
                    <a:pt x="f420" y="f963"/>
                  </a:lnTo>
                  <a:lnTo>
                    <a:pt x="f419" y="f963"/>
                  </a:lnTo>
                  <a:lnTo>
                    <a:pt x="f422" y="f1003"/>
                  </a:lnTo>
                  <a:lnTo>
                    <a:pt x="f422" y="f1002"/>
                  </a:lnTo>
                  <a:lnTo>
                    <a:pt x="f419" y="f1001"/>
                  </a:lnTo>
                  <a:close/>
                </a:path>
                <a:path w="6172200" h="1781175">
                  <a:moveTo>
                    <a:pt x="f1004" y="f1001"/>
                  </a:moveTo>
                  <a:lnTo>
                    <a:pt x="f1005" y="f1001"/>
                  </a:lnTo>
                  <a:lnTo>
                    <a:pt x="f1006" y="f1002"/>
                  </a:lnTo>
                  <a:lnTo>
                    <a:pt x="f1006" y="f1003"/>
                  </a:lnTo>
                  <a:lnTo>
                    <a:pt x="f1005" y="f963"/>
                  </a:lnTo>
                  <a:lnTo>
                    <a:pt x="f1004" y="f963"/>
                  </a:lnTo>
                  <a:lnTo>
                    <a:pt x="f1007" y="f1003"/>
                  </a:lnTo>
                  <a:lnTo>
                    <a:pt x="f1007" y="f1002"/>
                  </a:lnTo>
                  <a:lnTo>
                    <a:pt x="f1004" y="f1001"/>
                  </a:lnTo>
                  <a:close/>
                </a:path>
                <a:path w="6172200" h="1781175">
                  <a:moveTo>
                    <a:pt x="f1008" y="f1001"/>
                  </a:moveTo>
                  <a:lnTo>
                    <a:pt x="f1009" y="f1001"/>
                  </a:lnTo>
                  <a:lnTo>
                    <a:pt x="f1010" y="f1002"/>
                  </a:lnTo>
                  <a:lnTo>
                    <a:pt x="f1010" y="f1003"/>
                  </a:lnTo>
                  <a:lnTo>
                    <a:pt x="f1009" y="f963"/>
                  </a:lnTo>
                  <a:lnTo>
                    <a:pt x="f1008" y="f963"/>
                  </a:lnTo>
                  <a:lnTo>
                    <a:pt x="f1011" y="f1003"/>
                  </a:lnTo>
                  <a:lnTo>
                    <a:pt x="f1011" y="f1002"/>
                  </a:lnTo>
                  <a:lnTo>
                    <a:pt x="f1008" y="f1001"/>
                  </a:lnTo>
                  <a:close/>
                </a:path>
                <a:path w="6172200" h="1781175">
                  <a:moveTo>
                    <a:pt x="f1012" y="f1001"/>
                  </a:moveTo>
                  <a:lnTo>
                    <a:pt x="f1013" y="f1001"/>
                  </a:lnTo>
                  <a:lnTo>
                    <a:pt x="f1014" y="f1002"/>
                  </a:lnTo>
                  <a:lnTo>
                    <a:pt x="f1014" y="f1003"/>
                  </a:lnTo>
                  <a:lnTo>
                    <a:pt x="f1013" y="f963"/>
                  </a:lnTo>
                  <a:lnTo>
                    <a:pt x="f1012" y="f963"/>
                  </a:lnTo>
                  <a:lnTo>
                    <a:pt x="f1015" y="f1003"/>
                  </a:lnTo>
                  <a:lnTo>
                    <a:pt x="f1015" y="f1002"/>
                  </a:lnTo>
                  <a:lnTo>
                    <a:pt x="f1012" y="f1001"/>
                  </a:lnTo>
                  <a:close/>
                </a:path>
                <a:path w="6172200" h="1781175">
                  <a:moveTo>
                    <a:pt x="f1016" y="f1017"/>
                  </a:moveTo>
                  <a:lnTo>
                    <a:pt x="f1018" y="f1017"/>
                  </a:lnTo>
                  <a:lnTo>
                    <a:pt x="f861" y="f1019"/>
                  </a:lnTo>
                  <a:lnTo>
                    <a:pt x="f861" y="f1020"/>
                  </a:lnTo>
                  <a:lnTo>
                    <a:pt x="f1018" y="f978"/>
                  </a:lnTo>
                  <a:lnTo>
                    <a:pt x="f1016" y="f978"/>
                  </a:lnTo>
                  <a:lnTo>
                    <a:pt x="f1021" y="f1020"/>
                  </a:lnTo>
                  <a:lnTo>
                    <a:pt x="f1021" y="f1019"/>
                  </a:lnTo>
                  <a:lnTo>
                    <a:pt x="f1016" y="f1017"/>
                  </a:lnTo>
                  <a:close/>
                </a:path>
                <a:path w="6172200" h="1781175">
                  <a:moveTo>
                    <a:pt x="f1022" y="f1023"/>
                  </a:moveTo>
                  <a:lnTo>
                    <a:pt x="f1024" y="f1023"/>
                  </a:lnTo>
                  <a:lnTo>
                    <a:pt x="f1025" y="f1026"/>
                  </a:lnTo>
                  <a:lnTo>
                    <a:pt x="f1025" y="f1027"/>
                  </a:lnTo>
                  <a:lnTo>
                    <a:pt x="f1024" y="f991"/>
                  </a:lnTo>
                  <a:lnTo>
                    <a:pt x="f1022" y="f991"/>
                  </a:lnTo>
                  <a:lnTo>
                    <a:pt x="f1028" y="f1027"/>
                  </a:lnTo>
                  <a:lnTo>
                    <a:pt x="f1028" y="f1026"/>
                  </a:lnTo>
                  <a:lnTo>
                    <a:pt x="f1022" y="f1023"/>
                  </a:lnTo>
                  <a:close/>
                </a:path>
                <a:path w="6172200" h="1781175">
                  <a:moveTo>
                    <a:pt x="f1029" y="f1030"/>
                  </a:moveTo>
                  <a:lnTo>
                    <a:pt x="f1031" y="f1030"/>
                  </a:lnTo>
                  <a:lnTo>
                    <a:pt x="f682" y="f988"/>
                  </a:lnTo>
                  <a:lnTo>
                    <a:pt x="f682" y="f1032"/>
                  </a:lnTo>
                  <a:lnTo>
                    <a:pt x="f1031" y="f1033"/>
                  </a:lnTo>
                  <a:lnTo>
                    <a:pt x="f1029" y="f1033"/>
                  </a:lnTo>
                  <a:lnTo>
                    <a:pt x="f1034" y="f1032"/>
                  </a:lnTo>
                  <a:lnTo>
                    <a:pt x="f1034" y="f988"/>
                  </a:lnTo>
                  <a:lnTo>
                    <a:pt x="f1029" y="f1030"/>
                  </a:lnTo>
                  <a:close/>
                </a:path>
                <a:path w="6172200" h="1781175">
                  <a:moveTo>
                    <a:pt x="f1035" y="f1030"/>
                  </a:moveTo>
                  <a:lnTo>
                    <a:pt x="f1036" y="f1030"/>
                  </a:lnTo>
                  <a:lnTo>
                    <a:pt x="f1037" y="f988"/>
                  </a:lnTo>
                  <a:lnTo>
                    <a:pt x="f1037" y="f1032"/>
                  </a:lnTo>
                  <a:lnTo>
                    <a:pt x="f1036" y="f1033"/>
                  </a:lnTo>
                  <a:lnTo>
                    <a:pt x="f1035" y="f1033"/>
                  </a:lnTo>
                  <a:lnTo>
                    <a:pt x="f1038" y="f1032"/>
                  </a:lnTo>
                  <a:lnTo>
                    <a:pt x="f1038" y="f988"/>
                  </a:lnTo>
                  <a:lnTo>
                    <a:pt x="f1035" y="f1030"/>
                  </a:lnTo>
                  <a:close/>
                </a:path>
                <a:path w="6172200" h="1781175">
                  <a:moveTo>
                    <a:pt x="f1039" y="f1040"/>
                  </a:moveTo>
                  <a:lnTo>
                    <a:pt x="f1041" y="f1040"/>
                  </a:lnTo>
                  <a:lnTo>
                    <a:pt x="f149" y="f1042"/>
                  </a:lnTo>
                  <a:lnTo>
                    <a:pt x="f149" y="f1043"/>
                  </a:lnTo>
                  <a:lnTo>
                    <a:pt x="f1041" y="f998"/>
                  </a:lnTo>
                  <a:lnTo>
                    <a:pt x="f1039" y="f998"/>
                  </a:lnTo>
                  <a:lnTo>
                    <a:pt x="f723" y="f1043"/>
                  </a:lnTo>
                  <a:lnTo>
                    <a:pt x="f723" y="f1042"/>
                  </a:lnTo>
                  <a:lnTo>
                    <a:pt x="f1039" y="f1040"/>
                  </a:lnTo>
                  <a:close/>
                </a:path>
                <a:path w="6172200" h="1781175">
                  <a:moveTo>
                    <a:pt x="f732" y="f1044"/>
                  </a:moveTo>
                  <a:lnTo>
                    <a:pt x="f734" y="f1044"/>
                  </a:lnTo>
                  <a:lnTo>
                    <a:pt x="f735" y="f1045"/>
                  </a:lnTo>
                  <a:lnTo>
                    <a:pt x="f735" y="f1046"/>
                  </a:lnTo>
                  <a:lnTo>
                    <a:pt x="f734" y="f1001"/>
                  </a:lnTo>
                  <a:lnTo>
                    <a:pt x="f732" y="f1001"/>
                  </a:lnTo>
                  <a:lnTo>
                    <a:pt x="f738" y="f1046"/>
                  </a:lnTo>
                  <a:lnTo>
                    <a:pt x="f738" y="f1045"/>
                  </a:lnTo>
                  <a:lnTo>
                    <a:pt x="f732" y="f1044"/>
                  </a:lnTo>
                  <a:close/>
                </a:path>
                <a:path w="6172200" h="1781175">
                  <a:moveTo>
                    <a:pt x="f1047" y="f1044"/>
                  </a:moveTo>
                  <a:lnTo>
                    <a:pt x="f1048" y="f1044"/>
                  </a:lnTo>
                  <a:lnTo>
                    <a:pt x="f272" y="f1045"/>
                  </a:lnTo>
                  <a:lnTo>
                    <a:pt x="f272" y="f1046"/>
                  </a:lnTo>
                  <a:lnTo>
                    <a:pt x="f1048" y="f1001"/>
                  </a:lnTo>
                  <a:lnTo>
                    <a:pt x="f1047" y="f1001"/>
                  </a:lnTo>
                  <a:lnTo>
                    <a:pt x="f1049" y="f1046"/>
                  </a:lnTo>
                  <a:lnTo>
                    <a:pt x="f1049" y="f1045"/>
                  </a:lnTo>
                  <a:lnTo>
                    <a:pt x="f1047" y="f1044"/>
                  </a:lnTo>
                  <a:close/>
                </a:path>
                <a:path w="6172200" h="1781175">
                  <a:moveTo>
                    <a:pt x="f490" y="f1050"/>
                  </a:moveTo>
                  <a:lnTo>
                    <a:pt x="f491" y="f1050"/>
                  </a:lnTo>
                  <a:lnTo>
                    <a:pt x="f492" y="f1051"/>
                  </a:lnTo>
                  <a:lnTo>
                    <a:pt x="f492" y="f1052"/>
                  </a:lnTo>
                  <a:lnTo>
                    <a:pt x="f491" y="f1053"/>
                  </a:lnTo>
                  <a:lnTo>
                    <a:pt x="f490" y="f1053"/>
                  </a:lnTo>
                  <a:lnTo>
                    <a:pt x="f493" y="f1052"/>
                  </a:lnTo>
                  <a:lnTo>
                    <a:pt x="f493" y="f1051"/>
                  </a:lnTo>
                  <a:lnTo>
                    <a:pt x="f490" y="f1050"/>
                  </a:lnTo>
                  <a:close/>
                </a:path>
                <a:path w="6172200" h="1781175">
                  <a:moveTo>
                    <a:pt x="f1054" y="f1055"/>
                  </a:moveTo>
                  <a:lnTo>
                    <a:pt x="f1056" y="f1055"/>
                  </a:lnTo>
                  <a:lnTo>
                    <a:pt x="f1057" y="f1058"/>
                  </a:lnTo>
                  <a:lnTo>
                    <a:pt x="f1057" y="f1059"/>
                  </a:lnTo>
                  <a:lnTo>
                    <a:pt x="f1056" y="f1017"/>
                  </a:lnTo>
                  <a:lnTo>
                    <a:pt x="f1054" y="f1017"/>
                  </a:lnTo>
                  <a:lnTo>
                    <a:pt x="f1060" y="f1059"/>
                  </a:lnTo>
                  <a:lnTo>
                    <a:pt x="f1060" y="f1058"/>
                  </a:lnTo>
                  <a:lnTo>
                    <a:pt x="f1054" y="f1055"/>
                  </a:lnTo>
                  <a:close/>
                </a:path>
                <a:path w="6172200" h="1781175">
                  <a:moveTo>
                    <a:pt x="f1061" y="f1055"/>
                  </a:moveTo>
                  <a:lnTo>
                    <a:pt x="f1062" y="f1055"/>
                  </a:lnTo>
                  <a:lnTo>
                    <a:pt x="f1063" y="f1058"/>
                  </a:lnTo>
                  <a:lnTo>
                    <a:pt x="f1063" y="f1059"/>
                  </a:lnTo>
                  <a:lnTo>
                    <a:pt x="f1062" y="f1017"/>
                  </a:lnTo>
                  <a:lnTo>
                    <a:pt x="f1061" y="f1017"/>
                  </a:lnTo>
                  <a:lnTo>
                    <a:pt x="f1064" y="f1059"/>
                  </a:lnTo>
                  <a:lnTo>
                    <a:pt x="f1064" y="f1058"/>
                  </a:lnTo>
                  <a:lnTo>
                    <a:pt x="f1061" y="f1055"/>
                  </a:lnTo>
                  <a:close/>
                </a:path>
                <a:path w="6172200" h="1781175">
                  <a:moveTo>
                    <a:pt x="f1065" y="f1066"/>
                  </a:moveTo>
                  <a:lnTo>
                    <a:pt x="f1067" y="f1066"/>
                  </a:lnTo>
                  <a:lnTo>
                    <a:pt x="f202" y="f225"/>
                  </a:lnTo>
                  <a:lnTo>
                    <a:pt x="f202" y="f1068"/>
                  </a:lnTo>
                  <a:lnTo>
                    <a:pt x="f1067" y="f1023"/>
                  </a:lnTo>
                  <a:lnTo>
                    <a:pt x="f1065" y="f1023"/>
                  </a:lnTo>
                  <a:lnTo>
                    <a:pt x="f618" y="f1068"/>
                  </a:lnTo>
                  <a:lnTo>
                    <a:pt x="f618" y="f225"/>
                  </a:lnTo>
                  <a:lnTo>
                    <a:pt x="f1065" y="f1066"/>
                  </a:lnTo>
                  <a:close/>
                </a:path>
                <a:path w="6172200" h="1781175">
                  <a:moveTo>
                    <a:pt x="f437" y="f1066"/>
                  </a:moveTo>
                  <a:lnTo>
                    <a:pt x="f438" y="f1066"/>
                  </a:lnTo>
                  <a:lnTo>
                    <a:pt x="f439" y="f225"/>
                  </a:lnTo>
                  <a:lnTo>
                    <a:pt x="f439" y="f1068"/>
                  </a:lnTo>
                  <a:lnTo>
                    <a:pt x="f438" y="f1023"/>
                  </a:lnTo>
                  <a:lnTo>
                    <a:pt x="f437" y="f1023"/>
                  </a:lnTo>
                  <a:lnTo>
                    <a:pt x="f440" y="f1068"/>
                  </a:lnTo>
                  <a:lnTo>
                    <a:pt x="f440" y="f225"/>
                  </a:lnTo>
                  <a:lnTo>
                    <a:pt x="f437" y="f1066"/>
                  </a:lnTo>
                  <a:close/>
                </a:path>
                <a:path w="6172200" h="1781175">
                  <a:moveTo>
                    <a:pt x="f564" y="f1066"/>
                  </a:moveTo>
                  <a:lnTo>
                    <a:pt x="f565" y="f1066"/>
                  </a:lnTo>
                  <a:lnTo>
                    <a:pt x="f566" y="f225"/>
                  </a:lnTo>
                  <a:lnTo>
                    <a:pt x="f566" y="f1068"/>
                  </a:lnTo>
                  <a:lnTo>
                    <a:pt x="f565" y="f1023"/>
                  </a:lnTo>
                  <a:lnTo>
                    <a:pt x="f564" y="f1023"/>
                  </a:lnTo>
                  <a:lnTo>
                    <a:pt x="f567" y="f1068"/>
                  </a:lnTo>
                  <a:lnTo>
                    <a:pt x="f567" y="f225"/>
                  </a:lnTo>
                  <a:lnTo>
                    <a:pt x="f564" y="f1066"/>
                  </a:lnTo>
                  <a:close/>
                </a:path>
                <a:path w="6172200" h="1781175">
                  <a:moveTo>
                    <a:pt x="f1069" y="f1070"/>
                  </a:moveTo>
                  <a:lnTo>
                    <a:pt x="f1071" y="f1070"/>
                  </a:lnTo>
                  <a:lnTo>
                    <a:pt x="f1072" y="f423"/>
                  </a:lnTo>
                  <a:lnTo>
                    <a:pt x="f1072" y="f1073"/>
                  </a:lnTo>
                  <a:lnTo>
                    <a:pt x="f1071" y="f1030"/>
                  </a:lnTo>
                  <a:lnTo>
                    <a:pt x="f1069" y="f1030"/>
                  </a:lnTo>
                  <a:lnTo>
                    <a:pt x="f1074" y="f1073"/>
                  </a:lnTo>
                  <a:lnTo>
                    <a:pt x="f1074" y="f423"/>
                  </a:lnTo>
                  <a:lnTo>
                    <a:pt x="f1069" y="f1070"/>
                  </a:lnTo>
                  <a:close/>
                </a:path>
                <a:path w="6172200" h="1781175">
                  <a:moveTo>
                    <a:pt x="f909" y="f1070"/>
                  </a:moveTo>
                  <a:lnTo>
                    <a:pt x="f910" y="f1070"/>
                  </a:lnTo>
                  <a:lnTo>
                    <a:pt x="f911" y="f423"/>
                  </a:lnTo>
                  <a:lnTo>
                    <a:pt x="f911" y="f1073"/>
                  </a:lnTo>
                  <a:lnTo>
                    <a:pt x="f910" y="f1030"/>
                  </a:lnTo>
                  <a:lnTo>
                    <a:pt x="f909" y="f1030"/>
                  </a:lnTo>
                  <a:lnTo>
                    <a:pt x="f912" y="f1073"/>
                  </a:lnTo>
                  <a:lnTo>
                    <a:pt x="f912" y="f423"/>
                  </a:lnTo>
                  <a:lnTo>
                    <a:pt x="f909" y="f1070"/>
                  </a:lnTo>
                  <a:close/>
                </a:path>
                <a:path w="6172200" h="1781175">
                  <a:moveTo>
                    <a:pt x="f1075" y="f227"/>
                  </a:moveTo>
                  <a:lnTo>
                    <a:pt x="f1076" y="f227"/>
                  </a:lnTo>
                  <a:lnTo>
                    <a:pt x="f1077" y="f1078"/>
                  </a:lnTo>
                  <a:lnTo>
                    <a:pt x="f1077" y="f1079"/>
                  </a:lnTo>
                  <a:lnTo>
                    <a:pt x="f1076" y="f1040"/>
                  </a:lnTo>
                  <a:lnTo>
                    <a:pt x="f1075" y="f1040"/>
                  </a:lnTo>
                  <a:lnTo>
                    <a:pt x="f637" y="f1079"/>
                  </a:lnTo>
                  <a:lnTo>
                    <a:pt x="f637" y="f1078"/>
                  </a:lnTo>
                  <a:lnTo>
                    <a:pt x="f1075" y="f227"/>
                  </a:lnTo>
                  <a:close/>
                </a:path>
                <a:path w="6172200" h="1781175">
                  <a:moveTo>
                    <a:pt x="f1080" y="f227"/>
                  </a:moveTo>
                  <a:lnTo>
                    <a:pt x="f1081" y="f227"/>
                  </a:lnTo>
                  <a:lnTo>
                    <a:pt x="f1082" y="f1078"/>
                  </a:lnTo>
                  <a:lnTo>
                    <a:pt x="f1082" y="f1079"/>
                  </a:lnTo>
                  <a:lnTo>
                    <a:pt x="f1081" y="f1040"/>
                  </a:lnTo>
                  <a:lnTo>
                    <a:pt x="f1080" y="f1040"/>
                  </a:lnTo>
                  <a:lnTo>
                    <a:pt x="f1083" y="f1079"/>
                  </a:lnTo>
                  <a:lnTo>
                    <a:pt x="f1083" y="f1078"/>
                  </a:lnTo>
                  <a:lnTo>
                    <a:pt x="f1080" y="f227"/>
                  </a:lnTo>
                  <a:close/>
                </a:path>
                <a:path w="6172200" h="1781175">
                  <a:moveTo>
                    <a:pt x="f945" y="f424"/>
                  </a:moveTo>
                  <a:lnTo>
                    <a:pt x="f947" y="f424"/>
                  </a:lnTo>
                  <a:lnTo>
                    <a:pt x="f948" y="f1084"/>
                  </a:lnTo>
                  <a:lnTo>
                    <a:pt x="f948" y="f1085"/>
                  </a:lnTo>
                  <a:lnTo>
                    <a:pt x="f947" y="f1044"/>
                  </a:lnTo>
                  <a:lnTo>
                    <a:pt x="f945" y="f1044"/>
                  </a:lnTo>
                  <a:lnTo>
                    <a:pt x="f951" y="f1085"/>
                  </a:lnTo>
                  <a:lnTo>
                    <a:pt x="f951" y="f1084"/>
                  </a:lnTo>
                  <a:lnTo>
                    <a:pt x="f945" y="f424"/>
                  </a:lnTo>
                  <a:close/>
                </a:path>
                <a:path w="6172200" h="1781175">
                  <a:moveTo>
                    <a:pt x="f1086" y="f1087"/>
                  </a:moveTo>
                  <a:lnTo>
                    <a:pt x="f1088" y="f1087"/>
                  </a:lnTo>
                  <a:lnTo>
                    <a:pt x="f1089" y="f1090"/>
                  </a:lnTo>
                  <a:lnTo>
                    <a:pt x="f1089" y="f1091"/>
                  </a:lnTo>
                  <a:lnTo>
                    <a:pt x="f1088" y="f1050"/>
                  </a:lnTo>
                  <a:lnTo>
                    <a:pt x="f1086" y="f1050"/>
                  </a:lnTo>
                  <a:lnTo>
                    <a:pt x="f1092" y="f1091"/>
                  </a:lnTo>
                  <a:lnTo>
                    <a:pt x="f1092" y="f1090"/>
                  </a:lnTo>
                  <a:lnTo>
                    <a:pt x="f1086" y="f1087"/>
                  </a:lnTo>
                  <a:close/>
                </a:path>
                <a:path w="6172200" h="1781175">
                  <a:moveTo>
                    <a:pt x="f1093" y="f1094"/>
                  </a:moveTo>
                  <a:lnTo>
                    <a:pt x="f1095" y="f1094"/>
                  </a:lnTo>
                  <a:lnTo>
                    <a:pt x="f1096" y="f1097"/>
                  </a:lnTo>
                  <a:lnTo>
                    <a:pt x="f1096" y="f1098"/>
                  </a:lnTo>
                  <a:lnTo>
                    <a:pt x="f1095" y="f1055"/>
                  </a:lnTo>
                  <a:lnTo>
                    <a:pt x="f1093" y="f1055"/>
                  </a:lnTo>
                  <a:lnTo>
                    <a:pt x="f1099" y="f1098"/>
                  </a:lnTo>
                  <a:lnTo>
                    <a:pt x="f1099" y="f1097"/>
                  </a:lnTo>
                  <a:lnTo>
                    <a:pt x="f1093" y="f1094"/>
                  </a:lnTo>
                  <a:close/>
                </a:path>
                <a:path w="6172200" h="1781175">
                  <a:moveTo>
                    <a:pt x="f862" y="f1094"/>
                  </a:moveTo>
                  <a:lnTo>
                    <a:pt x="f863" y="f1094"/>
                  </a:lnTo>
                  <a:lnTo>
                    <a:pt x="f864" y="f1097"/>
                  </a:lnTo>
                  <a:lnTo>
                    <a:pt x="f864" y="f1098"/>
                  </a:lnTo>
                  <a:lnTo>
                    <a:pt x="f863" y="f1055"/>
                  </a:lnTo>
                  <a:lnTo>
                    <a:pt x="f862" y="f1055"/>
                  </a:lnTo>
                  <a:lnTo>
                    <a:pt x="f865" y="f1098"/>
                  </a:lnTo>
                  <a:lnTo>
                    <a:pt x="f865" y="f1097"/>
                  </a:lnTo>
                  <a:lnTo>
                    <a:pt x="f862" y="f1094"/>
                  </a:lnTo>
                  <a:close/>
                </a:path>
                <a:path w="6172200" h="1781175">
                  <a:moveTo>
                    <a:pt x="f1100" y="f1094"/>
                  </a:moveTo>
                  <a:lnTo>
                    <a:pt x="f1101" y="f1094"/>
                  </a:lnTo>
                  <a:lnTo>
                    <a:pt x="f250" y="f1097"/>
                  </a:lnTo>
                  <a:lnTo>
                    <a:pt x="f250" y="f1098"/>
                  </a:lnTo>
                  <a:lnTo>
                    <a:pt x="f1101" y="f1055"/>
                  </a:lnTo>
                  <a:lnTo>
                    <a:pt x="f1100" y="f1055"/>
                  </a:lnTo>
                  <a:lnTo>
                    <a:pt x="f408" y="f1098"/>
                  </a:lnTo>
                  <a:lnTo>
                    <a:pt x="f408" y="f1097"/>
                  </a:lnTo>
                  <a:lnTo>
                    <a:pt x="f1100" y="f1094"/>
                  </a:lnTo>
                  <a:close/>
                </a:path>
                <a:path w="6172200" h="1781175">
                  <a:moveTo>
                    <a:pt x="f150" y="f1094"/>
                  </a:moveTo>
                  <a:lnTo>
                    <a:pt x="f152" y="f1094"/>
                  </a:lnTo>
                  <a:lnTo>
                    <a:pt x="f153" y="f1097"/>
                  </a:lnTo>
                  <a:lnTo>
                    <a:pt x="f153" y="f1098"/>
                  </a:lnTo>
                  <a:lnTo>
                    <a:pt x="f152" y="f1055"/>
                  </a:lnTo>
                  <a:lnTo>
                    <a:pt x="f150" y="f1055"/>
                  </a:lnTo>
                  <a:lnTo>
                    <a:pt x="f157" y="f1098"/>
                  </a:lnTo>
                  <a:lnTo>
                    <a:pt x="f157" y="f1097"/>
                  </a:lnTo>
                  <a:lnTo>
                    <a:pt x="f150" y="f1094"/>
                  </a:lnTo>
                  <a:close/>
                </a:path>
                <a:path w="6172200" h="1781175">
                  <a:moveTo>
                    <a:pt x="f1102" y="f1103"/>
                  </a:moveTo>
                  <a:lnTo>
                    <a:pt x="f1104" y="f1103"/>
                  </a:lnTo>
                  <a:lnTo>
                    <a:pt x="f1105" y="f1106"/>
                  </a:lnTo>
                  <a:lnTo>
                    <a:pt x="f1105" y="f1107"/>
                  </a:lnTo>
                  <a:lnTo>
                    <a:pt x="f1104" y="f1066"/>
                  </a:lnTo>
                  <a:lnTo>
                    <a:pt x="f1102" y="f1066"/>
                  </a:lnTo>
                  <a:lnTo>
                    <a:pt x="f1108" y="f1107"/>
                  </a:lnTo>
                  <a:lnTo>
                    <a:pt x="f1108" y="f1106"/>
                  </a:lnTo>
                  <a:lnTo>
                    <a:pt x="f1102" y="f1103"/>
                  </a:lnTo>
                  <a:close/>
                </a:path>
                <a:path w="6172200" h="1781175">
                  <a:moveTo>
                    <a:pt x="f1109" y="f1110"/>
                  </a:moveTo>
                  <a:lnTo>
                    <a:pt x="f1111" y="f1110"/>
                  </a:lnTo>
                  <a:lnTo>
                    <a:pt x="f242" y="f1112"/>
                  </a:lnTo>
                  <a:lnTo>
                    <a:pt x="f242" y="f1113"/>
                  </a:lnTo>
                  <a:lnTo>
                    <a:pt x="f1111" y="f1070"/>
                  </a:lnTo>
                  <a:lnTo>
                    <a:pt x="f1109" y="f1070"/>
                  </a:lnTo>
                  <a:lnTo>
                    <a:pt x="f1114" y="f1113"/>
                  </a:lnTo>
                  <a:lnTo>
                    <a:pt x="f1114" y="f1112"/>
                  </a:lnTo>
                  <a:lnTo>
                    <a:pt x="f1109" y="f1110"/>
                  </a:lnTo>
                  <a:close/>
                </a:path>
                <a:path w="6172200" h="1781175">
                  <a:moveTo>
                    <a:pt x="f512" y="f1110"/>
                  </a:moveTo>
                  <a:lnTo>
                    <a:pt x="f513" y="f1110"/>
                  </a:lnTo>
                  <a:lnTo>
                    <a:pt x="f514" y="f1112"/>
                  </a:lnTo>
                  <a:lnTo>
                    <a:pt x="f514" y="f1113"/>
                  </a:lnTo>
                  <a:lnTo>
                    <a:pt x="f513" y="f1070"/>
                  </a:lnTo>
                  <a:lnTo>
                    <a:pt x="f512" y="f1070"/>
                  </a:lnTo>
                  <a:lnTo>
                    <a:pt x="f515" y="f1113"/>
                  </a:lnTo>
                  <a:lnTo>
                    <a:pt x="f515" y="f1112"/>
                  </a:lnTo>
                  <a:lnTo>
                    <a:pt x="f512" y="f1110"/>
                  </a:lnTo>
                  <a:close/>
                </a:path>
                <a:path w="6172200" h="1781175">
                  <a:moveTo>
                    <a:pt x="f1115" y="f1116"/>
                  </a:moveTo>
                  <a:lnTo>
                    <a:pt x="f1117" y="f1116"/>
                  </a:lnTo>
                  <a:lnTo>
                    <a:pt x="f1118" y="f1119"/>
                  </a:lnTo>
                  <a:lnTo>
                    <a:pt x="f1118" y="f1120"/>
                  </a:lnTo>
                  <a:lnTo>
                    <a:pt x="f1117" y="f227"/>
                  </a:lnTo>
                  <a:lnTo>
                    <a:pt x="f1115" y="f227"/>
                  </a:lnTo>
                  <a:lnTo>
                    <a:pt x="f1121" y="f1120"/>
                  </a:lnTo>
                  <a:lnTo>
                    <a:pt x="f1121" y="f1119"/>
                  </a:lnTo>
                  <a:lnTo>
                    <a:pt x="f1115" y="f1116"/>
                  </a:lnTo>
                  <a:close/>
                </a:path>
                <a:path w="6172200" h="1781175">
                  <a:moveTo>
                    <a:pt x="f804" y="f1116"/>
                  </a:moveTo>
                  <a:lnTo>
                    <a:pt x="f805" y="f1116"/>
                  </a:lnTo>
                  <a:lnTo>
                    <a:pt x="f806" y="f1119"/>
                  </a:lnTo>
                  <a:lnTo>
                    <a:pt x="f806" y="f1120"/>
                  </a:lnTo>
                  <a:lnTo>
                    <a:pt x="f805" y="f227"/>
                  </a:lnTo>
                  <a:lnTo>
                    <a:pt x="f804" y="f227"/>
                  </a:lnTo>
                  <a:lnTo>
                    <a:pt x="f807" y="f1120"/>
                  </a:lnTo>
                  <a:lnTo>
                    <a:pt x="f807" y="f1119"/>
                  </a:lnTo>
                  <a:lnTo>
                    <a:pt x="f804" y="f1116"/>
                  </a:lnTo>
                  <a:close/>
                </a:path>
                <a:path w="6172200" h="1781175">
                  <a:moveTo>
                    <a:pt x="f1122" y="f1116"/>
                  </a:moveTo>
                  <a:lnTo>
                    <a:pt x="f1123" y="f1116"/>
                  </a:lnTo>
                  <a:lnTo>
                    <a:pt x="f961" y="f1119"/>
                  </a:lnTo>
                  <a:lnTo>
                    <a:pt x="f961" y="f1120"/>
                  </a:lnTo>
                  <a:lnTo>
                    <a:pt x="f1123" y="f227"/>
                  </a:lnTo>
                  <a:lnTo>
                    <a:pt x="f1122" y="f227"/>
                  </a:lnTo>
                  <a:lnTo>
                    <a:pt x="f1124" y="f1120"/>
                  </a:lnTo>
                  <a:lnTo>
                    <a:pt x="f1124" y="f1119"/>
                  </a:lnTo>
                  <a:lnTo>
                    <a:pt x="f1122" y="f1116"/>
                  </a:lnTo>
                  <a:close/>
                </a:path>
                <a:path w="6172200" h="1781175">
                  <a:moveTo>
                    <a:pt x="f1125" y="f1116"/>
                  </a:moveTo>
                  <a:lnTo>
                    <a:pt x="f1126" y="f1116"/>
                  </a:lnTo>
                  <a:lnTo>
                    <a:pt x="f1127" y="f1119"/>
                  </a:lnTo>
                  <a:lnTo>
                    <a:pt x="f1127" y="f1120"/>
                  </a:lnTo>
                  <a:lnTo>
                    <a:pt x="f1126" y="f227"/>
                  </a:lnTo>
                  <a:lnTo>
                    <a:pt x="f1125" y="f227"/>
                  </a:lnTo>
                  <a:lnTo>
                    <a:pt x="f814" y="f1120"/>
                  </a:lnTo>
                  <a:lnTo>
                    <a:pt x="f814" y="f1119"/>
                  </a:lnTo>
                  <a:lnTo>
                    <a:pt x="f1125" y="f1116"/>
                  </a:lnTo>
                  <a:close/>
                </a:path>
                <a:path w="6172200" h="1781175">
                  <a:moveTo>
                    <a:pt x="f855" y="f1128"/>
                  </a:moveTo>
                  <a:lnTo>
                    <a:pt x="f857" y="f1128"/>
                  </a:lnTo>
                  <a:lnTo>
                    <a:pt x="f858" y="f1129"/>
                  </a:lnTo>
                  <a:lnTo>
                    <a:pt x="f858" y="f741"/>
                  </a:lnTo>
                  <a:lnTo>
                    <a:pt x="f857" y="f1103"/>
                  </a:lnTo>
                  <a:lnTo>
                    <a:pt x="f855" y="f1103"/>
                  </a:lnTo>
                  <a:lnTo>
                    <a:pt x="f861" y="f741"/>
                  </a:lnTo>
                  <a:lnTo>
                    <a:pt x="f861" y="f1129"/>
                  </a:lnTo>
                  <a:lnTo>
                    <a:pt x="f855" y="f1128"/>
                  </a:lnTo>
                  <a:close/>
                </a:path>
                <a:path w="6172200" h="1781175">
                  <a:moveTo>
                    <a:pt x="f225" y="f1128"/>
                  </a:moveTo>
                  <a:lnTo>
                    <a:pt x="f227" y="f1128"/>
                  </a:lnTo>
                  <a:lnTo>
                    <a:pt x="f228" y="f1129"/>
                  </a:lnTo>
                  <a:lnTo>
                    <a:pt x="f228" y="f741"/>
                  </a:lnTo>
                  <a:lnTo>
                    <a:pt x="f227" y="f1103"/>
                  </a:lnTo>
                  <a:lnTo>
                    <a:pt x="f225" y="f1103"/>
                  </a:lnTo>
                  <a:lnTo>
                    <a:pt x="f231" y="f741"/>
                  </a:lnTo>
                  <a:lnTo>
                    <a:pt x="f231" y="f1129"/>
                  </a:lnTo>
                  <a:lnTo>
                    <a:pt x="f225" y="f1128"/>
                  </a:lnTo>
                  <a:close/>
                </a:path>
                <a:path w="6172200" h="1781175">
                  <a:moveTo>
                    <a:pt x="f1130" y="f1131"/>
                  </a:moveTo>
                  <a:lnTo>
                    <a:pt x="f1132" y="f1131"/>
                  </a:lnTo>
                  <a:lnTo>
                    <a:pt x="f1133" y="f1134"/>
                  </a:lnTo>
                  <a:lnTo>
                    <a:pt x="f1133" y="f1135"/>
                  </a:lnTo>
                  <a:lnTo>
                    <a:pt x="f1132" y="f1110"/>
                  </a:lnTo>
                  <a:lnTo>
                    <a:pt x="f1130" y="f1110"/>
                  </a:lnTo>
                  <a:lnTo>
                    <a:pt x="f172" y="f1135"/>
                  </a:lnTo>
                  <a:lnTo>
                    <a:pt x="f172" y="f1134"/>
                  </a:lnTo>
                  <a:lnTo>
                    <a:pt x="f1130" y="f1131"/>
                  </a:lnTo>
                  <a:close/>
                </a:path>
                <a:path w="6172200" h="1781175">
                  <a:moveTo>
                    <a:pt x="f1136" y="f1131"/>
                  </a:moveTo>
                  <a:lnTo>
                    <a:pt x="f1137" y="f1131"/>
                  </a:lnTo>
                  <a:lnTo>
                    <a:pt x="f1138" y="f1134"/>
                  </a:lnTo>
                  <a:lnTo>
                    <a:pt x="f1138" y="f1135"/>
                  </a:lnTo>
                  <a:lnTo>
                    <a:pt x="f1137" y="f1110"/>
                  </a:lnTo>
                  <a:lnTo>
                    <a:pt x="f1136" y="f1110"/>
                  </a:lnTo>
                  <a:lnTo>
                    <a:pt x="f1037" y="f1135"/>
                  </a:lnTo>
                  <a:lnTo>
                    <a:pt x="f1037" y="f1134"/>
                  </a:lnTo>
                  <a:lnTo>
                    <a:pt x="f1136" y="f1131"/>
                  </a:lnTo>
                  <a:close/>
                </a:path>
                <a:path w="6172200" h="1781175">
                  <a:moveTo>
                    <a:pt x="f1139" y="f1140"/>
                  </a:moveTo>
                  <a:lnTo>
                    <a:pt x="f1141" y="f1140"/>
                  </a:lnTo>
                  <a:lnTo>
                    <a:pt x="f123" y="f1142"/>
                  </a:lnTo>
                  <a:lnTo>
                    <a:pt x="f123" y="f1143"/>
                  </a:lnTo>
                  <a:lnTo>
                    <a:pt x="f1141" y="f1116"/>
                  </a:lnTo>
                  <a:lnTo>
                    <a:pt x="f1139" y="f1116"/>
                  </a:lnTo>
                  <a:lnTo>
                    <a:pt x="f1144" y="f1143"/>
                  </a:lnTo>
                  <a:lnTo>
                    <a:pt x="f1144" y="f1142"/>
                  </a:lnTo>
                  <a:lnTo>
                    <a:pt x="f1139" y="f1140"/>
                  </a:lnTo>
                  <a:close/>
                </a:path>
                <a:path w="6172200" h="1781175">
                  <a:moveTo>
                    <a:pt x="f1145" y="f1140"/>
                  </a:moveTo>
                  <a:lnTo>
                    <a:pt x="f1146" y="f1140"/>
                  </a:lnTo>
                  <a:lnTo>
                    <a:pt x="f1147" y="f1142"/>
                  </a:lnTo>
                  <a:lnTo>
                    <a:pt x="f1147" y="f1143"/>
                  </a:lnTo>
                  <a:lnTo>
                    <a:pt x="f1146" y="f1116"/>
                  </a:lnTo>
                  <a:lnTo>
                    <a:pt x="f1145" y="f1116"/>
                  </a:lnTo>
                  <a:lnTo>
                    <a:pt x="f1148" y="f1143"/>
                  </a:lnTo>
                  <a:lnTo>
                    <a:pt x="f1148" y="f1142"/>
                  </a:lnTo>
                  <a:lnTo>
                    <a:pt x="f1145" y="f1140"/>
                  </a:lnTo>
                  <a:close/>
                </a:path>
                <a:path w="6172200" h="1781175">
                  <a:moveTo>
                    <a:pt x="f1149" y="f1150"/>
                  </a:moveTo>
                  <a:lnTo>
                    <a:pt x="f1151" y="f1150"/>
                  </a:lnTo>
                  <a:lnTo>
                    <a:pt x="f799" y="f1152"/>
                  </a:lnTo>
                  <a:lnTo>
                    <a:pt x="f799" y="f1153"/>
                  </a:lnTo>
                  <a:lnTo>
                    <a:pt x="f1151" y="f1154"/>
                  </a:lnTo>
                  <a:lnTo>
                    <a:pt x="f1149" y="f1154"/>
                  </a:lnTo>
                  <a:lnTo>
                    <a:pt x="f1155" y="f1153"/>
                  </a:lnTo>
                  <a:lnTo>
                    <a:pt x="f1155" y="f1152"/>
                  </a:lnTo>
                  <a:lnTo>
                    <a:pt x="f1149" y="f1150"/>
                  </a:lnTo>
                  <a:close/>
                </a:path>
                <a:path w="6172200" h="1781175">
                  <a:moveTo>
                    <a:pt x="f1156" y="f1150"/>
                  </a:moveTo>
                  <a:lnTo>
                    <a:pt x="f1157" y="f1150"/>
                  </a:lnTo>
                  <a:lnTo>
                    <a:pt x="f1158" y="f1152"/>
                  </a:lnTo>
                  <a:lnTo>
                    <a:pt x="f1158" y="f1153"/>
                  </a:lnTo>
                  <a:lnTo>
                    <a:pt x="f1157" y="f1154"/>
                  </a:lnTo>
                  <a:lnTo>
                    <a:pt x="f1156" y="f1154"/>
                  </a:lnTo>
                  <a:lnTo>
                    <a:pt x="f1159" y="f1153"/>
                  </a:lnTo>
                  <a:lnTo>
                    <a:pt x="f1159" y="f1152"/>
                  </a:lnTo>
                  <a:lnTo>
                    <a:pt x="f1156" y="f1150"/>
                  </a:lnTo>
                  <a:close/>
                </a:path>
                <a:path w="6172200" h="1781175">
                  <a:moveTo>
                    <a:pt x="f1160" y="f1150"/>
                  </a:moveTo>
                  <a:lnTo>
                    <a:pt x="f1161" y="f1150"/>
                  </a:lnTo>
                  <a:lnTo>
                    <a:pt x="f1162" y="f1152"/>
                  </a:lnTo>
                  <a:lnTo>
                    <a:pt x="f1162" y="f1153"/>
                  </a:lnTo>
                  <a:lnTo>
                    <a:pt x="f1161" y="f1154"/>
                  </a:lnTo>
                  <a:lnTo>
                    <a:pt x="f1160" y="f1154"/>
                  </a:lnTo>
                  <a:lnTo>
                    <a:pt x="f1163" y="f1153"/>
                  </a:lnTo>
                  <a:lnTo>
                    <a:pt x="f1163" y="f1152"/>
                  </a:lnTo>
                  <a:lnTo>
                    <a:pt x="f1160" y="f1150"/>
                  </a:lnTo>
                  <a:close/>
                </a:path>
                <a:path w="6172200" h="1781175">
                  <a:moveTo>
                    <a:pt x="f1164" y="f1165"/>
                  </a:moveTo>
                  <a:lnTo>
                    <a:pt x="f1166" y="f1165"/>
                  </a:lnTo>
                  <a:lnTo>
                    <a:pt x="f1167" y="f1168"/>
                  </a:lnTo>
                  <a:lnTo>
                    <a:pt x="f1167" y="f1169"/>
                  </a:lnTo>
                  <a:lnTo>
                    <a:pt x="f1166" y="f1170"/>
                  </a:lnTo>
                  <a:lnTo>
                    <a:pt x="f1164" y="f1170"/>
                  </a:lnTo>
                  <a:lnTo>
                    <a:pt x="f1171" y="f1169"/>
                  </a:lnTo>
                  <a:lnTo>
                    <a:pt x="f1171" y="f1168"/>
                  </a:lnTo>
                  <a:lnTo>
                    <a:pt x="f1164" y="f1165"/>
                  </a:lnTo>
                  <a:close/>
                </a:path>
                <a:path w="6172200" h="1781175">
                  <a:moveTo>
                    <a:pt x="f1172" y="f1165"/>
                  </a:moveTo>
                  <a:lnTo>
                    <a:pt x="f1173" y="f1165"/>
                  </a:lnTo>
                  <a:lnTo>
                    <a:pt x="f1174" y="f1168"/>
                  </a:lnTo>
                  <a:lnTo>
                    <a:pt x="f1174" y="f1169"/>
                  </a:lnTo>
                  <a:lnTo>
                    <a:pt x="f1173" y="f1170"/>
                  </a:lnTo>
                  <a:lnTo>
                    <a:pt x="f1172" y="f1170"/>
                  </a:lnTo>
                  <a:lnTo>
                    <a:pt x="f1175" y="f1169"/>
                  </a:lnTo>
                  <a:lnTo>
                    <a:pt x="f1175" y="f1168"/>
                  </a:lnTo>
                  <a:lnTo>
                    <a:pt x="f1172" y="f1165"/>
                  </a:lnTo>
                  <a:close/>
                </a:path>
                <a:path w="6172200" h="1781175">
                  <a:moveTo>
                    <a:pt x="f1176" y="f1177"/>
                  </a:moveTo>
                  <a:lnTo>
                    <a:pt x="f1178" y="f1177"/>
                  </a:lnTo>
                  <a:lnTo>
                    <a:pt x="f1179" y="f1180"/>
                  </a:lnTo>
                  <a:lnTo>
                    <a:pt x="f1179" y="f1181"/>
                  </a:lnTo>
                  <a:lnTo>
                    <a:pt x="f1178" y="f1128"/>
                  </a:lnTo>
                  <a:lnTo>
                    <a:pt x="f1176" y="f1128"/>
                  </a:lnTo>
                  <a:lnTo>
                    <a:pt x="f1182" y="f1181"/>
                  </a:lnTo>
                  <a:lnTo>
                    <a:pt x="f1182" y="f1180"/>
                  </a:lnTo>
                  <a:lnTo>
                    <a:pt x="f1176" y="f1177"/>
                  </a:lnTo>
                  <a:close/>
                </a:path>
                <a:path w="6172200" h="1781175">
                  <a:moveTo>
                    <a:pt x="f1183" y="f1177"/>
                  </a:moveTo>
                  <a:lnTo>
                    <a:pt x="f1184" y="f1177"/>
                  </a:lnTo>
                  <a:lnTo>
                    <a:pt x="f1185" y="f1180"/>
                  </a:lnTo>
                  <a:lnTo>
                    <a:pt x="f1185" y="f1181"/>
                  </a:lnTo>
                  <a:lnTo>
                    <a:pt x="f1184" y="f1128"/>
                  </a:lnTo>
                  <a:lnTo>
                    <a:pt x="f1183" y="f1128"/>
                  </a:lnTo>
                  <a:lnTo>
                    <a:pt x="f1186" y="f1181"/>
                  </a:lnTo>
                  <a:lnTo>
                    <a:pt x="f1186" y="f1180"/>
                  </a:lnTo>
                  <a:lnTo>
                    <a:pt x="f1183" y="f1177"/>
                  </a:lnTo>
                  <a:close/>
                </a:path>
                <a:path w="6172200" h="1781175">
                  <a:moveTo>
                    <a:pt x="f1187" y="f1177"/>
                  </a:moveTo>
                  <a:lnTo>
                    <a:pt x="f1188" y="f1177"/>
                  </a:lnTo>
                  <a:lnTo>
                    <a:pt x="f470" y="f1180"/>
                  </a:lnTo>
                  <a:lnTo>
                    <a:pt x="f470" y="f1181"/>
                  </a:lnTo>
                  <a:lnTo>
                    <a:pt x="f1188" y="f1128"/>
                  </a:lnTo>
                  <a:lnTo>
                    <a:pt x="f1187" y="f1128"/>
                  </a:lnTo>
                  <a:lnTo>
                    <a:pt x="f259" y="f1181"/>
                  </a:lnTo>
                  <a:lnTo>
                    <a:pt x="f259" y="f1180"/>
                  </a:lnTo>
                  <a:lnTo>
                    <a:pt x="f1187" y="f1177"/>
                  </a:lnTo>
                  <a:close/>
                </a:path>
                <a:path w="6172200" h="1781175">
                  <a:moveTo>
                    <a:pt x="f746" y="f1189"/>
                  </a:moveTo>
                  <a:lnTo>
                    <a:pt x="f748" y="f1189"/>
                  </a:lnTo>
                  <a:lnTo>
                    <a:pt x="f749" y="f1190"/>
                  </a:lnTo>
                  <a:lnTo>
                    <a:pt x="f749" y="f1191"/>
                  </a:lnTo>
                  <a:lnTo>
                    <a:pt x="f748" y="f1131"/>
                  </a:lnTo>
                  <a:lnTo>
                    <a:pt x="f746" y="f1131"/>
                  </a:lnTo>
                  <a:lnTo>
                    <a:pt x="f752" y="f1191"/>
                  </a:lnTo>
                  <a:lnTo>
                    <a:pt x="f752" y="f1190"/>
                  </a:lnTo>
                  <a:lnTo>
                    <a:pt x="f746" y="f1189"/>
                  </a:lnTo>
                  <a:close/>
                </a:path>
                <a:path w="6172200" h="1781175">
                  <a:moveTo>
                    <a:pt x="f1192" y="f1189"/>
                  </a:moveTo>
                  <a:lnTo>
                    <a:pt x="f1193" y="f1189"/>
                  </a:lnTo>
                  <a:lnTo>
                    <a:pt x="f872" y="f1190"/>
                  </a:lnTo>
                  <a:lnTo>
                    <a:pt x="f872" y="f1191"/>
                  </a:lnTo>
                  <a:lnTo>
                    <a:pt x="f1193" y="f1131"/>
                  </a:lnTo>
                  <a:lnTo>
                    <a:pt x="f1192" y="f1131"/>
                  </a:lnTo>
                  <a:lnTo>
                    <a:pt x="f1194" y="f1191"/>
                  </a:lnTo>
                  <a:lnTo>
                    <a:pt x="f1194" y="f1190"/>
                  </a:lnTo>
                  <a:lnTo>
                    <a:pt x="f1192" y="f1189"/>
                  </a:lnTo>
                  <a:close/>
                </a:path>
                <a:path w="6172200" h="1781175">
                  <a:moveTo>
                    <a:pt x="f1195" y="f1189"/>
                  </a:moveTo>
                  <a:lnTo>
                    <a:pt x="f1196" y="f1189"/>
                  </a:lnTo>
                  <a:lnTo>
                    <a:pt x="f1197" y="f1190"/>
                  </a:lnTo>
                  <a:lnTo>
                    <a:pt x="f1197" y="f1191"/>
                  </a:lnTo>
                  <a:lnTo>
                    <a:pt x="f1196" y="f1131"/>
                  </a:lnTo>
                  <a:lnTo>
                    <a:pt x="f1195" y="f1131"/>
                  </a:lnTo>
                  <a:lnTo>
                    <a:pt x="f1198" y="f1191"/>
                  </a:lnTo>
                  <a:lnTo>
                    <a:pt x="f1198" y="f1190"/>
                  </a:lnTo>
                  <a:lnTo>
                    <a:pt x="f1195" y="f1189"/>
                  </a:lnTo>
                  <a:close/>
                </a:path>
                <a:path w="6172200" h="1781175">
                  <a:moveTo>
                    <a:pt x="f1199" y="f1200"/>
                  </a:moveTo>
                  <a:lnTo>
                    <a:pt x="f1201" y="f1200"/>
                  </a:lnTo>
                  <a:lnTo>
                    <a:pt x="f1202" y="f1203"/>
                  </a:lnTo>
                  <a:lnTo>
                    <a:pt x="f1202" y="f1204"/>
                  </a:lnTo>
                  <a:lnTo>
                    <a:pt x="f1201" y="f1205"/>
                  </a:lnTo>
                  <a:lnTo>
                    <a:pt x="f1199" y="f1205"/>
                  </a:lnTo>
                  <a:lnTo>
                    <a:pt x="f1206" y="f1204"/>
                  </a:lnTo>
                  <a:lnTo>
                    <a:pt x="f1206" y="f1203"/>
                  </a:lnTo>
                  <a:lnTo>
                    <a:pt x="f1199" y="f1200"/>
                  </a:lnTo>
                  <a:close/>
                </a:path>
                <a:path w="6172200" h="1781175">
                  <a:moveTo>
                    <a:pt x="f1207" y="f1200"/>
                  </a:moveTo>
                  <a:lnTo>
                    <a:pt x="f1208" y="f1200"/>
                  </a:lnTo>
                  <a:lnTo>
                    <a:pt x="f1209" y="f1203"/>
                  </a:lnTo>
                  <a:lnTo>
                    <a:pt x="f1209" y="f1204"/>
                  </a:lnTo>
                  <a:lnTo>
                    <a:pt x="f1208" y="f1205"/>
                  </a:lnTo>
                  <a:lnTo>
                    <a:pt x="f1207" y="f1205"/>
                  </a:lnTo>
                  <a:lnTo>
                    <a:pt x="f1210" y="f1204"/>
                  </a:lnTo>
                  <a:lnTo>
                    <a:pt x="f1210" y="f1203"/>
                  </a:lnTo>
                  <a:lnTo>
                    <a:pt x="f1207" y="f1200"/>
                  </a:lnTo>
                  <a:close/>
                </a:path>
                <a:path w="6172200" h="1781175">
                  <a:moveTo>
                    <a:pt x="f1211" y="f1212"/>
                  </a:moveTo>
                  <a:lnTo>
                    <a:pt x="f1213" y="f1212"/>
                  </a:lnTo>
                  <a:lnTo>
                    <a:pt x="f1214" y="f1215"/>
                  </a:lnTo>
                  <a:lnTo>
                    <a:pt x="f1214" y="f1216"/>
                  </a:lnTo>
                  <a:lnTo>
                    <a:pt x="f1213" y="f1150"/>
                  </a:lnTo>
                  <a:lnTo>
                    <a:pt x="f1211" y="f1150"/>
                  </a:lnTo>
                  <a:lnTo>
                    <a:pt x="f1217" y="f1216"/>
                  </a:lnTo>
                  <a:lnTo>
                    <a:pt x="f1217" y="f1215"/>
                  </a:lnTo>
                  <a:lnTo>
                    <a:pt x="f1211" y="f1212"/>
                  </a:lnTo>
                  <a:close/>
                </a:path>
                <a:path w="6172200" h="1781175">
                  <a:moveTo>
                    <a:pt x="f1218" y="f1212"/>
                  </a:moveTo>
                  <a:lnTo>
                    <a:pt x="f1219" y="f1212"/>
                  </a:lnTo>
                  <a:lnTo>
                    <a:pt x="f1220" y="f1215"/>
                  </a:lnTo>
                  <a:lnTo>
                    <a:pt x="f1220" y="f1216"/>
                  </a:lnTo>
                  <a:lnTo>
                    <a:pt x="f1219" y="f1150"/>
                  </a:lnTo>
                  <a:lnTo>
                    <a:pt x="f1218" y="f1150"/>
                  </a:lnTo>
                  <a:lnTo>
                    <a:pt x="f1221" y="f1216"/>
                  </a:lnTo>
                  <a:lnTo>
                    <a:pt x="f1221" y="f1215"/>
                  </a:lnTo>
                  <a:lnTo>
                    <a:pt x="f1218" y="f1212"/>
                  </a:lnTo>
                  <a:close/>
                </a:path>
                <a:path w="6172200" h="1781175">
                  <a:moveTo>
                    <a:pt x="f1222" y="f1223"/>
                  </a:moveTo>
                  <a:lnTo>
                    <a:pt x="f1224" y="f1223"/>
                  </a:lnTo>
                  <a:lnTo>
                    <a:pt x="f1225" y="f1226"/>
                  </a:lnTo>
                  <a:lnTo>
                    <a:pt x="f1225" y="f1227"/>
                  </a:lnTo>
                  <a:lnTo>
                    <a:pt x="f1224" y="f1165"/>
                  </a:lnTo>
                  <a:lnTo>
                    <a:pt x="f1222" y="f1165"/>
                  </a:lnTo>
                  <a:lnTo>
                    <a:pt x="f1228" y="f1227"/>
                  </a:lnTo>
                  <a:lnTo>
                    <a:pt x="f1228" y="f1226"/>
                  </a:lnTo>
                  <a:lnTo>
                    <a:pt x="f1222" y="f1223"/>
                  </a:lnTo>
                  <a:close/>
                </a:path>
                <a:path w="6172200" h="1781175">
                  <a:moveTo>
                    <a:pt x="f221" y="f1223"/>
                  </a:moveTo>
                  <a:lnTo>
                    <a:pt x="f222" y="f1223"/>
                  </a:lnTo>
                  <a:lnTo>
                    <a:pt x="f223" y="f1226"/>
                  </a:lnTo>
                  <a:lnTo>
                    <a:pt x="f223" y="f1227"/>
                  </a:lnTo>
                  <a:lnTo>
                    <a:pt x="f222" y="f1165"/>
                  </a:lnTo>
                  <a:lnTo>
                    <a:pt x="f221" y="f1165"/>
                  </a:lnTo>
                  <a:lnTo>
                    <a:pt x="f224" y="f1227"/>
                  </a:lnTo>
                  <a:lnTo>
                    <a:pt x="f224" y="f1226"/>
                  </a:lnTo>
                  <a:lnTo>
                    <a:pt x="f221" y="f1223"/>
                  </a:lnTo>
                  <a:close/>
                </a:path>
                <a:path w="6172200" h="1781175">
                  <a:moveTo>
                    <a:pt x="f1229" y="f1230"/>
                  </a:moveTo>
                  <a:lnTo>
                    <a:pt x="f1231" y="f1230"/>
                  </a:lnTo>
                  <a:lnTo>
                    <a:pt x="f1232" y="f1233"/>
                  </a:lnTo>
                  <a:lnTo>
                    <a:pt x="f1232" y="f1234"/>
                  </a:lnTo>
                  <a:lnTo>
                    <a:pt x="f1231" y="f1177"/>
                  </a:lnTo>
                  <a:lnTo>
                    <a:pt x="f1229" y="f1177"/>
                  </a:lnTo>
                  <a:lnTo>
                    <a:pt x="f1235" y="f1234"/>
                  </a:lnTo>
                  <a:lnTo>
                    <a:pt x="f1235" y="f1233"/>
                  </a:lnTo>
                  <a:lnTo>
                    <a:pt x="f1229" y="f1230"/>
                  </a:lnTo>
                  <a:close/>
                </a:path>
                <a:path w="6172200" h="1781175">
                  <a:moveTo>
                    <a:pt x="f1236" y="f1237"/>
                  </a:moveTo>
                  <a:lnTo>
                    <a:pt x="f1238" y="f1237"/>
                  </a:lnTo>
                  <a:lnTo>
                    <a:pt x="f1239" y="f1240"/>
                  </a:lnTo>
                  <a:lnTo>
                    <a:pt x="f1239" y="f1241"/>
                  </a:lnTo>
                  <a:lnTo>
                    <a:pt x="f1238" y="f1189"/>
                  </a:lnTo>
                  <a:lnTo>
                    <a:pt x="f1236" y="f1189"/>
                  </a:lnTo>
                  <a:lnTo>
                    <a:pt x="f1242" y="f1241"/>
                  </a:lnTo>
                  <a:lnTo>
                    <a:pt x="f1242" y="f1240"/>
                  </a:lnTo>
                  <a:lnTo>
                    <a:pt x="f1236" y="f1237"/>
                  </a:lnTo>
                  <a:close/>
                </a:path>
                <a:path w="6172200" h="1781175">
                  <a:moveTo>
                    <a:pt x="f1243" y="f1237"/>
                  </a:moveTo>
                  <a:lnTo>
                    <a:pt x="f1244" y="f1237"/>
                  </a:lnTo>
                  <a:lnTo>
                    <a:pt x="f1245" y="f1240"/>
                  </a:lnTo>
                  <a:lnTo>
                    <a:pt x="f1245" y="f1241"/>
                  </a:lnTo>
                  <a:lnTo>
                    <a:pt x="f1244" y="f1189"/>
                  </a:lnTo>
                  <a:lnTo>
                    <a:pt x="f1243" y="f1189"/>
                  </a:lnTo>
                  <a:lnTo>
                    <a:pt x="f1246" y="f1241"/>
                  </a:lnTo>
                  <a:lnTo>
                    <a:pt x="f1246" y="f1240"/>
                  </a:lnTo>
                  <a:lnTo>
                    <a:pt x="f1243" y="f1237"/>
                  </a:lnTo>
                  <a:close/>
                </a:path>
                <a:path w="6172200" h="1781175">
                  <a:moveTo>
                    <a:pt x="f479" y="f1247"/>
                  </a:moveTo>
                  <a:lnTo>
                    <a:pt x="f481" y="f1247"/>
                  </a:lnTo>
                  <a:lnTo>
                    <a:pt x="f482" y="f1248"/>
                  </a:lnTo>
                  <a:lnTo>
                    <a:pt x="f482" y="f1249"/>
                  </a:lnTo>
                  <a:lnTo>
                    <a:pt x="f481" y="f1250"/>
                  </a:lnTo>
                  <a:lnTo>
                    <a:pt x="f479" y="f1250"/>
                  </a:lnTo>
                  <a:lnTo>
                    <a:pt x="f485" y="f1249"/>
                  </a:lnTo>
                  <a:lnTo>
                    <a:pt x="f485" y="f1248"/>
                  </a:lnTo>
                  <a:lnTo>
                    <a:pt x="f479" y="f1247"/>
                  </a:lnTo>
                  <a:close/>
                </a:path>
                <a:path w="6172200" h="1781175">
                  <a:moveTo>
                    <a:pt x="f1251" y="f1252"/>
                  </a:moveTo>
                  <a:lnTo>
                    <a:pt x="f1253" y="f1252"/>
                  </a:lnTo>
                  <a:lnTo>
                    <a:pt x="f1254" y="f1255"/>
                  </a:lnTo>
                  <a:lnTo>
                    <a:pt x="f1254" y="f1256"/>
                  </a:lnTo>
                  <a:lnTo>
                    <a:pt x="f1253" y="f1200"/>
                  </a:lnTo>
                  <a:lnTo>
                    <a:pt x="f1251" y="f1200"/>
                  </a:lnTo>
                  <a:lnTo>
                    <a:pt x="f1257" y="f1256"/>
                  </a:lnTo>
                  <a:lnTo>
                    <a:pt x="f1257" y="f1255"/>
                  </a:lnTo>
                  <a:lnTo>
                    <a:pt x="f1251" y="f1252"/>
                  </a:lnTo>
                  <a:close/>
                </a:path>
                <a:path w="6172200" h="1781175">
                  <a:moveTo>
                    <a:pt x="f594" y="f1252"/>
                  </a:moveTo>
                  <a:lnTo>
                    <a:pt x="f595" y="f1252"/>
                  </a:lnTo>
                  <a:lnTo>
                    <a:pt x="f596" y="f1255"/>
                  </a:lnTo>
                  <a:lnTo>
                    <a:pt x="f596" y="f1256"/>
                  </a:lnTo>
                  <a:lnTo>
                    <a:pt x="f595" y="f1200"/>
                  </a:lnTo>
                  <a:lnTo>
                    <a:pt x="f594" y="f1200"/>
                  </a:lnTo>
                  <a:lnTo>
                    <a:pt x="f597" y="f1256"/>
                  </a:lnTo>
                  <a:lnTo>
                    <a:pt x="f597" y="f1255"/>
                  </a:lnTo>
                  <a:lnTo>
                    <a:pt x="f594" y="f1252"/>
                  </a:lnTo>
                  <a:close/>
                </a:path>
                <a:path w="6172200" h="1781175">
                  <a:moveTo>
                    <a:pt x="f1258" y="f1252"/>
                  </a:moveTo>
                  <a:lnTo>
                    <a:pt x="f1259" y="f1252"/>
                  </a:lnTo>
                  <a:lnTo>
                    <a:pt x="f1260" y="f1255"/>
                  </a:lnTo>
                  <a:lnTo>
                    <a:pt x="f1260" y="f1256"/>
                  </a:lnTo>
                  <a:lnTo>
                    <a:pt x="f1259" y="f1200"/>
                  </a:lnTo>
                  <a:lnTo>
                    <a:pt x="f1258" y="f1200"/>
                  </a:lnTo>
                  <a:lnTo>
                    <a:pt x="f1261" y="f1256"/>
                  </a:lnTo>
                  <a:lnTo>
                    <a:pt x="f1261" y="f1255"/>
                  </a:lnTo>
                  <a:lnTo>
                    <a:pt x="f1258" y="f1252"/>
                  </a:lnTo>
                  <a:close/>
                </a:path>
                <a:path w="6172200" h="1781175">
                  <a:moveTo>
                    <a:pt x="f273" y="f1252"/>
                  </a:moveTo>
                  <a:lnTo>
                    <a:pt x="f274" y="f1252"/>
                  </a:lnTo>
                  <a:lnTo>
                    <a:pt x="f275" y="f1255"/>
                  </a:lnTo>
                  <a:lnTo>
                    <a:pt x="f275" y="f1256"/>
                  </a:lnTo>
                  <a:lnTo>
                    <a:pt x="f274" y="f1200"/>
                  </a:lnTo>
                  <a:lnTo>
                    <a:pt x="f273" y="f1200"/>
                  </a:lnTo>
                  <a:lnTo>
                    <a:pt x="f276" y="f1256"/>
                  </a:lnTo>
                  <a:lnTo>
                    <a:pt x="f276" y="f1255"/>
                  </a:lnTo>
                  <a:lnTo>
                    <a:pt x="f273" y="f1252"/>
                  </a:lnTo>
                  <a:close/>
                </a:path>
                <a:path w="6172200" h="1781175">
                  <a:moveTo>
                    <a:pt x="f568" y="f1252"/>
                  </a:moveTo>
                  <a:lnTo>
                    <a:pt x="f569" y="f1252"/>
                  </a:lnTo>
                  <a:lnTo>
                    <a:pt x="f570" y="f1255"/>
                  </a:lnTo>
                  <a:lnTo>
                    <a:pt x="f570" y="f1256"/>
                  </a:lnTo>
                  <a:lnTo>
                    <a:pt x="f569" y="f1200"/>
                  </a:lnTo>
                  <a:lnTo>
                    <a:pt x="f568" y="f1200"/>
                  </a:lnTo>
                  <a:lnTo>
                    <a:pt x="f153" y="f1256"/>
                  </a:lnTo>
                  <a:lnTo>
                    <a:pt x="f153" y="f1255"/>
                  </a:lnTo>
                  <a:lnTo>
                    <a:pt x="f568" y="f1252"/>
                  </a:lnTo>
                  <a:close/>
                </a:path>
                <a:path w="6172200" h="1781175">
                  <a:moveTo>
                    <a:pt x="f1262" y="f1252"/>
                  </a:moveTo>
                  <a:lnTo>
                    <a:pt x="f1263" y="f1252"/>
                  </a:lnTo>
                  <a:lnTo>
                    <a:pt x="f1264" y="f1255"/>
                  </a:lnTo>
                  <a:lnTo>
                    <a:pt x="f1264" y="f1256"/>
                  </a:lnTo>
                  <a:lnTo>
                    <a:pt x="f1263" y="f1200"/>
                  </a:lnTo>
                  <a:lnTo>
                    <a:pt x="f1262" y="f1200"/>
                  </a:lnTo>
                  <a:lnTo>
                    <a:pt x="f1265" y="f1256"/>
                  </a:lnTo>
                  <a:lnTo>
                    <a:pt x="f1265" y="f1255"/>
                  </a:lnTo>
                  <a:lnTo>
                    <a:pt x="f1262" y="f1252"/>
                  </a:lnTo>
                  <a:close/>
                </a:path>
                <a:path w="6172200" h="1781175">
                  <a:moveTo>
                    <a:pt x="f1266" y="f1267"/>
                  </a:moveTo>
                  <a:lnTo>
                    <a:pt x="f1268" y="f1267"/>
                  </a:lnTo>
                  <a:lnTo>
                    <a:pt x="f515" y="f1269"/>
                  </a:lnTo>
                  <a:lnTo>
                    <a:pt x="f515" y="f1270"/>
                  </a:lnTo>
                  <a:lnTo>
                    <a:pt x="f1268" y="f1212"/>
                  </a:lnTo>
                  <a:lnTo>
                    <a:pt x="f1266" y="f1212"/>
                  </a:lnTo>
                  <a:lnTo>
                    <a:pt x="f403" y="f1270"/>
                  </a:lnTo>
                  <a:lnTo>
                    <a:pt x="f403" y="f1269"/>
                  </a:lnTo>
                  <a:lnTo>
                    <a:pt x="f1266" y="f1267"/>
                  </a:lnTo>
                  <a:close/>
                </a:path>
                <a:path w="6172200" h="1781175">
                  <a:moveTo>
                    <a:pt x="f1271" y="f1272"/>
                  </a:moveTo>
                  <a:lnTo>
                    <a:pt x="f1273" y="f1272"/>
                  </a:lnTo>
                  <a:lnTo>
                    <a:pt x="f1274" y="f1275"/>
                  </a:lnTo>
                  <a:lnTo>
                    <a:pt x="f1274" y="f1276"/>
                  </a:lnTo>
                  <a:lnTo>
                    <a:pt x="f1273" y="f1223"/>
                  </a:lnTo>
                  <a:lnTo>
                    <a:pt x="f1271" y="f1223"/>
                  </a:lnTo>
                  <a:lnTo>
                    <a:pt x="f1277" y="f1276"/>
                  </a:lnTo>
                  <a:lnTo>
                    <a:pt x="f1277" y="f1275"/>
                  </a:lnTo>
                  <a:lnTo>
                    <a:pt x="f1271" y="f1272"/>
                  </a:lnTo>
                  <a:close/>
                </a:path>
                <a:path w="6172200" h="1781175">
                  <a:moveTo>
                    <a:pt x="f1278" y="f1272"/>
                  </a:moveTo>
                  <a:lnTo>
                    <a:pt x="f1279" y="f1272"/>
                  </a:lnTo>
                  <a:lnTo>
                    <a:pt x="f1280" y="f1275"/>
                  </a:lnTo>
                  <a:lnTo>
                    <a:pt x="f1280" y="f1276"/>
                  </a:lnTo>
                  <a:lnTo>
                    <a:pt x="f1279" y="f1223"/>
                  </a:lnTo>
                  <a:lnTo>
                    <a:pt x="f1278" y="f1223"/>
                  </a:lnTo>
                  <a:lnTo>
                    <a:pt x="f1118" y="f1276"/>
                  </a:lnTo>
                  <a:lnTo>
                    <a:pt x="f1118" y="f1275"/>
                  </a:lnTo>
                  <a:lnTo>
                    <a:pt x="f1278" y="f1272"/>
                  </a:lnTo>
                  <a:close/>
                </a:path>
                <a:path w="6172200" h="1781175">
                  <a:moveTo>
                    <a:pt x="f1281" y="f1282"/>
                  </a:moveTo>
                  <a:lnTo>
                    <a:pt x="f1283" y="f1282"/>
                  </a:lnTo>
                  <a:lnTo>
                    <a:pt x="f1284" y="f1285"/>
                  </a:lnTo>
                  <a:lnTo>
                    <a:pt x="f1284" y="f1286"/>
                  </a:lnTo>
                  <a:lnTo>
                    <a:pt x="f1283" y="f1237"/>
                  </a:lnTo>
                  <a:lnTo>
                    <a:pt x="f1281" y="f1237"/>
                  </a:lnTo>
                  <a:lnTo>
                    <a:pt x="f1287" y="f1286"/>
                  </a:lnTo>
                  <a:lnTo>
                    <a:pt x="f1287" y="f1285"/>
                  </a:lnTo>
                  <a:lnTo>
                    <a:pt x="f1281" y="f1282"/>
                  </a:lnTo>
                  <a:close/>
                </a:path>
                <a:path w="6172200" h="1781175">
                  <a:moveTo>
                    <a:pt x="f1288" y="f1282"/>
                  </a:moveTo>
                  <a:lnTo>
                    <a:pt x="f1289" y="f1282"/>
                  </a:lnTo>
                  <a:lnTo>
                    <a:pt x="f1290" y="f1285"/>
                  </a:lnTo>
                  <a:lnTo>
                    <a:pt x="f1290" y="f1286"/>
                  </a:lnTo>
                  <a:lnTo>
                    <a:pt x="f1289" y="f1237"/>
                  </a:lnTo>
                  <a:lnTo>
                    <a:pt x="f1288" y="f1237"/>
                  </a:lnTo>
                  <a:lnTo>
                    <a:pt x="f1291" y="f1286"/>
                  </a:lnTo>
                  <a:lnTo>
                    <a:pt x="f1291" y="f1285"/>
                  </a:lnTo>
                  <a:lnTo>
                    <a:pt x="f1288" y="f1282"/>
                  </a:lnTo>
                  <a:close/>
                </a:path>
                <a:path w="6172200" h="1781175">
                  <a:moveTo>
                    <a:pt x="f1292" y="f1282"/>
                  </a:moveTo>
                  <a:lnTo>
                    <a:pt x="f1293" y="f1282"/>
                  </a:lnTo>
                  <a:lnTo>
                    <a:pt x="f1294" y="f1285"/>
                  </a:lnTo>
                  <a:lnTo>
                    <a:pt x="f1294" y="f1286"/>
                  </a:lnTo>
                  <a:lnTo>
                    <a:pt x="f1293" y="f1237"/>
                  </a:lnTo>
                  <a:lnTo>
                    <a:pt x="f1292" y="f1237"/>
                  </a:lnTo>
                  <a:lnTo>
                    <a:pt x="f1295" y="f1286"/>
                  </a:lnTo>
                  <a:lnTo>
                    <a:pt x="f1295" y="f1285"/>
                  </a:lnTo>
                  <a:lnTo>
                    <a:pt x="f1292" y="f1282"/>
                  </a:lnTo>
                  <a:close/>
                </a:path>
                <a:path w="6172200" h="1781175">
                  <a:moveTo>
                    <a:pt x="f851" y="f1296"/>
                  </a:moveTo>
                  <a:lnTo>
                    <a:pt x="f852" y="f1296"/>
                  </a:lnTo>
                  <a:lnTo>
                    <a:pt x="f853" y="f1297"/>
                  </a:lnTo>
                  <a:lnTo>
                    <a:pt x="f853" y="f1298"/>
                  </a:lnTo>
                  <a:lnTo>
                    <a:pt x="f852" y="f1247"/>
                  </a:lnTo>
                  <a:lnTo>
                    <a:pt x="f851" y="f1247"/>
                  </a:lnTo>
                  <a:lnTo>
                    <a:pt x="f854" y="f1298"/>
                  </a:lnTo>
                  <a:lnTo>
                    <a:pt x="f854" y="f1297"/>
                  </a:lnTo>
                  <a:lnTo>
                    <a:pt x="f851" y="f1296"/>
                  </a:lnTo>
                  <a:close/>
                </a:path>
                <a:path w="6172200" h="1781175">
                  <a:moveTo>
                    <a:pt x="f1299" y="f1300"/>
                  </a:moveTo>
                  <a:lnTo>
                    <a:pt x="f1301" y="f1300"/>
                  </a:lnTo>
                  <a:lnTo>
                    <a:pt x="f935" y="f1302"/>
                  </a:lnTo>
                  <a:lnTo>
                    <a:pt x="f935" y="f1303"/>
                  </a:lnTo>
                  <a:lnTo>
                    <a:pt x="f1301" y="f1252"/>
                  </a:lnTo>
                  <a:lnTo>
                    <a:pt x="f1299" y="f1252"/>
                  </a:lnTo>
                  <a:lnTo>
                    <a:pt x="f1304" y="f1303"/>
                  </a:lnTo>
                  <a:lnTo>
                    <a:pt x="f1304" y="f1302"/>
                  </a:lnTo>
                  <a:lnTo>
                    <a:pt x="f1299" y="f1300"/>
                  </a:lnTo>
                  <a:close/>
                </a:path>
                <a:path w="6172200" h="1781175">
                  <a:moveTo>
                    <a:pt x="f1305" y="f1300"/>
                  </a:moveTo>
                  <a:lnTo>
                    <a:pt x="f1306" y="f1300"/>
                  </a:lnTo>
                  <a:lnTo>
                    <a:pt x="f1307" y="f1302"/>
                  </a:lnTo>
                  <a:lnTo>
                    <a:pt x="f1307" y="f1303"/>
                  </a:lnTo>
                  <a:lnTo>
                    <a:pt x="f1306" y="f1252"/>
                  </a:lnTo>
                  <a:lnTo>
                    <a:pt x="f1305" y="f1252"/>
                  </a:lnTo>
                  <a:lnTo>
                    <a:pt x="f1308" y="f1303"/>
                  </a:lnTo>
                  <a:lnTo>
                    <a:pt x="f1308" y="f1302"/>
                  </a:lnTo>
                  <a:lnTo>
                    <a:pt x="f1305" y="f1300"/>
                  </a:lnTo>
                  <a:close/>
                </a:path>
                <a:path w="6172200" h="1781175">
                  <a:moveTo>
                    <a:pt x="f1309" y="f1300"/>
                  </a:moveTo>
                  <a:lnTo>
                    <a:pt x="f1310" y="f1300"/>
                  </a:lnTo>
                  <a:lnTo>
                    <a:pt x="f1311" y="f1302"/>
                  </a:lnTo>
                  <a:lnTo>
                    <a:pt x="f1311" y="f1303"/>
                  </a:lnTo>
                  <a:lnTo>
                    <a:pt x="f1310" y="f1252"/>
                  </a:lnTo>
                  <a:lnTo>
                    <a:pt x="f1309" y="f1252"/>
                  </a:lnTo>
                  <a:lnTo>
                    <a:pt x="f1312" y="f1303"/>
                  </a:lnTo>
                  <a:lnTo>
                    <a:pt x="f1312" y="f1302"/>
                  </a:lnTo>
                  <a:lnTo>
                    <a:pt x="f1309" y="f1300"/>
                  </a:lnTo>
                  <a:close/>
                </a:path>
                <a:path w="6172200" h="1781175">
                  <a:moveTo>
                    <a:pt x="f1313" y="f1300"/>
                  </a:moveTo>
                  <a:lnTo>
                    <a:pt x="f1314" y="f1300"/>
                  </a:lnTo>
                  <a:lnTo>
                    <a:pt x="f627" y="f1302"/>
                  </a:lnTo>
                  <a:lnTo>
                    <a:pt x="f627" y="f1303"/>
                  </a:lnTo>
                  <a:lnTo>
                    <a:pt x="f1314" y="f1252"/>
                  </a:lnTo>
                  <a:lnTo>
                    <a:pt x="f1313" y="f1252"/>
                  </a:lnTo>
                  <a:lnTo>
                    <a:pt x="f343" y="f1303"/>
                  </a:lnTo>
                  <a:lnTo>
                    <a:pt x="f343" y="f1302"/>
                  </a:lnTo>
                  <a:lnTo>
                    <a:pt x="f1313" y="f1300"/>
                  </a:lnTo>
                  <a:close/>
                </a:path>
                <a:path w="6172200" h="1781175">
                  <a:moveTo>
                    <a:pt x="f1315" y="f1316"/>
                  </a:moveTo>
                  <a:lnTo>
                    <a:pt x="f1317" y="f1316"/>
                  </a:lnTo>
                  <a:lnTo>
                    <a:pt x="f1318" y="f1319"/>
                  </a:lnTo>
                  <a:lnTo>
                    <a:pt x="f1318" y="f1320"/>
                  </a:lnTo>
                  <a:lnTo>
                    <a:pt x="f1317" y="f1267"/>
                  </a:lnTo>
                  <a:lnTo>
                    <a:pt x="f1315" y="f1267"/>
                  </a:lnTo>
                  <a:lnTo>
                    <a:pt x="f1321" y="f1320"/>
                  </a:lnTo>
                  <a:lnTo>
                    <a:pt x="f1321" y="f1319"/>
                  </a:lnTo>
                  <a:lnTo>
                    <a:pt x="f1315" y="f1316"/>
                  </a:lnTo>
                  <a:close/>
                </a:path>
                <a:path w="6172200" h="1781175">
                  <a:moveTo>
                    <a:pt x="f1322" y="f1323"/>
                  </a:moveTo>
                  <a:lnTo>
                    <a:pt x="f1324" y="f1323"/>
                  </a:lnTo>
                  <a:lnTo>
                    <a:pt x="f1325" y="f1326"/>
                  </a:lnTo>
                  <a:lnTo>
                    <a:pt x="f1325" y="f1327"/>
                  </a:lnTo>
                  <a:lnTo>
                    <a:pt x="f1324" y="f1328"/>
                  </a:lnTo>
                  <a:lnTo>
                    <a:pt x="f1322" y="f1328"/>
                  </a:lnTo>
                  <a:lnTo>
                    <a:pt x="f1329" y="f1327"/>
                  </a:lnTo>
                  <a:lnTo>
                    <a:pt x="f1329" y="f1326"/>
                  </a:lnTo>
                  <a:lnTo>
                    <a:pt x="f1322" y="f1323"/>
                  </a:lnTo>
                  <a:close/>
                </a:path>
                <a:path w="6172200" h="1781175">
                  <a:moveTo>
                    <a:pt x="f1330" y="f1323"/>
                  </a:moveTo>
                  <a:lnTo>
                    <a:pt x="f1331" y="f1323"/>
                  </a:lnTo>
                  <a:lnTo>
                    <a:pt x="f1332" y="f1326"/>
                  </a:lnTo>
                  <a:lnTo>
                    <a:pt x="f1332" y="f1327"/>
                  </a:lnTo>
                  <a:lnTo>
                    <a:pt x="f1331" y="f1328"/>
                  </a:lnTo>
                  <a:lnTo>
                    <a:pt x="f1330" y="f1328"/>
                  </a:lnTo>
                  <a:lnTo>
                    <a:pt x="f1333" y="f1327"/>
                  </a:lnTo>
                  <a:lnTo>
                    <a:pt x="f1333" y="f1326"/>
                  </a:lnTo>
                  <a:lnTo>
                    <a:pt x="f1330" y="f1323"/>
                  </a:lnTo>
                  <a:close/>
                </a:path>
                <a:path w="6172200" h="1781175">
                  <a:moveTo>
                    <a:pt x="f1334" y="f1335"/>
                  </a:moveTo>
                  <a:lnTo>
                    <a:pt x="f1336" y="f1335"/>
                  </a:lnTo>
                  <a:lnTo>
                    <a:pt x="f577" y="f1337"/>
                  </a:lnTo>
                  <a:lnTo>
                    <a:pt x="f577" y="f1338"/>
                  </a:lnTo>
                  <a:lnTo>
                    <a:pt x="f1336" y="f1282"/>
                  </a:lnTo>
                  <a:lnTo>
                    <a:pt x="f1334" y="f1282"/>
                  </a:lnTo>
                  <a:lnTo>
                    <a:pt x="f100" y="f1338"/>
                  </a:lnTo>
                  <a:lnTo>
                    <a:pt x="f100" y="f1337"/>
                  </a:lnTo>
                  <a:lnTo>
                    <a:pt x="f1334" y="f1335"/>
                  </a:lnTo>
                  <a:close/>
                </a:path>
                <a:path w="6172200" h="1781175">
                  <a:moveTo>
                    <a:pt x="f1339" y="f1340"/>
                  </a:moveTo>
                  <a:lnTo>
                    <a:pt x="f1341" y="f1340"/>
                  </a:lnTo>
                  <a:lnTo>
                    <a:pt x="f1342" y="f1343"/>
                  </a:lnTo>
                  <a:lnTo>
                    <a:pt x="f1342" y="f1344"/>
                  </a:lnTo>
                  <a:lnTo>
                    <a:pt x="f1341" y="f1300"/>
                  </a:lnTo>
                  <a:lnTo>
                    <a:pt x="f1339" y="f1300"/>
                  </a:lnTo>
                  <a:lnTo>
                    <a:pt x="f1345" y="f1344"/>
                  </a:lnTo>
                  <a:lnTo>
                    <a:pt x="f1345" y="f1343"/>
                  </a:lnTo>
                  <a:lnTo>
                    <a:pt x="f1339" y="f1340"/>
                  </a:lnTo>
                  <a:close/>
                </a:path>
                <a:path w="6172200" h="1781175">
                  <a:moveTo>
                    <a:pt x="f1346" y="f1340"/>
                  </a:moveTo>
                  <a:lnTo>
                    <a:pt x="f1347" y="f1340"/>
                  </a:lnTo>
                  <a:lnTo>
                    <a:pt x="f1348" y="f1343"/>
                  </a:lnTo>
                  <a:lnTo>
                    <a:pt x="f1348" y="f1344"/>
                  </a:lnTo>
                  <a:lnTo>
                    <a:pt x="f1347" y="f1300"/>
                  </a:lnTo>
                  <a:lnTo>
                    <a:pt x="f1346" y="f1300"/>
                  </a:lnTo>
                  <a:lnTo>
                    <a:pt x="f846" y="f1344"/>
                  </a:lnTo>
                  <a:lnTo>
                    <a:pt x="f846" y="f1343"/>
                  </a:lnTo>
                  <a:lnTo>
                    <a:pt x="f1346" y="f1340"/>
                  </a:lnTo>
                  <a:close/>
                </a:path>
                <a:path w="6172200" h="1781175">
                  <a:moveTo>
                    <a:pt x="f1349" y="f1340"/>
                  </a:moveTo>
                  <a:lnTo>
                    <a:pt x="f1350" y="f1340"/>
                  </a:lnTo>
                  <a:lnTo>
                    <a:pt x="f1351" y="f1343"/>
                  </a:lnTo>
                  <a:lnTo>
                    <a:pt x="f1351" y="f1344"/>
                  </a:lnTo>
                  <a:lnTo>
                    <a:pt x="f1350" y="f1300"/>
                  </a:lnTo>
                  <a:lnTo>
                    <a:pt x="f1349" y="f1300"/>
                  </a:lnTo>
                  <a:lnTo>
                    <a:pt x="f1352" y="f1344"/>
                  </a:lnTo>
                  <a:lnTo>
                    <a:pt x="f1352" y="f1343"/>
                  </a:lnTo>
                  <a:lnTo>
                    <a:pt x="f1349" y="f1340"/>
                  </a:lnTo>
                  <a:close/>
                </a:path>
                <a:path w="6172200" h="1781175">
                  <a:moveTo>
                    <a:pt x="f578" y="f1340"/>
                  </a:moveTo>
                  <a:lnTo>
                    <a:pt x="f579" y="f1340"/>
                  </a:lnTo>
                  <a:lnTo>
                    <a:pt x="f206" y="f1343"/>
                  </a:lnTo>
                  <a:lnTo>
                    <a:pt x="f206" y="f1344"/>
                  </a:lnTo>
                  <a:lnTo>
                    <a:pt x="f579" y="f1300"/>
                  </a:lnTo>
                  <a:lnTo>
                    <a:pt x="f578" y="f1300"/>
                  </a:lnTo>
                  <a:lnTo>
                    <a:pt x="f580" y="f1344"/>
                  </a:lnTo>
                  <a:lnTo>
                    <a:pt x="f580" y="f1343"/>
                  </a:lnTo>
                  <a:lnTo>
                    <a:pt x="f578" y="f1340"/>
                  </a:lnTo>
                  <a:close/>
                </a:path>
                <a:path w="6172200" h="1781175">
                  <a:moveTo>
                    <a:pt x="f1353" y="f1340"/>
                  </a:moveTo>
                  <a:lnTo>
                    <a:pt x="f1354" y="f1340"/>
                  </a:lnTo>
                  <a:lnTo>
                    <a:pt x="f1355" y="f1343"/>
                  </a:lnTo>
                  <a:lnTo>
                    <a:pt x="f1355" y="f1344"/>
                  </a:lnTo>
                  <a:lnTo>
                    <a:pt x="f1354" y="f1300"/>
                  </a:lnTo>
                  <a:lnTo>
                    <a:pt x="f1353" y="f1300"/>
                  </a:lnTo>
                  <a:lnTo>
                    <a:pt x="f1356" y="f1344"/>
                  </a:lnTo>
                  <a:lnTo>
                    <a:pt x="f1356" y="f1343"/>
                  </a:lnTo>
                  <a:lnTo>
                    <a:pt x="f1353" y="f1340"/>
                  </a:lnTo>
                  <a:close/>
                </a:path>
                <a:path w="6172200" h="1781175">
                  <a:moveTo>
                    <a:pt x="f1357" y="f1358"/>
                  </a:moveTo>
                  <a:lnTo>
                    <a:pt x="f1359" y="f1358"/>
                  </a:lnTo>
                  <a:lnTo>
                    <a:pt x="f1360" y="f1361"/>
                  </a:lnTo>
                  <a:lnTo>
                    <a:pt x="f1360" y="f1362"/>
                  </a:lnTo>
                  <a:lnTo>
                    <a:pt x="f1359" y="f1363"/>
                  </a:lnTo>
                  <a:lnTo>
                    <a:pt x="f1357" y="f1363"/>
                  </a:lnTo>
                  <a:lnTo>
                    <a:pt x="f1179" y="f1362"/>
                  </a:lnTo>
                  <a:lnTo>
                    <a:pt x="f1179" y="f1361"/>
                  </a:lnTo>
                  <a:lnTo>
                    <a:pt x="f1357" y="f1358"/>
                  </a:lnTo>
                  <a:close/>
                </a:path>
                <a:path w="6172200" h="1781175">
                  <a:moveTo>
                    <a:pt x="f1102" y="f1358"/>
                  </a:moveTo>
                  <a:lnTo>
                    <a:pt x="f1104" y="f1358"/>
                  </a:lnTo>
                  <a:lnTo>
                    <a:pt x="f1105" y="f1361"/>
                  </a:lnTo>
                  <a:lnTo>
                    <a:pt x="f1105" y="f1362"/>
                  </a:lnTo>
                  <a:lnTo>
                    <a:pt x="f1104" y="f1363"/>
                  </a:lnTo>
                  <a:lnTo>
                    <a:pt x="f1102" y="f1363"/>
                  </a:lnTo>
                  <a:lnTo>
                    <a:pt x="f1108" y="f1362"/>
                  </a:lnTo>
                  <a:lnTo>
                    <a:pt x="f1108" y="f1361"/>
                  </a:lnTo>
                  <a:lnTo>
                    <a:pt x="f1102" y="f1358"/>
                  </a:lnTo>
                  <a:close/>
                </a:path>
                <a:path w="6172200" h="1781175">
                  <a:moveTo>
                    <a:pt x="f1364" y="f1365"/>
                  </a:moveTo>
                  <a:lnTo>
                    <a:pt x="f1366" y="f1365"/>
                  </a:lnTo>
                  <a:lnTo>
                    <a:pt x="f1367" y="f1368"/>
                  </a:lnTo>
                  <a:lnTo>
                    <a:pt x="f1367" y="f1369"/>
                  </a:lnTo>
                  <a:lnTo>
                    <a:pt x="f1366" y="f1323"/>
                  </a:lnTo>
                  <a:lnTo>
                    <a:pt x="f1364" y="f1323"/>
                  </a:lnTo>
                  <a:lnTo>
                    <a:pt x="f1370" y="f1369"/>
                  </a:lnTo>
                  <a:lnTo>
                    <a:pt x="f1370" y="f1368"/>
                  </a:lnTo>
                  <a:lnTo>
                    <a:pt x="f1364" y="f1365"/>
                  </a:lnTo>
                  <a:close/>
                </a:path>
                <a:path w="6172200" h="1781175">
                  <a:moveTo>
                    <a:pt x="f1371" y="f1365"/>
                  </a:moveTo>
                  <a:lnTo>
                    <a:pt x="f1372" y="f1365"/>
                  </a:lnTo>
                  <a:lnTo>
                    <a:pt x="f1373" y="f1368"/>
                  </a:lnTo>
                  <a:lnTo>
                    <a:pt x="f1373" y="f1369"/>
                  </a:lnTo>
                  <a:lnTo>
                    <a:pt x="f1372" y="f1323"/>
                  </a:lnTo>
                  <a:lnTo>
                    <a:pt x="f1371" y="f1323"/>
                  </a:lnTo>
                  <a:lnTo>
                    <a:pt x="f197" y="f1369"/>
                  </a:lnTo>
                  <a:lnTo>
                    <a:pt x="f197" y="f1368"/>
                  </a:lnTo>
                  <a:lnTo>
                    <a:pt x="f1371" y="f1365"/>
                  </a:lnTo>
                  <a:close/>
                </a:path>
                <a:path w="6172200" h="1781175">
                  <a:moveTo>
                    <a:pt x="f1374" y="f1365"/>
                  </a:moveTo>
                  <a:lnTo>
                    <a:pt x="f1375" y="f1365"/>
                  </a:lnTo>
                  <a:lnTo>
                    <a:pt x="f1194" y="f1368"/>
                  </a:lnTo>
                  <a:lnTo>
                    <a:pt x="f1194" y="f1369"/>
                  </a:lnTo>
                  <a:lnTo>
                    <a:pt x="f1375" y="f1323"/>
                  </a:lnTo>
                  <a:lnTo>
                    <a:pt x="f1374" y="f1323"/>
                  </a:lnTo>
                  <a:lnTo>
                    <a:pt x="f1376" y="f1369"/>
                  </a:lnTo>
                  <a:lnTo>
                    <a:pt x="f1376" y="f1368"/>
                  </a:lnTo>
                  <a:lnTo>
                    <a:pt x="f1374" y="f1365"/>
                  </a:lnTo>
                  <a:close/>
                </a:path>
                <a:path w="6172200" h="1781175">
                  <a:moveTo>
                    <a:pt x="f1377" y="f1378"/>
                  </a:moveTo>
                  <a:lnTo>
                    <a:pt x="f1379" y="f1378"/>
                  </a:lnTo>
                  <a:lnTo>
                    <a:pt x="f1380" y="f1381"/>
                  </a:lnTo>
                  <a:lnTo>
                    <a:pt x="f1380" y="f1382"/>
                  </a:lnTo>
                  <a:lnTo>
                    <a:pt x="f1379" y="f1335"/>
                  </a:lnTo>
                  <a:lnTo>
                    <a:pt x="f1377" y="f1335"/>
                  </a:lnTo>
                  <a:lnTo>
                    <a:pt x="f1383" y="f1382"/>
                  </a:lnTo>
                  <a:lnTo>
                    <a:pt x="f1383" y="f1381"/>
                  </a:lnTo>
                  <a:lnTo>
                    <a:pt x="f1377" y="f1378"/>
                  </a:lnTo>
                  <a:close/>
                </a:path>
                <a:path w="6172200" h="1781175">
                  <a:moveTo>
                    <a:pt x="f1384" y="f1378"/>
                  </a:moveTo>
                  <a:lnTo>
                    <a:pt x="f1385" y="f1378"/>
                  </a:lnTo>
                  <a:lnTo>
                    <a:pt x="f1386" y="f1381"/>
                  </a:lnTo>
                  <a:lnTo>
                    <a:pt x="f1386" y="f1382"/>
                  </a:lnTo>
                  <a:lnTo>
                    <a:pt x="f1385" y="f1335"/>
                  </a:lnTo>
                  <a:lnTo>
                    <a:pt x="f1384" y="f1335"/>
                  </a:lnTo>
                  <a:lnTo>
                    <a:pt x="f1387" y="f1382"/>
                  </a:lnTo>
                  <a:lnTo>
                    <a:pt x="f1387" y="f1381"/>
                  </a:lnTo>
                  <a:lnTo>
                    <a:pt x="f1384" y="f1378"/>
                  </a:lnTo>
                  <a:close/>
                </a:path>
                <a:path w="6172200" h="1781175">
                  <a:moveTo>
                    <a:pt x="f1388" y="f1378"/>
                  </a:moveTo>
                  <a:lnTo>
                    <a:pt x="f1389" y="f1378"/>
                  </a:lnTo>
                  <a:lnTo>
                    <a:pt x="f1390" y="f1381"/>
                  </a:lnTo>
                  <a:lnTo>
                    <a:pt x="f1390" y="f1382"/>
                  </a:lnTo>
                  <a:lnTo>
                    <a:pt x="f1389" y="f1335"/>
                  </a:lnTo>
                  <a:lnTo>
                    <a:pt x="f1388" y="f1335"/>
                  </a:lnTo>
                  <a:lnTo>
                    <a:pt x="f1391" y="f1382"/>
                  </a:lnTo>
                  <a:lnTo>
                    <a:pt x="f1391" y="f1381"/>
                  </a:lnTo>
                  <a:lnTo>
                    <a:pt x="f1388" y="f1378"/>
                  </a:lnTo>
                  <a:close/>
                </a:path>
                <a:path w="6172200" h="1781175">
                  <a:moveTo>
                    <a:pt x="f1392" y="f1378"/>
                  </a:moveTo>
                  <a:lnTo>
                    <a:pt x="f1393" y="f1378"/>
                  </a:lnTo>
                  <a:lnTo>
                    <a:pt x="f1394" y="f1381"/>
                  </a:lnTo>
                  <a:lnTo>
                    <a:pt x="f1394" y="f1382"/>
                  </a:lnTo>
                  <a:lnTo>
                    <a:pt x="f1393" y="f1335"/>
                  </a:lnTo>
                  <a:lnTo>
                    <a:pt x="f1392" y="f1335"/>
                  </a:lnTo>
                  <a:lnTo>
                    <a:pt x="f1395" y="f1382"/>
                  </a:lnTo>
                  <a:lnTo>
                    <a:pt x="f1395" y="f1381"/>
                  </a:lnTo>
                  <a:lnTo>
                    <a:pt x="f1392" y="f1378"/>
                  </a:lnTo>
                  <a:close/>
                </a:path>
                <a:path w="6172200" h="1781175">
                  <a:moveTo>
                    <a:pt x="f1396" y="f1378"/>
                  </a:moveTo>
                  <a:lnTo>
                    <a:pt x="f1397" y="f1378"/>
                  </a:lnTo>
                  <a:lnTo>
                    <a:pt x="f1398" y="f1381"/>
                  </a:lnTo>
                  <a:lnTo>
                    <a:pt x="f1398" y="f1382"/>
                  </a:lnTo>
                  <a:lnTo>
                    <a:pt x="f1397" y="f1335"/>
                  </a:lnTo>
                  <a:lnTo>
                    <a:pt x="f1396" y="f1335"/>
                  </a:lnTo>
                  <a:lnTo>
                    <a:pt x="f1220" y="f1382"/>
                  </a:lnTo>
                  <a:lnTo>
                    <a:pt x="f1220" y="f1381"/>
                  </a:lnTo>
                  <a:lnTo>
                    <a:pt x="f1396" y="f1378"/>
                  </a:lnTo>
                  <a:close/>
                </a:path>
                <a:path w="6172200" h="1781175">
                  <a:moveTo>
                    <a:pt x="f1399" y="f1400"/>
                  </a:moveTo>
                  <a:lnTo>
                    <a:pt x="f1401" y="f1400"/>
                  </a:lnTo>
                  <a:lnTo>
                    <a:pt x="f1402" y="f1403"/>
                  </a:lnTo>
                  <a:lnTo>
                    <a:pt x="f1402" y="f1404"/>
                  </a:lnTo>
                  <a:lnTo>
                    <a:pt x="f1401" y="f1405"/>
                  </a:lnTo>
                  <a:lnTo>
                    <a:pt x="f1399" y="f1405"/>
                  </a:lnTo>
                  <a:lnTo>
                    <a:pt x="f1406" y="f1404"/>
                  </a:lnTo>
                  <a:lnTo>
                    <a:pt x="f1406" y="f1403"/>
                  </a:lnTo>
                  <a:lnTo>
                    <a:pt x="f1399" y="f1400"/>
                  </a:lnTo>
                  <a:close/>
                </a:path>
                <a:path w="6172200" h="1781175">
                  <a:moveTo>
                    <a:pt x="f1407" y="f1408"/>
                  </a:moveTo>
                  <a:lnTo>
                    <a:pt x="f1409" y="f1408"/>
                  </a:lnTo>
                  <a:lnTo>
                    <a:pt x="f96" y="f1410"/>
                  </a:lnTo>
                  <a:lnTo>
                    <a:pt x="f96" y="f1411"/>
                  </a:lnTo>
                  <a:lnTo>
                    <a:pt x="f1409" y="f1340"/>
                  </a:lnTo>
                  <a:lnTo>
                    <a:pt x="f1407" y="f1340"/>
                  </a:lnTo>
                  <a:lnTo>
                    <a:pt x="f1412" y="f1411"/>
                  </a:lnTo>
                  <a:lnTo>
                    <a:pt x="f1412" y="f1410"/>
                  </a:lnTo>
                  <a:lnTo>
                    <a:pt x="f1407" y="f1408"/>
                  </a:lnTo>
                  <a:close/>
                </a:path>
                <a:path w="6172200" h="1781175">
                  <a:moveTo>
                    <a:pt x="f1413" y="f1414"/>
                  </a:moveTo>
                  <a:lnTo>
                    <a:pt x="f1415" y="f1414"/>
                  </a:lnTo>
                  <a:lnTo>
                    <a:pt x="f1416" y="f1417"/>
                  </a:lnTo>
                  <a:lnTo>
                    <a:pt x="f1416" y="f1418"/>
                  </a:lnTo>
                  <a:lnTo>
                    <a:pt x="f1415" y="f1419"/>
                  </a:lnTo>
                  <a:lnTo>
                    <a:pt x="f1413" y="f1419"/>
                  </a:lnTo>
                  <a:lnTo>
                    <a:pt x="f1420" y="f1418"/>
                  </a:lnTo>
                  <a:lnTo>
                    <a:pt x="f1420" y="f1417"/>
                  </a:lnTo>
                  <a:lnTo>
                    <a:pt x="f1413" y="f1414"/>
                  </a:lnTo>
                  <a:close/>
                </a:path>
                <a:path w="6172200" h="1781175">
                  <a:moveTo>
                    <a:pt x="f1421" y="f1414"/>
                  </a:moveTo>
                  <a:lnTo>
                    <a:pt x="f1422" y="f1414"/>
                  </a:lnTo>
                  <a:lnTo>
                    <a:pt x="f1423" y="f1417"/>
                  </a:lnTo>
                  <a:lnTo>
                    <a:pt x="f1423" y="f1418"/>
                  </a:lnTo>
                  <a:lnTo>
                    <a:pt x="f1422" y="f1419"/>
                  </a:lnTo>
                  <a:lnTo>
                    <a:pt x="f1421" y="f1419"/>
                  </a:lnTo>
                  <a:lnTo>
                    <a:pt x="f1424" y="f1418"/>
                  </a:lnTo>
                  <a:lnTo>
                    <a:pt x="f1424" y="f1417"/>
                  </a:lnTo>
                  <a:lnTo>
                    <a:pt x="f1421" y="f1414"/>
                  </a:lnTo>
                  <a:close/>
                </a:path>
                <a:path w="6172200" h="1781175">
                  <a:moveTo>
                    <a:pt x="f1425" y="f1414"/>
                  </a:moveTo>
                  <a:lnTo>
                    <a:pt x="f1426" y="f1414"/>
                  </a:lnTo>
                  <a:lnTo>
                    <a:pt x="f698" y="f1417"/>
                  </a:lnTo>
                  <a:lnTo>
                    <a:pt x="f698" y="f1418"/>
                  </a:lnTo>
                  <a:lnTo>
                    <a:pt x="f1426" y="f1419"/>
                  </a:lnTo>
                  <a:lnTo>
                    <a:pt x="f1425" y="f1419"/>
                  </a:lnTo>
                  <a:lnTo>
                    <a:pt x="f1427" y="f1418"/>
                  </a:lnTo>
                  <a:lnTo>
                    <a:pt x="f1427" y="f1417"/>
                  </a:lnTo>
                  <a:lnTo>
                    <a:pt x="f1425" y="f1414"/>
                  </a:lnTo>
                  <a:close/>
                </a:path>
                <a:path w="6172200" h="1781175">
                  <a:moveTo>
                    <a:pt x="f390" y="f1414"/>
                  </a:moveTo>
                  <a:lnTo>
                    <a:pt x="f391" y="f1414"/>
                  </a:lnTo>
                  <a:lnTo>
                    <a:pt x="f392" y="f1417"/>
                  </a:lnTo>
                  <a:lnTo>
                    <a:pt x="f392" y="f1418"/>
                  </a:lnTo>
                  <a:lnTo>
                    <a:pt x="f391" y="f1419"/>
                  </a:lnTo>
                  <a:lnTo>
                    <a:pt x="f390" y="f1419"/>
                  </a:lnTo>
                  <a:lnTo>
                    <a:pt x="f393" y="f1418"/>
                  </a:lnTo>
                  <a:lnTo>
                    <a:pt x="f393" y="f1417"/>
                  </a:lnTo>
                  <a:lnTo>
                    <a:pt x="f390" y="f1414"/>
                  </a:lnTo>
                  <a:close/>
                </a:path>
                <a:path w="6172200" h="1781175">
                  <a:moveTo>
                    <a:pt x="f1428" y="f1429"/>
                  </a:moveTo>
                  <a:lnTo>
                    <a:pt x="f1430" y="f1429"/>
                  </a:lnTo>
                  <a:lnTo>
                    <a:pt x="f1431" y="f1432"/>
                  </a:lnTo>
                  <a:lnTo>
                    <a:pt x="f1431" y="f1433"/>
                  </a:lnTo>
                  <a:lnTo>
                    <a:pt x="f1430" y="f1358"/>
                  </a:lnTo>
                  <a:lnTo>
                    <a:pt x="f1428" y="f1358"/>
                  </a:lnTo>
                  <a:lnTo>
                    <a:pt x="f1434" y="f1433"/>
                  </a:lnTo>
                  <a:lnTo>
                    <a:pt x="f1434" y="f1432"/>
                  </a:lnTo>
                  <a:lnTo>
                    <a:pt x="f1428" y="f1429"/>
                  </a:lnTo>
                  <a:close/>
                </a:path>
                <a:path w="6172200" h="1781175">
                  <a:moveTo>
                    <a:pt x="f672" y="f1429"/>
                  </a:moveTo>
                  <a:lnTo>
                    <a:pt x="f674" y="f1429"/>
                  </a:lnTo>
                  <a:lnTo>
                    <a:pt x="f675" y="f1432"/>
                  </a:lnTo>
                  <a:lnTo>
                    <a:pt x="f675" y="f1433"/>
                  </a:lnTo>
                  <a:lnTo>
                    <a:pt x="f674" y="f1358"/>
                  </a:lnTo>
                  <a:lnTo>
                    <a:pt x="f672" y="f1358"/>
                  </a:lnTo>
                  <a:lnTo>
                    <a:pt x="f678" y="f1433"/>
                  </a:lnTo>
                  <a:lnTo>
                    <a:pt x="f678" y="f1432"/>
                  </a:lnTo>
                  <a:lnTo>
                    <a:pt x="f672" y="f1429"/>
                  </a:lnTo>
                  <a:close/>
                </a:path>
                <a:path w="6172200" h="1781175">
                  <a:moveTo>
                    <a:pt x="f1004" y="f1429"/>
                  </a:moveTo>
                  <a:lnTo>
                    <a:pt x="f1005" y="f1429"/>
                  </a:lnTo>
                  <a:lnTo>
                    <a:pt x="f1006" y="f1432"/>
                  </a:lnTo>
                  <a:lnTo>
                    <a:pt x="f1006" y="f1433"/>
                  </a:lnTo>
                  <a:lnTo>
                    <a:pt x="f1005" y="f1358"/>
                  </a:lnTo>
                  <a:lnTo>
                    <a:pt x="f1004" y="f1358"/>
                  </a:lnTo>
                  <a:lnTo>
                    <a:pt x="f1007" y="f1433"/>
                  </a:lnTo>
                  <a:lnTo>
                    <a:pt x="f1007" y="f1432"/>
                  </a:lnTo>
                  <a:lnTo>
                    <a:pt x="f1004" y="f1429"/>
                  </a:lnTo>
                  <a:close/>
                </a:path>
                <a:path w="6172200" h="1781175">
                  <a:moveTo>
                    <a:pt x="f320" y="f1435"/>
                  </a:moveTo>
                  <a:lnTo>
                    <a:pt x="f322" y="f1435"/>
                  </a:lnTo>
                  <a:lnTo>
                    <a:pt x="f323" y="f1436"/>
                  </a:lnTo>
                  <a:lnTo>
                    <a:pt x="f323" y="f1437"/>
                  </a:lnTo>
                  <a:lnTo>
                    <a:pt x="f322" y="f1365"/>
                  </a:lnTo>
                  <a:lnTo>
                    <a:pt x="f320" y="f1365"/>
                  </a:lnTo>
                  <a:lnTo>
                    <a:pt x="f327" y="f1437"/>
                  </a:lnTo>
                  <a:lnTo>
                    <a:pt x="f327" y="f1436"/>
                  </a:lnTo>
                  <a:lnTo>
                    <a:pt x="f320" y="f1435"/>
                  </a:lnTo>
                  <a:close/>
                </a:path>
                <a:path w="6172200" h="1781175">
                  <a:moveTo>
                    <a:pt x="f1438" y="f1435"/>
                  </a:moveTo>
                  <a:lnTo>
                    <a:pt x="f1439" y="f1435"/>
                  </a:lnTo>
                  <a:lnTo>
                    <a:pt x="f1440" y="f1436"/>
                  </a:lnTo>
                  <a:lnTo>
                    <a:pt x="f1440" y="f1437"/>
                  </a:lnTo>
                  <a:lnTo>
                    <a:pt x="f1439" y="f1365"/>
                  </a:lnTo>
                  <a:lnTo>
                    <a:pt x="f1438" y="f1365"/>
                  </a:lnTo>
                  <a:lnTo>
                    <a:pt x="f1441" y="f1437"/>
                  </a:lnTo>
                  <a:lnTo>
                    <a:pt x="f1441" y="f1436"/>
                  </a:lnTo>
                  <a:lnTo>
                    <a:pt x="f1438" y="f1435"/>
                  </a:lnTo>
                  <a:close/>
                </a:path>
                <a:path w="6172200" h="1781175">
                  <a:moveTo>
                    <a:pt x="f1442" y="f1443"/>
                  </a:moveTo>
                  <a:lnTo>
                    <a:pt x="f1444" y="f1443"/>
                  </a:lnTo>
                  <a:lnTo>
                    <a:pt x="f1445" y="f1446"/>
                  </a:lnTo>
                  <a:lnTo>
                    <a:pt x="f1445" y="f1447"/>
                  </a:lnTo>
                  <a:lnTo>
                    <a:pt x="f1444" y="f1378"/>
                  </a:lnTo>
                  <a:lnTo>
                    <a:pt x="f1442" y="f1378"/>
                  </a:lnTo>
                  <a:lnTo>
                    <a:pt x="f321" y="f1447"/>
                  </a:lnTo>
                  <a:lnTo>
                    <a:pt x="f321" y="f1446"/>
                  </a:lnTo>
                  <a:lnTo>
                    <a:pt x="f1442" y="f1443"/>
                  </a:lnTo>
                  <a:close/>
                </a:path>
                <a:path w="6172200" h="1781175">
                  <a:moveTo>
                    <a:pt x="f1448" y="f1449"/>
                  </a:moveTo>
                  <a:lnTo>
                    <a:pt x="f1450" y="f1449"/>
                  </a:lnTo>
                  <a:lnTo>
                    <a:pt x="f1451" y="f1452"/>
                  </a:lnTo>
                  <a:lnTo>
                    <a:pt x="f1451" y="f1453"/>
                  </a:lnTo>
                  <a:lnTo>
                    <a:pt x="f1450" y="f1400"/>
                  </a:lnTo>
                  <a:lnTo>
                    <a:pt x="f1448" y="f1400"/>
                  </a:lnTo>
                  <a:lnTo>
                    <a:pt x="f1454" y="f1453"/>
                  </a:lnTo>
                  <a:lnTo>
                    <a:pt x="f1454" y="f1452"/>
                  </a:lnTo>
                  <a:lnTo>
                    <a:pt x="f1448" y="f1449"/>
                  </a:lnTo>
                  <a:close/>
                </a:path>
                <a:path w="6172200" h="1781175">
                  <a:moveTo>
                    <a:pt x="f1455" y="f1456"/>
                  </a:moveTo>
                  <a:lnTo>
                    <a:pt x="f1457" y="f1456"/>
                  </a:lnTo>
                  <a:lnTo>
                    <a:pt x="f597" y="f1458"/>
                  </a:lnTo>
                  <a:lnTo>
                    <a:pt x="f597" y="f1459"/>
                  </a:lnTo>
                  <a:lnTo>
                    <a:pt x="f1457" y="f1408"/>
                  </a:lnTo>
                  <a:lnTo>
                    <a:pt x="f1455" y="f1408"/>
                  </a:lnTo>
                  <a:lnTo>
                    <a:pt x="f1460" y="f1459"/>
                  </a:lnTo>
                  <a:lnTo>
                    <a:pt x="f1460" y="f1458"/>
                  </a:lnTo>
                  <a:lnTo>
                    <a:pt x="f1455" y="f1456"/>
                  </a:lnTo>
                  <a:close/>
                </a:path>
                <a:path w="6172200" h="1781175">
                  <a:moveTo>
                    <a:pt x="f1461" y="f1456"/>
                  </a:moveTo>
                  <a:lnTo>
                    <a:pt x="f1462" y="f1456"/>
                  </a:lnTo>
                  <a:lnTo>
                    <a:pt x="f1463" y="f1458"/>
                  </a:lnTo>
                  <a:lnTo>
                    <a:pt x="f1463" y="f1459"/>
                  </a:lnTo>
                  <a:lnTo>
                    <a:pt x="f1462" y="f1408"/>
                  </a:lnTo>
                  <a:lnTo>
                    <a:pt x="f1461" y="f1408"/>
                  </a:lnTo>
                  <a:lnTo>
                    <a:pt x="f1464" y="f1459"/>
                  </a:lnTo>
                  <a:lnTo>
                    <a:pt x="f1464" y="f1458"/>
                  </a:lnTo>
                  <a:lnTo>
                    <a:pt x="f1461" y="f1456"/>
                  </a:lnTo>
                  <a:close/>
                </a:path>
                <a:path w="6172200" h="1781175">
                  <a:moveTo>
                    <a:pt x="f1172" y="f1465"/>
                  </a:moveTo>
                  <a:lnTo>
                    <a:pt x="f1173" y="f1465"/>
                  </a:lnTo>
                  <a:lnTo>
                    <a:pt x="f1174" y="f1466"/>
                  </a:lnTo>
                  <a:lnTo>
                    <a:pt x="f1174" y="f1467"/>
                  </a:lnTo>
                  <a:lnTo>
                    <a:pt x="f1173" y="f1414"/>
                  </a:lnTo>
                  <a:lnTo>
                    <a:pt x="f1172" y="f1414"/>
                  </a:lnTo>
                  <a:lnTo>
                    <a:pt x="f1175" y="f1467"/>
                  </a:lnTo>
                  <a:lnTo>
                    <a:pt x="f1175" y="f1466"/>
                  </a:lnTo>
                  <a:lnTo>
                    <a:pt x="f1172" y="f1465"/>
                  </a:lnTo>
                  <a:close/>
                </a:path>
                <a:path w="6172200" h="1781175">
                  <a:moveTo>
                    <a:pt x="f292" y="f1468"/>
                  </a:moveTo>
                  <a:lnTo>
                    <a:pt x="f293" y="f1468"/>
                  </a:lnTo>
                  <a:lnTo>
                    <a:pt x="f294" y="f1469"/>
                  </a:lnTo>
                  <a:lnTo>
                    <a:pt x="f294" y="f1470"/>
                  </a:lnTo>
                  <a:lnTo>
                    <a:pt x="f293" y="f1429"/>
                  </a:lnTo>
                  <a:lnTo>
                    <a:pt x="f292" y="f1429"/>
                  </a:lnTo>
                  <a:lnTo>
                    <a:pt x="f298" y="f1470"/>
                  </a:lnTo>
                  <a:lnTo>
                    <a:pt x="f298" y="f1469"/>
                  </a:lnTo>
                  <a:lnTo>
                    <a:pt x="f292" y="f1468"/>
                  </a:lnTo>
                  <a:close/>
                </a:path>
                <a:path w="6172200" h="1781175">
                  <a:moveTo>
                    <a:pt x="f498" y="f1468"/>
                  </a:moveTo>
                  <a:lnTo>
                    <a:pt x="f500" y="f1468"/>
                  </a:lnTo>
                  <a:lnTo>
                    <a:pt x="f501" y="f1469"/>
                  </a:lnTo>
                  <a:lnTo>
                    <a:pt x="f501" y="f1470"/>
                  </a:lnTo>
                  <a:lnTo>
                    <a:pt x="f500" y="f1429"/>
                  </a:lnTo>
                  <a:lnTo>
                    <a:pt x="f498" y="f1429"/>
                  </a:lnTo>
                  <a:lnTo>
                    <a:pt x="f504" y="f1470"/>
                  </a:lnTo>
                  <a:lnTo>
                    <a:pt x="f504" y="f1469"/>
                  </a:lnTo>
                  <a:lnTo>
                    <a:pt x="f498" y="f1468"/>
                  </a:lnTo>
                  <a:close/>
                </a:path>
                <a:path w="6172200" h="1781175">
                  <a:moveTo>
                    <a:pt x="f1471" y="f1468"/>
                  </a:moveTo>
                  <a:lnTo>
                    <a:pt x="f1472" y="f1468"/>
                  </a:lnTo>
                  <a:lnTo>
                    <a:pt x="f1473" y="f1469"/>
                  </a:lnTo>
                  <a:lnTo>
                    <a:pt x="f1473" y="f1470"/>
                  </a:lnTo>
                  <a:lnTo>
                    <a:pt x="f1472" y="f1429"/>
                  </a:lnTo>
                  <a:lnTo>
                    <a:pt x="f1471" y="f1429"/>
                  </a:lnTo>
                  <a:lnTo>
                    <a:pt x="f290" y="f1470"/>
                  </a:lnTo>
                  <a:lnTo>
                    <a:pt x="f290" y="f1469"/>
                  </a:lnTo>
                  <a:lnTo>
                    <a:pt x="f1471" y="f1468"/>
                  </a:lnTo>
                  <a:close/>
                </a:path>
                <a:path w="6172200" h="1781175">
                  <a:moveTo>
                    <a:pt x="f1474" y="f1475"/>
                  </a:moveTo>
                  <a:lnTo>
                    <a:pt x="f1476" y="f1475"/>
                  </a:lnTo>
                  <a:lnTo>
                    <a:pt x="f1477" y="f1478"/>
                  </a:lnTo>
                  <a:lnTo>
                    <a:pt x="f1477" y="f1479"/>
                  </a:lnTo>
                  <a:lnTo>
                    <a:pt x="f1476" y="f1435"/>
                  </a:lnTo>
                  <a:lnTo>
                    <a:pt x="f1474" y="f1435"/>
                  </a:lnTo>
                  <a:lnTo>
                    <a:pt x="f1318" y="f1479"/>
                  </a:lnTo>
                  <a:lnTo>
                    <a:pt x="f1318" y="f1478"/>
                  </a:lnTo>
                  <a:lnTo>
                    <a:pt x="f1474" y="f1475"/>
                  </a:lnTo>
                  <a:close/>
                </a:path>
                <a:path w="6172200" h="1781175">
                  <a:moveTo>
                    <a:pt x="f1480" y="f1475"/>
                  </a:moveTo>
                  <a:lnTo>
                    <a:pt x="f1481" y="f1475"/>
                  </a:lnTo>
                  <a:lnTo>
                    <a:pt x="f1482" y="f1478"/>
                  </a:lnTo>
                  <a:lnTo>
                    <a:pt x="f1482" y="f1479"/>
                  </a:lnTo>
                  <a:lnTo>
                    <a:pt x="f1481" y="f1435"/>
                  </a:lnTo>
                  <a:lnTo>
                    <a:pt x="f1480" y="f1435"/>
                  </a:lnTo>
                  <a:lnTo>
                    <a:pt x="f1332" y="f1479"/>
                  </a:lnTo>
                  <a:lnTo>
                    <a:pt x="f1332" y="f1478"/>
                  </a:lnTo>
                  <a:lnTo>
                    <a:pt x="f1480" y="f1475"/>
                  </a:lnTo>
                  <a:close/>
                </a:path>
                <a:path w="6172200" h="1781175">
                  <a:moveTo>
                    <a:pt x="f1483" y="f1475"/>
                  </a:moveTo>
                  <a:lnTo>
                    <a:pt x="f1484" y="f1475"/>
                  </a:lnTo>
                  <a:lnTo>
                    <a:pt x="f1485" y="f1486"/>
                  </a:lnTo>
                  <a:lnTo>
                    <a:pt x="f1485" y="f1487"/>
                  </a:lnTo>
                  <a:lnTo>
                    <a:pt x="f1484" y="f1449"/>
                  </a:lnTo>
                  <a:lnTo>
                    <a:pt x="f1483" y="f1449"/>
                  </a:lnTo>
                  <a:lnTo>
                    <a:pt x="f1113" y="f1487"/>
                  </a:lnTo>
                  <a:lnTo>
                    <a:pt x="f1113" y="f1486"/>
                  </a:lnTo>
                  <a:lnTo>
                    <a:pt x="f1483" y="f1475"/>
                  </a:lnTo>
                  <a:close/>
                </a:path>
                <a:path w="6172200" h="1781175">
                  <a:moveTo>
                    <a:pt x="f1488" y="f1475"/>
                  </a:moveTo>
                  <a:lnTo>
                    <a:pt x="f1489" y="f1475"/>
                  </a:lnTo>
                  <a:lnTo>
                    <a:pt x="f1490" y="f1478"/>
                  </a:lnTo>
                  <a:lnTo>
                    <a:pt x="f1490" y="f1479"/>
                  </a:lnTo>
                  <a:lnTo>
                    <a:pt x="f1489" y="f1435"/>
                  </a:lnTo>
                  <a:lnTo>
                    <a:pt x="f1488" y="f1435"/>
                  </a:lnTo>
                  <a:lnTo>
                    <a:pt x="f1491" y="f1479"/>
                  </a:lnTo>
                  <a:lnTo>
                    <a:pt x="f1491" y="f1478"/>
                  </a:lnTo>
                  <a:lnTo>
                    <a:pt x="f1488" y="f1475"/>
                  </a:lnTo>
                  <a:close/>
                </a:path>
                <a:path w="6172200" h="1781175">
                  <a:moveTo>
                    <a:pt x="f1492" y="f1493"/>
                  </a:moveTo>
                  <a:lnTo>
                    <a:pt x="f1494" y="f1493"/>
                  </a:lnTo>
                  <a:lnTo>
                    <a:pt x="f1099" y="f1495"/>
                  </a:lnTo>
                  <a:lnTo>
                    <a:pt x="f1099" y="f1496"/>
                  </a:lnTo>
                  <a:lnTo>
                    <a:pt x="f1494" y="f1443"/>
                  </a:lnTo>
                  <a:lnTo>
                    <a:pt x="f1492" y="f1443"/>
                  </a:lnTo>
                  <a:lnTo>
                    <a:pt x="f1497" y="f1496"/>
                  </a:lnTo>
                  <a:lnTo>
                    <a:pt x="f1497" y="f1495"/>
                  </a:lnTo>
                  <a:lnTo>
                    <a:pt x="f1492" y="f1493"/>
                  </a:lnTo>
                  <a:close/>
                </a:path>
                <a:path w="6172200" h="1781175">
                  <a:moveTo>
                    <a:pt x="f1498" y="f1493"/>
                  </a:moveTo>
                  <a:lnTo>
                    <a:pt x="f1499" y="f1493"/>
                  </a:lnTo>
                  <a:lnTo>
                    <a:pt x="f1500" y="f1495"/>
                  </a:lnTo>
                  <a:lnTo>
                    <a:pt x="f1500" y="f1496"/>
                  </a:lnTo>
                  <a:lnTo>
                    <a:pt x="f1499" y="f1443"/>
                  </a:lnTo>
                  <a:lnTo>
                    <a:pt x="f1498" y="f1443"/>
                  </a:lnTo>
                  <a:lnTo>
                    <a:pt x="f1501" y="f1496"/>
                  </a:lnTo>
                  <a:lnTo>
                    <a:pt x="f1501" y="f1495"/>
                  </a:lnTo>
                  <a:lnTo>
                    <a:pt x="f1498" y="f1493"/>
                  </a:lnTo>
                  <a:close/>
                </a:path>
                <a:path w="6172200" h="1781175">
                  <a:moveTo>
                    <a:pt x="f232" y="f1493"/>
                  </a:moveTo>
                  <a:lnTo>
                    <a:pt x="f234" y="f1493"/>
                  </a:lnTo>
                  <a:lnTo>
                    <a:pt x="f235" y="f1495"/>
                  </a:lnTo>
                  <a:lnTo>
                    <a:pt x="f235" y="f1496"/>
                  </a:lnTo>
                  <a:lnTo>
                    <a:pt x="f234" y="f1443"/>
                  </a:lnTo>
                  <a:lnTo>
                    <a:pt x="f232" y="f1443"/>
                  </a:lnTo>
                  <a:lnTo>
                    <a:pt x="f238" y="f1496"/>
                  </a:lnTo>
                  <a:lnTo>
                    <a:pt x="f238" y="f1495"/>
                  </a:lnTo>
                  <a:lnTo>
                    <a:pt x="f232" y="f1493"/>
                  </a:lnTo>
                  <a:close/>
                </a:path>
                <a:path w="6172200" h="1781175">
                  <a:moveTo>
                    <a:pt x="f1502" y="f1493"/>
                  </a:moveTo>
                  <a:lnTo>
                    <a:pt x="f1503" y="f1493"/>
                  </a:lnTo>
                  <a:lnTo>
                    <a:pt x="f1504" y="f1495"/>
                  </a:lnTo>
                  <a:lnTo>
                    <a:pt x="f1504" y="f1496"/>
                  </a:lnTo>
                  <a:lnTo>
                    <a:pt x="f1503" y="f1443"/>
                  </a:lnTo>
                  <a:lnTo>
                    <a:pt x="f1502" y="f1443"/>
                  </a:lnTo>
                  <a:lnTo>
                    <a:pt x="f1505" y="f1496"/>
                  </a:lnTo>
                  <a:lnTo>
                    <a:pt x="f1505" y="f1495"/>
                  </a:lnTo>
                  <a:lnTo>
                    <a:pt x="f1502" y="f1493"/>
                  </a:lnTo>
                  <a:close/>
                </a:path>
                <a:path w="6172200" h="1781175">
                  <a:moveTo>
                    <a:pt x="f277" y="f1493"/>
                  </a:moveTo>
                  <a:lnTo>
                    <a:pt x="f278" y="f1493"/>
                  </a:lnTo>
                  <a:lnTo>
                    <a:pt x="f279" y="f1495"/>
                  </a:lnTo>
                  <a:lnTo>
                    <a:pt x="f279" y="f1496"/>
                  </a:lnTo>
                  <a:lnTo>
                    <a:pt x="f278" y="f1443"/>
                  </a:lnTo>
                  <a:lnTo>
                    <a:pt x="f277" y="f1443"/>
                  </a:lnTo>
                  <a:lnTo>
                    <a:pt x="f280" y="f1496"/>
                  </a:lnTo>
                  <a:lnTo>
                    <a:pt x="f280" y="f1495"/>
                  </a:lnTo>
                  <a:lnTo>
                    <a:pt x="f277" y="f1493"/>
                  </a:lnTo>
                  <a:close/>
                </a:path>
                <a:path w="6172200" h="1781175">
                  <a:moveTo>
                    <a:pt x="f1506" y="f1507"/>
                  </a:moveTo>
                  <a:lnTo>
                    <a:pt x="f1508" y="f1507"/>
                  </a:lnTo>
                  <a:lnTo>
                    <a:pt x="f1509" y="f1510"/>
                  </a:lnTo>
                  <a:lnTo>
                    <a:pt x="f1509" y="f1511"/>
                  </a:lnTo>
                  <a:lnTo>
                    <a:pt x="f1508" y="f1449"/>
                  </a:lnTo>
                  <a:lnTo>
                    <a:pt x="f1506" y="f1449"/>
                  </a:lnTo>
                  <a:lnTo>
                    <a:pt x="f897" y="f1511"/>
                  </a:lnTo>
                  <a:lnTo>
                    <a:pt x="f897" y="f1510"/>
                  </a:lnTo>
                  <a:lnTo>
                    <a:pt x="f1506" y="f1507"/>
                  </a:lnTo>
                  <a:close/>
                </a:path>
                <a:path w="6172200" h="1781175">
                  <a:moveTo>
                    <a:pt x="f1512" y="f1513"/>
                  </a:moveTo>
                  <a:lnTo>
                    <a:pt x="f1514" y="f1513"/>
                  </a:lnTo>
                  <a:lnTo>
                    <a:pt x="f1515" y="f1516"/>
                  </a:lnTo>
                  <a:lnTo>
                    <a:pt x="f1515" y="f1517"/>
                  </a:lnTo>
                  <a:lnTo>
                    <a:pt x="f1514" y="f1456"/>
                  </a:lnTo>
                  <a:lnTo>
                    <a:pt x="f1512" y="f1456"/>
                  </a:lnTo>
                  <a:lnTo>
                    <a:pt x="f1518" y="f1517"/>
                  </a:lnTo>
                  <a:lnTo>
                    <a:pt x="f1518" y="f1516"/>
                  </a:lnTo>
                  <a:lnTo>
                    <a:pt x="f1512" y="f1513"/>
                  </a:lnTo>
                  <a:close/>
                </a:path>
                <a:path w="6172200" h="1781175">
                  <a:moveTo>
                    <a:pt x="f1519" y="f1513"/>
                  </a:moveTo>
                  <a:lnTo>
                    <a:pt x="f1520" y="f1513"/>
                  </a:lnTo>
                  <a:lnTo>
                    <a:pt x="f1521" y="f1516"/>
                  </a:lnTo>
                  <a:lnTo>
                    <a:pt x="f1521" y="f1517"/>
                  </a:lnTo>
                  <a:lnTo>
                    <a:pt x="f1520" y="f1456"/>
                  </a:lnTo>
                  <a:lnTo>
                    <a:pt x="f1519" y="f1456"/>
                  </a:lnTo>
                  <a:lnTo>
                    <a:pt x="f1522" y="f1517"/>
                  </a:lnTo>
                  <a:lnTo>
                    <a:pt x="f1522" y="f1516"/>
                  </a:lnTo>
                  <a:lnTo>
                    <a:pt x="f1519" y="f1513"/>
                  </a:lnTo>
                  <a:close/>
                </a:path>
                <a:path w="6172200" h="1781175">
                  <a:moveTo>
                    <a:pt x="f578" y="f1513"/>
                  </a:moveTo>
                  <a:lnTo>
                    <a:pt x="f579" y="f1513"/>
                  </a:lnTo>
                  <a:lnTo>
                    <a:pt x="f206" y="f1516"/>
                  </a:lnTo>
                  <a:lnTo>
                    <a:pt x="f206" y="f1517"/>
                  </a:lnTo>
                  <a:lnTo>
                    <a:pt x="f579" y="f1456"/>
                  </a:lnTo>
                  <a:lnTo>
                    <a:pt x="f578" y="f1456"/>
                  </a:lnTo>
                  <a:lnTo>
                    <a:pt x="f580" y="f1517"/>
                  </a:lnTo>
                  <a:lnTo>
                    <a:pt x="f580" y="f1516"/>
                  </a:lnTo>
                  <a:lnTo>
                    <a:pt x="f578" y="f1513"/>
                  </a:lnTo>
                  <a:close/>
                </a:path>
                <a:path w="6172200" h="1781175">
                  <a:moveTo>
                    <a:pt x="f1523" y="f1524"/>
                  </a:moveTo>
                  <a:lnTo>
                    <a:pt x="f1525" y="f1524"/>
                  </a:lnTo>
                  <a:lnTo>
                    <a:pt x="f1526" y="f1527"/>
                  </a:lnTo>
                  <a:lnTo>
                    <a:pt x="f1526" y="f1528"/>
                  </a:lnTo>
                  <a:lnTo>
                    <a:pt x="f1525" y="f1465"/>
                  </a:lnTo>
                  <a:lnTo>
                    <a:pt x="f1523" y="f1465"/>
                  </a:lnTo>
                  <a:lnTo>
                    <a:pt x="f1529" y="f1528"/>
                  </a:lnTo>
                  <a:lnTo>
                    <a:pt x="f1529" y="f1527"/>
                  </a:lnTo>
                  <a:lnTo>
                    <a:pt x="f1523" y="f1524"/>
                  </a:lnTo>
                  <a:close/>
                </a:path>
                <a:path w="6172200" h="1781175">
                  <a:moveTo>
                    <a:pt x="f1530" y="f1531"/>
                  </a:moveTo>
                  <a:lnTo>
                    <a:pt x="f1532" y="f1531"/>
                  </a:lnTo>
                  <a:lnTo>
                    <a:pt x="f1533" y="f1534"/>
                  </a:lnTo>
                  <a:lnTo>
                    <a:pt x="f1533" y="f1535"/>
                  </a:lnTo>
                  <a:lnTo>
                    <a:pt x="f1532" y="f1468"/>
                  </a:lnTo>
                  <a:lnTo>
                    <a:pt x="f1530" y="f1468"/>
                  </a:lnTo>
                  <a:lnTo>
                    <a:pt x="f1536" y="f1535"/>
                  </a:lnTo>
                  <a:lnTo>
                    <a:pt x="f1536" y="f1534"/>
                  </a:lnTo>
                  <a:lnTo>
                    <a:pt x="f1530" y="f1531"/>
                  </a:lnTo>
                  <a:close/>
                </a:path>
                <a:path w="6172200" h="1781175">
                  <a:moveTo>
                    <a:pt x="f486" y="f1531"/>
                  </a:moveTo>
                  <a:lnTo>
                    <a:pt x="f487" y="f1531"/>
                  </a:lnTo>
                  <a:lnTo>
                    <a:pt x="f488" y="f1534"/>
                  </a:lnTo>
                  <a:lnTo>
                    <a:pt x="f488" y="f1535"/>
                  </a:lnTo>
                  <a:lnTo>
                    <a:pt x="f487" y="f1468"/>
                  </a:lnTo>
                  <a:lnTo>
                    <a:pt x="f486" y="f1468"/>
                  </a:lnTo>
                  <a:lnTo>
                    <a:pt x="f489" y="f1535"/>
                  </a:lnTo>
                  <a:lnTo>
                    <a:pt x="f489" y="f1534"/>
                  </a:lnTo>
                  <a:lnTo>
                    <a:pt x="f486" y="f1531"/>
                  </a:lnTo>
                  <a:close/>
                </a:path>
                <a:path w="6172200" h="1781175">
                  <a:moveTo>
                    <a:pt x="f1537" y="f1531"/>
                  </a:moveTo>
                  <a:lnTo>
                    <a:pt x="f1538" y="f1531"/>
                  </a:lnTo>
                  <a:lnTo>
                    <a:pt x="f404" y="f1534"/>
                  </a:lnTo>
                  <a:lnTo>
                    <a:pt x="f404" y="f1535"/>
                  </a:lnTo>
                  <a:lnTo>
                    <a:pt x="f1538" y="f1468"/>
                  </a:lnTo>
                  <a:lnTo>
                    <a:pt x="f1537" y="f1468"/>
                  </a:lnTo>
                  <a:lnTo>
                    <a:pt x="f1539" y="f1535"/>
                  </a:lnTo>
                  <a:lnTo>
                    <a:pt x="f1539" y="f1534"/>
                  </a:lnTo>
                  <a:lnTo>
                    <a:pt x="f1537" y="f1531"/>
                  </a:lnTo>
                  <a:close/>
                </a:path>
                <a:path w="6172200" h="1781175">
                  <a:moveTo>
                    <a:pt x="f1540" y="f1541"/>
                  </a:moveTo>
                  <a:lnTo>
                    <a:pt x="f1542" y="f1541"/>
                  </a:lnTo>
                  <a:lnTo>
                    <a:pt x="f1543" y="f1544"/>
                  </a:lnTo>
                  <a:lnTo>
                    <a:pt x="f1543" y="f1545"/>
                  </a:lnTo>
                  <a:lnTo>
                    <a:pt x="f1542" y="f1475"/>
                  </a:lnTo>
                  <a:lnTo>
                    <a:pt x="f1540" y="f1475"/>
                  </a:lnTo>
                  <a:lnTo>
                    <a:pt x="f1546" y="f1545"/>
                  </a:lnTo>
                  <a:lnTo>
                    <a:pt x="f1546" y="f1544"/>
                  </a:lnTo>
                  <a:lnTo>
                    <a:pt x="f1540" y="f1541"/>
                  </a:lnTo>
                  <a:close/>
                </a:path>
                <a:path w="6172200" h="1781175">
                  <a:moveTo>
                    <a:pt x="f112" y="f1541"/>
                  </a:moveTo>
                  <a:lnTo>
                    <a:pt x="f114" y="f1541"/>
                  </a:lnTo>
                  <a:lnTo>
                    <a:pt x="f115" y="f1544"/>
                  </a:lnTo>
                  <a:lnTo>
                    <a:pt x="f115" y="f1545"/>
                  </a:lnTo>
                  <a:lnTo>
                    <a:pt x="f114" y="f1475"/>
                  </a:lnTo>
                  <a:lnTo>
                    <a:pt x="f112" y="f1475"/>
                  </a:lnTo>
                  <a:lnTo>
                    <a:pt x="f119" y="f1545"/>
                  </a:lnTo>
                  <a:lnTo>
                    <a:pt x="f119" y="f1544"/>
                  </a:lnTo>
                  <a:lnTo>
                    <a:pt x="f112" y="f1541"/>
                  </a:lnTo>
                  <a:close/>
                </a:path>
                <a:path w="6172200" h="1781175">
                  <a:moveTo>
                    <a:pt x="f1547" y="f1548"/>
                  </a:moveTo>
                  <a:lnTo>
                    <a:pt x="f1549" y="f1548"/>
                  </a:lnTo>
                  <a:lnTo>
                    <a:pt x="f1550" y="f1551"/>
                  </a:lnTo>
                  <a:lnTo>
                    <a:pt x="f1550" y="f1552"/>
                  </a:lnTo>
                  <a:lnTo>
                    <a:pt x="f1549" y="f1493"/>
                  </a:lnTo>
                  <a:lnTo>
                    <a:pt x="f1547" y="f1493"/>
                  </a:lnTo>
                  <a:lnTo>
                    <a:pt x="f1553" y="f1552"/>
                  </a:lnTo>
                  <a:lnTo>
                    <a:pt x="f1553" y="f1551"/>
                  </a:lnTo>
                  <a:lnTo>
                    <a:pt x="f1547" y="f1548"/>
                  </a:lnTo>
                  <a:close/>
                </a:path>
                <a:path w="6172200" h="1781175">
                  <a:moveTo>
                    <a:pt x="f1554" y="f1548"/>
                  </a:moveTo>
                  <a:lnTo>
                    <a:pt x="f1555" y="f1548"/>
                  </a:lnTo>
                  <a:lnTo>
                    <a:pt x="f1556" y="f1551"/>
                  </a:lnTo>
                  <a:lnTo>
                    <a:pt x="f1556" y="f1552"/>
                  </a:lnTo>
                  <a:lnTo>
                    <a:pt x="f1555" y="f1493"/>
                  </a:lnTo>
                  <a:lnTo>
                    <a:pt x="f1554" y="f1493"/>
                  </a:lnTo>
                  <a:lnTo>
                    <a:pt x="f397" y="f1552"/>
                  </a:lnTo>
                  <a:lnTo>
                    <a:pt x="f397" y="f1551"/>
                  </a:lnTo>
                  <a:lnTo>
                    <a:pt x="f1554" y="f1548"/>
                  </a:lnTo>
                  <a:close/>
                </a:path>
                <a:path w="6172200" h="1781175">
                  <a:moveTo>
                    <a:pt x="f357" y="f1548"/>
                  </a:moveTo>
                  <a:lnTo>
                    <a:pt x="f359" y="f1548"/>
                  </a:lnTo>
                  <a:lnTo>
                    <a:pt x="f360" y="f1551"/>
                  </a:lnTo>
                  <a:lnTo>
                    <a:pt x="f360" y="f1552"/>
                  </a:lnTo>
                  <a:lnTo>
                    <a:pt x="f359" y="f1493"/>
                  </a:lnTo>
                  <a:lnTo>
                    <a:pt x="f357" y="f1493"/>
                  </a:lnTo>
                  <a:lnTo>
                    <a:pt x="f363" y="f1552"/>
                  </a:lnTo>
                  <a:lnTo>
                    <a:pt x="f363" y="f1551"/>
                  </a:lnTo>
                  <a:lnTo>
                    <a:pt x="f357" y="f1548"/>
                  </a:lnTo>
                  <a:close/>
                </a:path>
                <a:path w="6172200" h="1781175">
                  <a:moveTo>
                    <a:pt x="f1557" y="f1548"/>
                  </a:moveTo>
                  <a:lnTo>
                    <a:pt x="f1558" y="f1548"/>
                  </a:lnTo>
                  <a:lnTo>
                    <a:pt x="f1221" y="f1551"/>
                  </a:lnTo>
                  <a:lnTo>
                    <a:pt x="f1221" y="f1552"/>
                  </a:lnTo>
                  <a:lnTo>
                    <a:pt x="f1558" y="f1493"/>
                  </a:lnTo>
                  <a:lnTo>
                    <a:pt x="f1557" y="f1493"/>
                  </a:lnTo>
                  <a:lnTo>
                    <a:pt x="f1559" y="f1552"/>
                  </a:lnTo>
                  <a:lnTo>
                    <a:pt x="f1559" y="f1551"/>
                  </a:lnTo>
                  <a:lnTo>
                    <a:pt x="f1557" y="f1548"/>
                  </a:lnTo>
                  <a:close/>
                </a:path>
                <a:path w="6172200" h="1781175">
                  <a:moveTo>
                    <a:pt x="f1560" y="f1561"/>
                  </a:moveTo>
                  <a:lnTo>
                    <a:pt x="f1562" y="f1561"/>
                  </a:lnTo>
                  <a:lnTo>
                    <a:pt x="f1563" y="f1564"/>
                  </a:lnTo>
                  <a:lnTo>
                    <a:pt x="f1563" y="f1565"/>
                  </a:lnTo>
                  <a:lnTo>
                    <a:pt x="f1562" y="f1513"/>
                  </a:lnTo>
                  <a:lnTo>
                    <a:pt x="f1560" y="f1513"/>
                  </a:lnTo>
                  <a:lnTo>
                    <a:pt x="f1566" y="f1565"/>
                  </a:lnTo>
                  <a:lnTo>
                    <a:pt x="f1566" y="f1564"/>
                  </a:lnTo>
                  <a:lnTo>
                    <a:pt x="f1560" y="f1561"/>
                  </a:lnTo>
                  <a:close/>
                </a:path>
                <a:path w="6172200" h="1781175">
                  <a:moveTo>
                    <a:pt x="f1567" y="f1561"/>
                  </a:moveTo>
                  <a:lnTo>
                    <a:pt x="f1568" y="f1561"/>
                  </a:lnTo>
                  <a:lnTo>
                    <a:pt x="f131" y="f1564"/>
                  </a:lnTo>
                  <a:lnTo>
                    <a:pt x="f131" y="f1565"/>
                  </a:lnTo>
                  <a:lnTo>
                    <a:pt x="f1568" y="f1513"/>
                  </a:lnTo>
                  <a:lnTo>
                    <a:pt x="f1567" y="f1513"/>
                  </a:lnTo>
                  <a:lnTo>
                    <a:pt x="f1569" y="f1565"/>
                  </a:lnTo>
                  <a:lnTo>
                    <a:pt x="f1569" y="f1564"/>
                  </a:lnTo>
                  <a:lnTo>
                    <a:pt x="f1567" y="f1561"/>
                  </a:lnTo>
                  <a:close/>
                </a:path>
                <a:path w="6172200" h="1781175">
                  <a:moveTo>
                    <a:pt x="f1570" y="f1571"/>
                  </a:moveTo>
                  <a:lnTo>
                    <a:pt x="f1572" y="f1571"/>
                  </a:lnTo>
                  <a:lnTo>
                    <a:pt x="f1573" y="f1574"/>
                  </a:lnTo>
                  <a:lnTo>
                    <a:pt x="f1573" y="f1575"/>
                  </a:lnTo>
                  <a:lnTo>
                    <a:pt x="f1572" y="f1524"/>
                  </a:lnTo>
                  <a:lnTo>
                    <a:pt x="f1570" y="f1524"/>
                  </a:lnTo>
                  <a:lnTo>
                    <a:pt x="f1576" y="f1575"/>
                  </a:lnTo>
                  <a:lnTo>
                    <a:pt x="f1576" y="f1574"/>
                  </a:lnTo>
                  <a:lnTo>
                    <a:pt x="f1570" y="f1571"/>
                  </a:lnTo>
                  <a:close/>
                </a:path>
                <a:path w="6172200" h="1781175">
                  <a:moveTo>
                    <a:pt x="f1577" y="f1571"/>
                  </a:moveTo>
                  <a:lnTo>
                    <a:pt x="f1578" y="f1571"/>
                  </a:lnTo>
                  <a:lnTo>
                    <a:pt x="f1579" y="f1574"/>
                  </a:lnTo>
                  <a:lnTo>
                    <a:pt x="f1579" y="f1575"/>
                  </a:lnTo>
                  <a:lnTo>
                    <a:pt x="f1578" y="f1524"/>
                  </a:lnTo>
                  <a:lnTo>
                    <a:pt x="f1577" y="f1524"/>
                  </a:lnTo>
                  <a:lnTo>
                    <a:pt x="f1580" y="f1575"/>
                  </a:lnTo>
                  <a:lnTo>
                    <a:pt x="f1580" y="f1574"/>
                  </a:lnTo>
                  <a:lnTo>
                    <a:pt x="f1577" y="f1571"/>
                  </a:lnTo>
                  <a:close/>
                </a:path>
                <a:path w="6172200" h="1781175">
                  <a:moveTo>
                    <a:pt x="f1581" y="f1571"/>
                  </a:moveTo>
                  <a:lnTo>
                    <a:pt x="f1582" y="f1571"/>
                  </a:lnTo>
                  <a:lnTo>
                    <a:pt x="f1583" y="f1574"/>
                  </a:lnTo>
                  <a:lnTo>
                    <a:pt x="f1583" y="f1575"/>
                  </a:lnTo>
                  <a:lnTo>
                    <a:pt x="f1582" y="f1524"/>
                  </a:lnTo>
                  <a:lnTo>
                    <a:pt x="f1581" y="f1524"/>
                  </a:lnTo>
                  <a:lnTo>
                    <a:pt x="f1072" y="f1575"/>
                  </a:lnTo>
                  <a:lnTo>
                    <a:pt x="f1072" y="f1574"/>
                  </a:lnTo>
                  <a:lnTo>
                    <a:pt x="f1581" y="f1571"/>
                  </a:lnTo>
                  <a:close/>
                </a:path>
                <a:path w="6172200" h="1781175">
                  <a:moveTo>
                    <a:pt x="f1584" y="f1571"/>
                  </a:moveTo>
                  <a:lnTo>
                    <a:pt x="f1585" y="f1571"/>
                  </a:lnTo>
                  <a:lnTo>
                    <a:pt x="f1021" y="f1574"/>
                  </a:lnTo>
                  <a:lnTo>
                    <a:pt x="f1021" y="f1575"/>
                  </a:lnTo>
                  <a:lnTo>
                    <a:pt x="f1585" y="f1524"/>
                  </a:lnTo>
                  <a:lnTo>
                    <a:pt x="f1584" y="f1524"/>
                  </a:lnTo>
                  <a:lnTo>
                    <a:pt x="f1232" y="f1575"/>
                  </a:lnTo>
                  <a:lnTo>
                    <a:pt x="f1232" y="f1574"/>
                  </a:lnTo>
                  <a:lnTo>
                    <a:pt x="f1584" y="f1571"/>
                  </a:lnTo>
                  <a:close/>
                </a:path>
                <a:path w="6172200" h="1781175">
                  <a:moveTo>
                    <a:pt x="f1039" y="f1571"/>
                  </a:moveTo>
                  <a:lnTo>
                    <a:pt x="f1041" y="f1571"/>
                  </a:lnTo>
                  <a:lnTo>
                    <a:pt x="f149" y="f1574"/>
                  </a:lnTo>
                  <a:lnTo>
                    <a:pt x="f149" y="f1575"/>
                  </a:lnTo>
                  <a:lnTo>
                    <a:pt x="f1041" y="f1524"/>
                  </a:lnTo>
                  <a:lnTo>
                    <a:pt x="f1039" y="f1524"/>
                  </a:lnTo>
                  <a:lnTo>
                    <a:pt x="f723" y="f1575"/>
                  </a:lnTo>
                  <a:lnTo>
                    <a:pt x="f723" y="f1574"/>
                  </a:lnTo>
                  <a:lnTo>
                    <a:pt x="f1039" y="f1571"/>
                  </a:lnTo>
                  <a:close/>
                </a:path>
                <a:path w="6172200" h="1781175">
                  <a:moveTo>
                    <a:pt x="f1586" y="f1587"/>
                  </a:moveTo>
                  <a:lnTo>
                    <a:pt x="f1588" y="f1587"/>
                  </a:lnTo>
                  <a:lnTo>
                    <a:pt x="f1589" y="f1590"/>
                  </a:lnTo>
                  <a:lnTo>
                    <a:pt x="f1589" y="f1591"/>
                  </a:lnTo>
                  <a:lnTo>
                    <a:pt x="f1588" y="f1531"/>
                  </a:lnTo>
                  <a:lnTo>
                    <a:pt x="f1586" y="f1531"/>
                  </a:lnTo>
                  <a:lnTo>
                    <a:pt x="f1592" y="f1591"/>
                  </a:lnTo>
                  <a:lnTo>
                    <a:pt x="f1592" y="f1590"/>
                  </a:lnTo>
                  <a:lnTo>
                    <a:pt x="f1586" y="f1587"/>
                  </a:lnTo>
                  <a:close/>
                </a:path>
                <a:path w="6172200" h="1781175">
                  <a:moveTo>
                    <a:pt x="f1593" y="f1587"/>
                  </a:moveTo>
                  <a:lnTo>
                    <a:pt x="f1594" y="f1587"/>
                  </a:lnTo>
                  <a:lnTo>
                    <a:pt x="f1595" y="f1590"/>
                  </a:lnTo>
                  <a:lnTo>
                    <a:pt x="f1595" y="f1591"/>
                  </a:lnTo>
                  <a:lnTo>
                    <a:pt x="f1594" y="f1531"/>
                  </a:lnTo>
                  <a:lnTo>
                    <a:pt x="f1593" y="f1531"/>
                  </a:lnTo>
                  <a:lnTo>
                    <a:pt x="f1596" y="f1591"/>
                  </a:lnTo>
                  <a:lnTo>
                    <a:pt x="f1596" y="f1590"/>
                  </a:lnTo>
                  <a:lnTo>
                    <a:pt x="f1593" y="f1587"/>
                  </a:lnTo>
                  <a:close/>
                </a:path>
                <a:path w="6172200" h="1781175">
                  <a:moveTo>
                    <a:pt x="f1597" y="f1587"/>
                  </a:moveTo>
                  <a:lnTo>
                    <a:pt x="f1598" y="f1587"/>
                  </a:lnTo>
                  <a:lnTo>
                    <a:pt x="f1599" y="f1590"/>
                  </a:lnTo>
                  <a:lnTo>
                    <a:pt x="f1599" y="f1591"/>
                  </a:lnTo>
                  <a:lnTo>
                    <a:pt x="f1598" y="f1531"/>
                  </a:lnTo>
                  <a:lnTo>
                    <a:pt x="f1597" y="f1531"/>
                  </a:lnTo>
                  <a:lnTo>
                    <a:pt x="f1600" y="f1591"/>
                  </a:lnTo>
                  <a:lnTo>
                    <a:pt x="f1600" y="f1590"/>
                  </a:lnTo>
                  <a:lnTo>
                    <a:pt x="f1597" y="f1587"/>
                  </a:lnTo>
                  <a:close/>
                </a:path>
                <a:path w="6172200" h="1781175">
                  <a:moveTo>
                    <a:pt x="f1601" y="f1587"/>
                  </a:moveTo>
                  <a:lnTo>
                    <a:pt x="f1602" y="f1587"/>
                  </a:lnTo>
                  <a:lnTo>
                    <a:pt x="f1603" y="f1590"/>
                  </a:lnTo>
                  <a:lnTo>
                    <a:pt x="f1603" y="f1591"/>
                  </a:lnTo>
                  <a:lnTo>
                    <a:pt x="f1602" y="f1531"/>
                  </a:lnTo>
                  <a:lnTo>
                    <a:pt x="f1601" y="f1531"/>
                  </a:lnTo>
                  <a:lnTo>
                    <a:pt x="f1351" y="f1591"/>
                  </a:lnTo>
                  <a:lnTo>
                    <a:pt x="f1351" y="f1590"/>
                  </a:lnTo>
                  <a:lnTo>
                    <a:pt x="f1601" y="f1587"/>
                  </a:lnTo>
                  <a:close/>
                </a:path>
                <a:path w="6172200" h="1781175">
                  <a:moveTo>
                    <a:pt x="f974" y="f1587"/>
                  </a:moveTo>
                  <a:lnTo>
                    <a:pt x="f975" y="f1587"/>
                  </a:lnTo>
                  <a:lnTo>
                    <a:pt x="f976" y="f1590"/>
                  </a:lnTo>
                  <a:lnTo>
                    <a:pt x="f976" y="f1591"/>
                  </a:lnTo>
                  <a:lnTo>
                    <a:pt x="f975" y="f1531"/>
                  </a:lnTo>
                  <a:lnTo>
                    <a:pt x="f974" y="f1531"/>
                  </a:lnTo>
                  <a:lnTo>
                    <a:pt x="f514" y="f1591"/>
                  </a:lnTo>
                  <a:lnTo>
                    <a:pt x="f514" y="f1590"/>
                  </a:lnTo>
                  <a:lnTo>
                    <a:pt x="f974" y="f1587"/>
                  </a:lnTo>
                  <a:close/>
                </a:path>
                <a:path w="6172200" h="1781175">
                  <a:moveTo>
                    <a:pt x="f1604" y="f1605"/>
                  </a:moveTo>
                  <a:lnTo>
                    <a:pt x="f1606" y="f1605"/>
                  </a:lnTo>
                  <a:lnTo>
                    <a:pt x="f1607" y="f1608"/>
                  </a:lnTo>
                  <a:lnTo>
                    <a:pt x="f1607" y="f1609"/>
                  </a:lnTo>
                  <a:lnTo>
                    <a:pt x="f1606" y="f1541"/>
                  </a:lnTo>
                  <a:lnTo>
                    <a:pt x="f1604" y="f1541"/>
                  </a:lnTo>
                  <a:lnTo>
                    <a:pt x="f819" y="f1609"/>
                  </a:lnTo>
                  <a:lnTo>
                    <a:pt x="f819" y="f1608"/>
                  </a:lnTo>
                  <a:lnTo>
                    <a:pt x="f1604" y="f1605"/>
                  </a:lnTo>
                  <a:close/>
                </a:path>
                <a:path w="6172200" h="1781175">
                  <a:moveTo>
                    <a:pt x="f1610" y="f1605"/>
                  </a:moveTo>
                  <a:lnTo>
                    <a:pt x="f1611" y="f1605"/>
                  </a:lnTo>
                  <a:lnTo>
                    <a:pt x="f1612" y="f1608"/>
                  </a:lnTo>
                  <a:lnTo>
                    <a:pt x="f1612" y="f1609"/>
                  </a:lnTo>
                  <a:lnTo>
                    <a:pt x="f1611" y="f1541"/>
                  </a:lnTo>
                  <a:lnTo>
                    <a:pt x="f1610" y="f1541"/>
                  </a:lnTo>
                  <a:lnTo>
                    <a:pt x="f1613" y="f1609"/>
                  </a:lnTo>
                  <a:lnTo>
                    <a:pt x="f1613" y="f1608"/>
                  </a:lnTo>
                  <a:lnTo>
                    <a:pt x="f1610" y="f1605"/>
                  </a:lnTo>
                  <a:close/>
                </a:path>
                <a:path w="6172200" h="1781175">
                  <a:moveTo>
                    <a:pt x="f1614" y="f1605"/>
                  </a:moveTo>
                  <a:lnTo>
                    <a:pt x="f1615" y="f1605"/>
                  </a:lnTo>
                  <a:lnTo>
                    <a:pt x="f1616" y="f1608"/>
                  </a:lnTo>
                  <a:lnTo>
                    <a:pt x="f1616" y="f1609"/>
                  </a:lnTo>
                  <a:lnTo>
                    <a:pt x="f1615" y="f1541"/>
                  </a:lnTo>
                  <a:lnTo>
                    <a:pt x="f1614" y="f1541"/>
                  </a:lnTo>
                  <a:lnTo>
                    <a:pt x="f1386" y="f1609"/>
                  </a:lnTo>
                  <a:lnTo>
                    <a:pt x="f1386" y="f1608"/>
                  </a:lnTo>
                  <a:lnTo>
                    <a:pt x="f1614" y="f1605"/>
                  </a:lnTo>
                  <a:close/>
                </a:path>
                <a:path w="6172200" h="1781175">
                  <a:moveTo>
                    <a:pt x="f1617" y="f1605"/>
                  </a:moveTo>
                  <a:lnTo>
                    <a:pt x="f1618" y="f1605"/>
                  </a:lnTo>
                  <a:lnTo>
                    <a:pt x="f928" y="f1608"/>
                  </a:lnTo>
                  <a:lnTo>
                    <a:pt x="f928" y="f1609"/>
                  </a:lnTo>
                  <a:lnTo>
                    <a:pt x="f1618" y="f1541"/>
                  </a:lnTo>
                  <a:lnTo>
                    <a:pt x="f1617" y="f1541"/>
                  </a:lnTo>
                  <a:lnTo>
                    <a:pt x="f1619" y="f1609"/>
                  </a:lnTo>
                  <a:lnTo>
                    <a:pt x="f1619" y="f1608"/>
                  </a:lnTo>
                  <a:lnTo>
                    <a:pt x="f1617" y="f1605"/>
                  </a:lnTo>
                  <a:close/>
                </a:path>
                <a:path w="6172200" h="1781175">
                  <a:moveTo>
                    <a:pt x="f746" y="f1620"/>
                  </a:moveTo>
                  <a:lnTo>
                    <a:pt x="f748" y="f1620"/>
                  </a:lnTo>
                  <a:lnTo>
                    <a:pt x="f749" y="f1621"/>
                  </a:lnTo>
                  <a:lnTo>
                    <a:pt x="f749" y="f1622"/>
                  </a:lnTo>
                  <a:lnTo>
                    <a:pt x="f748" y="f1548"/>
                  </a:lnTo>
                  <a:lnTo>
                    <a:pt x="f746" y="f1548"/>
                  </a:lnTo>
                  <a:lnTo>
                    <a:pt x="f752" y="f1622"/>
                  </a:lnTo>
                  <a:lnTo>
                    <a:pt x="f752" y="f1621"/>
                  </a:lnTo>
                  <a:lnTo>
                    <a:pt x="f746" y="f1620"/>
                  </a:lnTo>
                  <a:close/>
                </a:path>
                <a:path w="6172200" h="1781175">
                  <a:moveTo>
                    <a:pt x="f1623" y="f1624"/>
                  </a:moveTo>
                  <a:lnTo>
                    <a:pt x="f1625" y="f1624"/>
                  </a:lnTo>
                  <a:lnTo>
                    <a:pt x="f1626" y="f1627"/>
                  </a:lnTo>
                  <a:lnTo>
                    <a:pt x="f1626" y="f1628"/>
                  </a:lnTo>
                  <a:lnTo>
                    <a:pt x="f1625" y="f1629"/>
                  </a:lnTo>
                  <a:lnTo>
                    <a:pt x="f1623" y="f1629"/>
                  </a:lnTo>
                  <a:lnTo>
                    <a:pt x="f1630" y="f1628"/>
                  </a:lnTo>
                  <a:lnTo>
                    <a:pt x="f1630" y="f1627"/>
                  </a:lnTo>
                  <a:lnTo>
                    <a:pt x="f1623" y="f1624"/>
                  </a:lnTo>
                  <a:close/>
                </a:path>
                <a:path w="6172200" h="1781175">
                  <a:moveTo>
                    <a:pt x="f1364" y="f1624"/>
                  </a:moveTo>
                  <a:lnTo>
                    <a:pt x="f1366" y="f1624"/>
                  </a:lnTo>
                  <a:lnTo>
                    <a:pt x="f1367" y="f1627"/>
                  </a:lnTo>
                  <a:lnTo>
                    <a:pt x="f1367" y="f1628"/>
                  </a:lnTo>
                  <a:lnTo>
                    <a:pt x="f1366" y="f1629"/>
                  </a:lnTo>
                  <a:lnTo>
                    <a:pt x="f1364" y="f1629"/>
                  </a:lnTo>
                  <a:lnTo>
                    <a:pt x="f1370" y="f1628"/>
                  </a:lnTo>
                  <a:lnTo>
                    <a:pt x="f1370" y="f1627"/>
                  </a:lnTo>
                  <a:lnTo>
                    <a:pt x="f1364" y="f1624"/>
                  </a:lnTo>
                  <a:close/>
                </a:path>
                <a:path w="6172200" h="1781175">
                  <a:moveTo>
                    <a:pt x="f1631" y="f1624"/>
                  </a:moveTo>
                  <a:lnTo>
                    <a:pt x="f1632" y="f1624"/>
                  </a:lnTo>
                  <a:lnTo>
                    <a:pt x="f1633" y="f1627"/>
                  </a:lnTo>
                  <a:lnTo>
                    <a:pt x="f1633" y="f1628"/>
                  </a:lnTo>
                  <a:lnTo>
                    <a:pt x="f1632" y="f1629"/>
                  </a:lnTo>
                  <a:lnTo>
                    <a:pt x="f1631" y="f1629"/>
                  </a:lnTo>
                  <a:lnTo>
                    <a:pt x="f201" y="f1628"/>
                  </a:lnTo>
                  <a:lnTo>
                    <a:pt x="f201" y="f1627"/>
                  </a:lnTo>
                  <a:lnTo>
                    <a:pt x="f1631" y="f1624"/>
                  </a:lnTo>
                  <a:close/>
                </a:path>
                <a:path w="6172200" h="1781175">
                  <a:moveTo>
                    <a:pt x="f170" y="f1624"/>
                  </a:moveTo>
                  <a:lnTo>
                    <a:pt x="f171" y="f1624"/>
                  </a:lnTo>
                  <a:lnTo>
                    <a:pt x="f172" y="f1627"/>
                  </a:lnTo>
                  <a:lnTo>
                    <a:pt x="f172" y="f1628"/>
                  </a:lnTo>
                  <a:lnTo>
                    <a:pt x="f171" y="f1629"/>
                  </a:lnTo>
                  <a:lnTo>
                    <a:pt x="f170" y="f1629"/>
                  </a:lnTo>
                  <a:lnTo>
                    <a:pt x="f173" y="f1628"/>
                  </a:lnTo>
                  <a:lnTo>
                    <a:pt x="f173" y="f1627"/>
                  </a:lnTo>
                  <a:lnTo>
                    <a:pt x="f170" y="f1624"/>
                  </a:lnTo>
                  <a:close/>
                </a:path>
                <a:path w="6172200" h="1781175">
                  <a:moveTo>
                    <a:pt x="f1634" y="f1635"/>
                  </a:moveTo>
                  <a:lnTo>
                    <a:pt x="f1636" y="f1635"/>
                  </a:lnTo>
                  <a:lnTo>
                    <a:pt x="f1637" y="f1638"/>
                  </a:lnTo>
                  <a:lnTo>
                    <a:pt x="f1637" y="f1639"/>
                  </a:lnTo>
                  <a:lnTo>
                    <a:pt x="f1636" y="f1561"/>
                  </a:lnTo>
                  <a:lnTo>
                    <a:pt x="f1634" y="f1561"/>
                  </a:lnTo>
                  <a:lnTo>
                    <a:pt x="f501" y="f1639"/>
                  </a:lnTo>
                  <a:lnTo>
                    <a:pt x="f501" y="f1638"/>
                  </a:lnTo>
                  <a:lnTo>
                    <a:pt x="f1634" y="f1635"/>
                  </a:lnTo>
                  <a:close/>
                </a:path>
                <a:path w="6172200" h="1781175">
                  <a:moveTo>
                    <a:pt x="f1640" y="f1635"/>
                  </a:moveTo>
                  <a:lnTo>
                    <a:pt x="f1641" y="f1635"/>
                  </a:lnTo>
                  <a:lnTo>
                    <a:pt x="f1642" y="f1638"/>
                  </a:lnTo>
                  <a:lnTo>
                    <a:pt x="f1642" y="f1639"/>
                  </a:lnTo>
                  <a:lnTo>
                    <a:pt x="f1641" y="f1561"/>
                  </a:lnTo>
                  <a:lnTo>
                    <a:pt x="f1640" y="f1561"/>
                  </a:lnTo>
                  <a:lnTo>
                    <a:pt x="f524" y="f1639"/>
                  </a:lnTo>
                  <a:lnTo>
                    <a:pt x="f524" y="f1638"/>
                  </a:lnTo>
                  <a:lnTo>
                    <a:pt x="f1640" y="f1635"/>
                  </a:lnTo>
                  <a:close/>
                </a:path>
                <a:path w="6172200" h="1781175">
                  <a:moveTo>
                    <a:pt x="f1643" y="f1644"/>
                  </a:moveTo>
                  <a:lnTo>
                    <a:pt x="f1645" y="f1644"/>
                  </a:lnTo>
                  <a:lnTo>
                    <a:pt x="f1646" y="f1647"/>
                  </a:lnTo>
                  <a:lnTo>
                    <a:pt x="f1646" y="f1648"/>
                  </a:lnTo>
                  <a:lnTo>
                    <a:pt x="f1645" y="f1571"/>
                  </a:lnTo>
                  <a:lnTo>
                    <a:pt x="f1643" y="f1571"/>
                  </a:lnTo>
                  <a:lnTo>
                    <a:pt x="f1649" y="f1648"/>
                  </a:lnTo>
                  <a:lnTo>
                    <a:pt x="f1649" y="f1647"/>
                  </a:lnTo>
                  <a:lnTo>
                    <a:pt x="f1643" y="f1644"/>
                  </a:lnTo>
                  <a:close/>
                </a:path>
                <a:path w="6172200" h="1781175">
                  <a:moveTo>
                    <a:pt x="f1650" y="f1644"/>
                  </a:moveTo>
                  <a:lnTo>
                    <a:pt x="f1651" y="f1644"/>
                  </a:lnTo>
                  <a:lnTo>
                    <a:pt x="f1652" y="f1647"/>
                  </a:lnTo>
                  <a:lnTo>
                    <a:pt x="f1652" y="f1648"/>
                  </a:lnTo>
                  <a:lnTo>
                    <a:pt x="f1651" y="f1571"/>
                  </a:lnTo>
                  <a:lnTo>
                    <a:pt x="f1650" y="f1571"/>
                  </a:lnTo>
                  <a:lnTo>
                    <a:pt x="f1653" y="f1648"/>
                  </a:lnTo>
                  <a:lnTo>
                    <a:pt x="f1653" y="f1647"/>
                  </a:lnTo>
                  <a:lnTo>
                    <a:pt x="f1650" y="f1644"/>
                  </a:lnTo>
                  <a:close/>
                </a:path>
                <a:path w="6172200" h="1781175">
                  <a:moveTo>
                    <a:pt x="f1654" y="f1655"/>
                  </a:moveTo>
                  <a:lnTo>
                    <a:pt x="f1656" y="f1655"/>
                  </a:lnTo>
                  <a:lnTo>
                    <a:pt x="f1657" y="f1658"/>
                  </a:lnTo>
                  <a:lnTo>
                    <a:pt x="f1657" y="f1659"/>
                  </a:lnTo>
                  <a:lnTo>
                    <a:pt x="f1656" y="f1587"/>
                  </a:lnTo>
                  <a:lnTo>
                    <a:pt x="f1654" y="f1587"/>
                  </a:lnTo>
                  <a:lnTo>
                    <a:pt x="f1660" y="f1659"/>
                  </a:lnTo>
                  <a:lnTo>
                    <a:pt x="f1660" y="f1658"/>
                  </a:lnTo>
                  <a:lnTo>
                    <a:pt x="f1654" y="f1655"/>
                  </a:lnTo>
                  <a:close/>
                </a:path>
                <a:path w="6172200" h="1781175">
                  <a:moveTo>
                    <a:pt x="f771" y="f1661"/>
                  </a:moveTo>
                  <a:lnTo>
                    <a:pt x="f773" y="f1661"/>
                  </a:lnTo>
                  <a:lnTo>
                    <a:pt x="f774" y="f1662"/>
                  </a:lnTo>
                  <a:lnTo>
                    <a:pt x="f774" y="f1663"/>
                  </a:lnTo>
                  <a:lnTo>
                    <a:pt x="f773" y="f1605"/>
                  </a:lnTo>
                  <a:lnTo>
                    <a:pt x="f771" y="f1605"/>
                  </a:lnTo>
                  <a:lnTo>
                    <a:pt x="f777" y="f1663"/>
                  </a:lnTo>
                  <a:lnTo>
                    <a:pt x="f777" y="f1662"/>
                  </a:lnTo>
                  <a:lnTo>
                    <a:pt x="f771" y="f1661"/>
                  </a:lnTo>
                  <a:close/>
                </a:path>
                <a:path w="6172200" h="1781175">
                  <a:moveTo>
                    <a:pt x="f1664" y="f1661"/>
                  </a:moveTo>
                  <a:lnTo>
                    <a:pt x="f1665" y="f1661"/>
                  </a:lnTo>
                  <a:lnTo>
                    <a:pt x="f1666" y="f1662"/>
                  </a:lnTo>
                  <a:lnTo>
                    <a:pt x="f1666" y="f1663"/>
                  </a:lnTo>
                  <a:lnTo>
                    <a:pt x="f1665" y="f1605"/>
                  </a:lnTo>
                  <a:lnTo>
                    <a:pt x="f1664" y="f1605"/>
                  </a:lnTo>
                  <a:lnTo>
                    <a:pt x="f986" y="f1663"/>
                  </a:lnTo>
                  <a:lnTo>
                    <a:pt x="f986" y="f1662"/>
                  </a:lnTo>
                  <a:lnTo>
                    <a:pt x="f1664" y="f1661"/>
                  </a:lnTo>
                  <a:close/>
                </a:path>
                <a:path w="6172200" h="1781175">
                  <a:moveTo>
                    <a:pt x="f1667" y="f1661"/>
                  </a:moveTo>
                  <a:lnTo>
                    <a:pt x="f1668" y="f1661"/>
                  </a:lnTo>
                  <a:lnTo>
                    <a:pt x="f1669" y="f1662"/>
                  </a:lnTo>
                  <a:lnTo>
                    <a:pt x="f1669" y="f1663"/>
                  </a:lnTo>
                  <a:lnTo>
                    <a:pt x="f1668" y="f1605"/>
                  </a:lnTo>
                  <a:lnTo>
                    <a:pt x="f1667" y="f1605"/>
                  </a:lnTo>
                  <a:lnTo>
                    <a:pt x="f1670" y="f1663"/>
                  </a:lnTo>
                  <a:lnTo>
                    <a:pt x="f1670" y="f1662"/>
                  </a:lnTo>
                  <a:lnTo>
                    <a:pt x="f1667" y="f1661"/>
                  </a:lnTo>
                  <a:close/>
                </a:path>
                <a:path w="6172200" h="1781175">
                  <a:moveTo>
                    <a:pt x="f1671" y="f1672"/>
                  </a:moveTo>
                  <a:lnTo>
                    <a:pt x="f1673" y="f1672"/>
                  </a:lnTo>
                  <a:lnTo>
                    <a:pt x="f1674" y="f1675"/>
                  </a:lnTo>
                  <a:lnTo>
                    <a:pt x="f1674" y="f1676"/>
                  </a:lnTo>
                  <a:lnTo>
                    <a:pt x="f1673" y="f1620"/>
                  </a:lnTo>
                  <a:lnTo>
                    <a:pt x="f1671" y="f1620"/>
                  </a:lnTo>
                  <a:lnTo>
                    <a:pt x="f1677" y="f1676"/>
                  </a:lnTo>
                  <a:lnTo>
                    <a:pt x="f1677" y="f1675"/>
                  </a:lnTo>
                  <a:lnTo>
                    <a:pt x="f1671" y="f1672"/>
                  </a:lnTo>
                  <a:close/>
                </a:path>
                <a:path w="6172200" h="1781175">
                  <a:moveTo>
                    <a:pt x="f1678" y="f1672"/>
                  </a:moveTo>
                  <a:lnTo>
                    <a:pt x="f1679" y="f1672"/>
                  </a:lnTo>
                  <a:lnTo>
                    <a:pt x="f326" y="f1675"/>
                  </a:lnTo>
                  <a:lnTo>
                    <a:pt x="f326" y="f1676"/>
                  </a:lnTo>
                  <a:lnTo>
                    <a:pt x="f1679" y="f1620"/>
                  </a:lnTo>
                  <a:lnTo>
                    <a:pt x="f1678" y="f1620"/>
                  </a:lnTo>
                  <a:lnTo>
                    <a:pt x="f1680" y="f1676"/>
                  </a:lnTo>
                  <a:lnTo>
                    <a:pt x="f1680" y="f1675"/>
                  </a:lnTo>
                  <a:lnTo>
                    <a:pt x="f1678" y="f1672"/>
                  </a:lnTo>
                  <a:close/>
                </a:path>
                <a:path w="6172200" h="1781175">
                  <a:moveTo>
                    <a:pt x="f1681" y="f1672"/>
                  </a:moveTo>
                  <a:lnTo>
                    <a:pt x="f1682" y="f1672"/>
                  </a:lnTo>
                  <a:lnTo>
                    <a:pt x="f1683" y="f1675"/>
                  </a:lnTo>
                  <a:lnTo>
                    <a:pt x="f1683" y="f1676"/>
                  </a:lnTo>
                  <a:lnTo>
                    <a:pt x="f1682" y="f1620"/>
                  </a:lnTo>
                  <a:lnTo>
                    <a:pt x="f1681" y="f1620"/>
                  </a:lnTo>
                  <a:lnTo>
                    <a:pt x="f1684" y="f1676"/>
                  </a:lnTo>
                  <a:lnTo>
                    <a:pt x="f1684" y="f1675"/>
                  </a:lnTo>
                  <a:lnTo>
                    <a:pt x="f1681" y="f1672"/>
                  </a:lnTo>
                  <a:close/>
                </a:path>
                <a:path w="6172200" h="1781175">
                  <a:moveTo>
                    <a:pt x="f1047" y="f1685"/>
                  </a:moveTo>
                  <a:lnTo>
                    <a:pt x="f1048" y="f1685"/>
                  </a:lnTo>
                  <a:lnTo>
                    <a:pt x="f272" y="f1686"/>
                  </a:lnTo>
                  <a:lnTo>
                    <a:pt x="f272" y="f1687"/>
                  </a:lnTo>
                  <a:lnTo>
                    <a:pt x="f1048" y="f1624"/>
                  </a:lnTo>
                  <a:lnTo>
                    <a:pt x="f1047" y="f1624"/>
                  </a:lnTo>
                  <a:lnTo>
                    <a:pt x="f1049" y="f1687"/>
                  </a:lnTo>
                  <a:lnTo>
                    <a:pt x="f1049" y="f1686"/>
                  </a:lnTo>
                  <a:lnTo>
                    <a:pt x="f1047" y="f1685"/>
                  </a:lnTo>
                  <a:close/>
                </a:path>
                <a:path w="6172200" h="1781175">
                  <a:moveTo>
                    <a:pt x="f952" y="f1688"/>
                  </a:moveTo>
                  <a:lnTo>
                    <a:pt x="f953" y="f1688"/>
                  </a:lnTo>
                  <a:lnTo>
                    <a:pt x="f393" y="f1689"/>
                  </a:lnTo>
                  <a:lnTo>
                    <a:pt x="f393" y="f1690"/>
                  </a:lnTo>
                  <a:lnTo>
                    <a:pt x="f953" y="f1635"/>
                  </a:lnTo>
                  <a:lnTo>
                    <a:pt x="f952" y="f1635"/>
                  </a:lnTo>
                  <a:lnTo>
                    <a:pt x="f954" y="f1690"/>
                  </a:lnTo>
                  <a:lnTo>
                    <a:pt x="f954" y="f1689"/>
                  </a:lnTo>
                  <a:lnTo>
                    <a:pt x="f952" y="f1688"/>
                  </a:lnTo>
                  <a:close/>
                </a:path>
                <a:path w="6172200" h="1781175">
                  <a:moveTo>
                    <a:pt x="f584" y="f1688"/>
                  </a:moveTo>
                  <a:lnTo>
                    <a:pt x="f585" y="f1688"/>
                  </a:lnTo>
                  <a:lnTo>
                    <a:pt x="f231" y="f1689"/>
                  </a:lnTo>
                  <a:lnTo>
                    <a:pt x="f231" y="f1690"/>
                  </a:lnTo>
                  <a:lnTo>
                    <a:pt x="f585" y="f1635"/>
                  </a:lnTo>
                  <a:lnTo>
                    <a:pt x="f584" y="f1635"/>
                  </a:lnTo>
                  <a:lnTo>
                    <a:pt x="f586" y="f1690"/>
                  </a:lnTo>
                  <a:lnTo>
                    <a:pt x="f586" y="f1689"/>
                  </a:lnTo>
                  <a:lnTo>
                    <a:pt x="f584" y="f1688"/>
                  </a:lnTo>
                  <a:close/>
                </a:path>
                <a:path w="6172200" h="1781175">
                  <a:moveTo>
                    <a:pt x="f341" y="f1688"/>
                  </a:moveTo>
                  <a:lnTo>
                    <a:pt x="f342" y="f1688"/>
                  </a:lnTo>
                  <a:lnTo>
                    <a:pt x="f343" y="f1689"/>
                  </a:lnTo>
                  <a:lnTo>
                    <a:pt x="f343" y="f1690"/>
                  </a:lnTo>
                  <a:lnTo>
                    <a:pt x="f342" y="f1635"/>
                  </a:lnTo>
                  <a:lnTo>
                    <a:pt x="f341" y="f1635"/>
                  </a:lnTo>
                  <a:lnTo>
                    <a:pt x="f344" y="f1690"/>
                  </a:lnTo>
                  <a:lnTo>
                    <a:pt x="f344" y="f1689"/>
                  </a:lnTo>
                  <a:lnTo>
                    <a:pt x="f341" y="f1688"/>
                  </a:lnTo>
                  <a:close/>
                </a:path>
                <a:path w="6172200" h="1781175">
                  <a:moveTo>
                    <a:pt x="f120" y="f1691"/>
                  </a:moveTo>
                  <a:lnTo>
                    <a:pt x="f121" y="f1691"/>
                  </a:lnTo>
                  <a:lnTo>
                    <a:pt x="f122" y="f1692"/>
                  </a:lnTo>
                  <a:lnTo>
                    <a:pt x="f122" y="f1693"/>
                  </a:lnTo>
                  <a:lnTo>
                    <a:pt x="f121" y="f1644"/>
                  </a:lnTo>
                  <a:lnTo>
                    <a:pt x="f120" y="f1644"/>
                  </a:lnTo>
                  <a:lnTo>
                    <a:pt x="f123" y="f1693"/>
                  </a:lnTo>
                  <a:lnTo>
                    <a:pt x="f123" y="f1692"/>
                  </a:lnTo>
                  <a:lnTo>
                    <a:pt x="f120" y="f1691"/>
                  </a:lnTo>
                  <a:close/>
                </a:path>
                <a:path w="6172200" h="1781175">
                  <a:moveTo>
                    <a:pt x="f1236" y="f1694"/>
                  </a:moveTo>
                  <a:lnTo>
                    <a:pt x="f1238" y="f1694"/>
                  </a:lnTo>
                  <a:lnTo>
                    <a:pt x="f1239" y="f1695"/>
                  </a:lnTo>
                  <a:lnTo>
                    <a:pt x="f1239" y="f1696"/>
                  </a:lnTo>
                  <a:lnTo>
                    <a:pt x="f1238" y="f1655"/>
                  </a:lnTo>
                  <a:lnTo>
                    <a:pt x="f1236" y="f1655"/>
                  </a:lnTo>
                  <a:lnTo>
                    <a:pt x="f1242" y="f1696"/>
                  </a:lnTo>
                  <a:lnTo>
                    <a:pt x="f1242" y="f1695"/>
                  </a:lnTo>
                  <a:lnTo>
                    <a:pt x="f1236" y="f1694"/>
                  </a:lnTo>
                  <a:close/>
                </a:path>
                <a:path w="6172200" h="1781175">
                  <a:moveTo>
                    <a:pt x="f1697" y="f1694"/>
                  </a:moveTo>
                  <a:lnTo>
                    <a:pt x="f1698" y="f1694"/>
                  </a:lnTo>
                  <a:lnTo>
                    <a:pt x="f1699" y="f1695"/>
                  </a:lnTo>
                  <a:lnTo>
                    <a:pt x="f1699" y="f1696"/>
                  </a:lnTo>
                  <a:lnTo>
                    <a:pt x="f1698" y="f1655"/>
                  </a:lnTo>
                  <a:lnTo>
                    <a:pt x="f1697" y="f1655"/>
                  </a:lnTo>
                  <a:lnTo>
                    <a:pt x="f1197" y="f1696"/>
                  </a:lnTo>
                  <a:lnTo>
                    <a:pt x="f1197" y="f1695"/>
                  </a:lnTo>
                  <a:lnTo>
                    <a:pt x="f1697" y="f1694"/>
                  </a:lnTo>
                  <a:close/>
                </a:path>
                <a:path w="6172200" h="1781175">
                  <a:moveTo>
                    <a:pt x="f1700" y="f1701"/>
                  </a:moveTo>
                  <a:lnTo>
                    <a:pt x="f1702" y="f1701"/>
                  </a:lnTo>
                  <a:lnTo>
                    <a:pt x="f1703" y="f1704"/>
                  </a:lnTo>
                  <a:lnTo>
                    <a:pt x="f1703" y="f1705"/>
                  </a:lnTo>
                  <a:lnTo>
                    <a:pt x="f1702" y="f1661"/>
                  </a:lnTo>
                  <a:lnTo>
                    <a:pt x="f1700" y="f1661"/>
                  </a:lnTo>
                  <a:lnTo>
                    <a:pt x="f1706" y="f1705"/>
                  </a:lnTo>
                  <a:lnTo>
                    <a:pt x="f1706" y="f1704"/>
                  </a:lnTo>
                  <a:lnTo>
                    <a:pt x="f1700" y="f1701"/>
                  </a:lnTo>
                  <a:close/>
                </a:path>
                <a:path w="6172200" h="1781175">
                  <a:moveTo>
                    <a:pt x="f800" y="f1701"/>
                  </a:moveTo>
                  <a:lnTo>
                    <a:pt x="f801" y="f1701"/>
                  </a:lnTo>
                  <a:lnTo>
                    <a:pt x="f802" y="f1704"/>
                  </a:lnTo>
                  <a:lnTo>
                    <a:pt x="f802" y="f1705"/>
                  </a:lnTo>
                  <a:lnTo>
                    <a:pt x="f801" y="f1661"/>
                  </a:lnTo>
                  <a:lnTo>
                    <a:pt x="f800" y="f1661"/>
                  </a:lnTo>
                  <a:lnTo>
                    <a:pt x="f803" y="f1705"/>
                  </a:lnTo>
                  <a:lnTo>
                    <a:pt x="f803" y="f1704"/>
                  </a:lnTo>
                  <a:lnTo>
                    <a:pt x="f800" y="f1701"/>
                  </a:lnTo>
                  <a:close/>
                </a:path>
                <a:path w="6172200" h="1781175">
                  <a:moveTo>
                    <a:pt x="f1707" y="f1701"/>
                  </a:moveTo>
                  <a:lnTo>
                    <a:pt x="f1708" y="f1701"/>
                  </a:lnTo>
                  <a:lnTo>
                    <a:pt x="f563" y="f1704"/>
                  </a:lnTo>
                  <a:lnTo>
                    <a:pt x="f563" y="f1705"/>
                  </a:lnTo>
                  <a:lnTo>
                    <a:pt x="f1708" y="f1661"/>
                  </a:lnTo>
                  <a:lnTo>
                    <a:pt x="f1707" y="f1661"/>
                  </a:lnTo>
                  <a:lnTo>
                    <a:pt x="f1509" y="f1705"/>
                  </a:lnTo>
                  <a:lnTo>
                    <a:pt x="f1509" y="f1704"/>
                  </a:lnTo>
                  <a:lnTo>
                    <a:pt x="f1707" y="f1701"/>
                  </a:lnTo>
                  <a:close/>
                </a:path>
                <a:path w="6172200" h="1781175">
                  <a:moveTo>
                    <a:pt x="f1709" y="f1701"/>
                  </a:moveTo>
                  <a:lnTo>
                    <a:pt x="f1710" y="f1701"/>
                  </a:lnTo>
                  <a:lnTo>
                    <a:pt x="f1711" y="f1704"/>
                  </a:lnTo>
                  <a:lnTo>
                    <a:pt x="f1711" y="f1705"/>
                  </a:lnTo>
                  <a:lnTo>
                    <a:pt x="f1710" y="f1661"/>
                  </a:lnTo>
                  <a:lnTo>
                    <a:pt x="f1709" y="f1661"/>
                  </a:lnTo>
                  <a:lnTo>
                    <a:pt x="f883" y="f1705"/>
                  </a:lnTo>
                  <a:lnTo>
                    <a:pt x="f883" y="f1704"/>
                  </a:lnTo>
                  <a:lnTo>
                    <a:pt x="f1709" y="f1701"/>
                  </a:lnTo>
                  <a:close/>
                </a:path>
                <a:path w="6172200" h="1781175">
                  <a:moveTo>
                    <a:pt x="f1712" y="f1713"/>
                  </a:moveTo>
                  <a:lnTo>
                    <a:pt x="f1714" y="f1713"/>
                  </a:lnTo>
                  <a:lnTo>
                    <a:pt x="f1715" y="f1716"/>
                  </a:lnTo>
                  <a:lnTo>
                    <a:pt x="f1715" y="f1717"/>
                  </a:lnTo>
                  <a:lnTo>
                    <a:pt x="f1714" y="f1672"/>
                  </a:lnTo>
                  <a:lnTo>
                    <a:pt x="f1712" y="f1672"/>
                  </a:lnTo>
                  <a:lnTo>
                    <a:pt x="f1718" y="f1717"/>
                  </a:lnTo>
                  <a:lnTo>
                    <a:pt x="f1718" y="f1716"/>
                  </a:lnTo>
                  <a:lnTo>
                    <a:pt x="f1712" y="f1713"/>
                  </a:lnTo>
                  <a:close/>
                </a:path>
                <a:path w="6172200" h="1781175">
                  <a:moveTo>
                    <a:pt x="f1719" y="f1720"/>
                  </a:moveTo>
                  <a:lnTo>
                    <a:pt x="f1721" y="f1720"/>
                  </a:lnTo>
                  <a:lnTo>
                    <a:pt x="f1722" y="f1723"/>
                  </a:lnTo>
                  <a:lnTo>
                    <a:pt x="f1722" y="f1724"/>
                  </a:lnTo>
                  <a:lnTo>
                    <a:pt x="f1721" y="f1685"/>
                  </a:lnTo>
                  <a:lnTo>
                    <a:pt x="f1719" y="f1685"/>
                  </a:lnTo>
                  <a:lnTo>
                    <a:pt x="f1725" y="f1724"/>
                  </a:lnTo>
                  <a:lnTo>
                    <a:pt x="f1725" y="f1723"/>
                  </a:lnTo>
                  <a:lnTo>
                    <a:pt x="f1719" y="f1720"/>
                  </a:lnTo>
                  <a:close/>
                </a:path>
                <a:path w="6172200" h="1781175">
                  <a:moveTo>
                    <a:pt x="f1726" y="f1720"/>
                  </a:moveTo>
                  <a:lnTo>
                    <a:pt x="f1727" y="f1720"/>
                  </a:lnTo>
                  <a:lnTo>
                    <a:pt x="f1728" y="f1723"/>
                  </a:lnTo>
                  <a:lnTo>
                    <a:pt x="f1728" y="f1724"/>
                  </a:lnTo>
                  <a:lnTo>
                    <a:pt x="f1727" y="f1685"/>
                  </a:lnTo>
                  <a:lnTo>
                    <a:pt x="f1726" y="f1685"/>
                  </a:lnTo>
                  <a:lnTo>
                    <a:pt x="f1729" y="f1724"/>
                  </a:lnTo>
                  <a:lnTo>
                    <a:pt x="f1729" y="f1723"/>
                  </a:lnTo>
                  <a:lnTo>
                    <a:pt x="f1726" y="f1720"/>
                  </a:lnTo>
                  <a:close/>
                </a:path>
                <a:path w="6172200" h="1781175">
                  <a:moveTo>
                    <a:pt x="f1730" y="f1720"/>
                  </a:moveTo>
                  <a:lnTo>
                    <a:pt x="f1731" y="f1720"/>
                  </a:lnTo>
                  <a:lnTo>
                    <a:pt x="f1732" y="f1723"/>
                  </a:lnTo>
                  <a:lnTo>
                    <a:pt x="f1732" y="f1724"/>
                  </a:lnTo>
                  <a:lnTo>
                    <a:pt x="f1731" y="f1685"/>
                  </a:lnTo>
                  <a:lnTo>
                    <a:pt x="f1730" y="f1685"/>
                  </a:lnTo>
                  <a:lnTo>
                    <a:pt x="f1733" y="f1724"/>
                  </a:lnTo>
                  <a:lnTo>
                    <a:pt x="f1733" y="f1723"/>
                  </a:lnTo>
                  <a:lnTo>
                    <a:pt x="f1730" y="f1720"/>
                  </a:lnTo>
                  <a:close/>
                </a:path>
                <a:path w="6172200" h="1781175">
                  <a:moveTo>
                    <a:pt x="f616" y="f1734"/>
                  </a:moveTo>
                  <a:lnTo>
                    <a:pt x="f617" y="f1734"/>
                  </a:lnTo>
                  <a:lnTo>
                    <a:pt x="f618" y="f1735"/>
                  </a:lnTo>
                  <a:lnTo>
                    <a:pt x="f618" y="f1736"/>
                  </a:lnTo>
                  <a:lnTo>
                    <a:pt x="f617" y="f1688"/>
                  </a:lnTo>
                  <a:lnTo>
                    <a:pt x="f616" y="f1688"/>
                  </a:lnTo>
                  <a:lnTo>
                    <a:pt x="f619" y="f1736"/>
                  </a:lnTo>
                  <a:lnTo>
                    <a:pt x="f619" y="f1735"/>
                  </a:lnTo>
                  <a:lnTo>
                    <a:pt x="f616" y="f1734"/>
                  </a:lnTo>
                  <a:close/>
                </a:path>
                <a:path w="6172200" h="1781175">
                  <a:moveTo>
                    <a:pt x="f1737" y="f1738"/>
                  </a:moveTo>
                  <a:lnTo>
                    <a:pt x="f1739" y="f1738"/>
                  </a:lnTo>
                  <a:lnTo>
                    <a:pt x="f1740" y="f1741"/>
                  </a:lnTo>
                  <a:lnTo>
                    <a:pt x="f1740" y="f1742"/>
                  </a:lnTo>
                  <a:lnTo>
                    <a:pt x="f1739" y="f1691"/>
                  </a:lnTo>
                  <a:lnTo>
                    <a:pt x="f1737" y="f1691"/>
                  </a:lnTo>
                  <a:lnTo>
                    <a:pt x="f1743" y="f1742"/>
                  </a:lnTo>
                  <a:lnTo>
                    <a:pt x="f1743" y="f1741"/>
                  </a:lnTo>
                  <a:lnTo>
                    <a:pt x="f1737" y="f1738"/>
                  </a:lnTo>
                  <a:close/>
                </a:path>
                <a:path w="6172200" h="1781175">
                  <a:moveTo>
                    <a:pt x="f1744" y="f1738"/>
                  </a:moveTo>
                  <a:lnTo>
                    <a:pt x="f1745" y="f1738"/>
                  </a:lnTo>
                  <a:lnTo>
                    <a:pt x="f85" y="f1741"/>
                  </a:lnTo>
                  <a:lnTo>
                    <a:pt x="f85" y="f1742"/>
                  </a:lnTo>
                  <a:lnTo>
                    <a:pt x="f1745" y="f1691"/>
                  </a:lnTo>
                  <a:lnTo>
                    <a:pt x="f1744" y="f1691"/>
                  </a:lnTo>
                  <a:lnTo>
                    <a:pt x="f372" y="f1742"/>
                  </a:lnTo>
                  <a:lnTo>
                    <a:pt x="f372" y="f1741"/>
                  </a:lnTo>
                  <a:lnTo>
                    <a:pt x="f1744" y="f1738"/>
                  </a:lnTo>
                  <a:close/>
                </a:path>
                <a:path w="6172200" h="1781175">
                  <a:moveTo>
                    <a:pt x="f1746" y="f1738"/>
                  </a:moveTo>
                  <a:lnTo>
                    <a:pt x="f1747" y="f1738"/>
                  </a:lnTo>
                  <a:lnTo>
                    <a:pt x="f1748" y="f1741"/>
                  </a:lnTo>
                  <a:lnTo>
                    <a:pt x="f1748" y="f1742"/>
                  </a:lnTo>
                  <a:lnTo>
                    <a:pt x="f1747" y="f1691"/>
                  </a:lnTo>
                  <a:lnTo>
                    <a:pt x="f1746" y="f1691"/>
                  </a:lnTo>
                  <a:lnTo>
                    <a:pt x="f1749" y="f1742"/>
                  </a:lnTo>
                  <a:lnTo>
                    <a:pt x="f1749" y="f1741"/>
                  </a:lnTo>
                  <a:lnTo>
                    <a:pt x="f1746" y="f1738"/>
                  </a:lnTo>
                  <a:close/>
                </a:path>
                <a:path w="6172200" h="1781175">
                  <a:moveTo>
                    <a:pt x="f239" y="f1738"/>
                  </a:moveTo>
                  <a:lnTo>
                    <a:pt x="f240" y="f1738"/>
                  </a:lnTo>
                  <a:lnTo>
                    <a:pt x="f241" y="f1741"/>
                  </a:lnTo>
                  <a:lnTo>
                    <a:pt x="f241" y="f1742"/>
                  </a:lnTo>
                  <a:lnTo>
                    <a:pt x="f240" y="f1691"/>
                  </a:lnTo>
                  <a:lnTo>
                    <a:pt x="f239" y="f1691"/>
                  </a:lnTo>
                  <a:lnTo>
                    <a:pt x="f242" y="f1742"/>
                  </a:lnTo>
                  <a:lnTo>
                    <a:pt x="f242" y="f1741"/>
                  </a:lnTo>
                  <a:lnTo>
                    <a:pt x="f239" y="f1738"/>
                  </a:lnTo>
                  <a:close/>
                </a:path>
                <a:path w="6172200" h="1781175">
                  <a:moveTo>
                    <a:pt x="f1750" y="f1738"/>
                  </a:moveTo>
                  <a:lnTo>
                    <a:pt x="f1751" y="f1738"/>
                  </a:lnTo>
                  <a:lnTo>
                    <a:pt x="f1752" y="f1741"/>
                  </a:lnTo>
                  <a:lnTo>
                    <a:pt x="f1752" y="f1742"/>
                  </a:lnTo>
                  <a:lnTo>
                    <a:pt x="f1751" y="f1691"/>
                  </a:lnTo>
                  <a:lnTo>
                    <a:pt x="f1750" y="f1691"/>
                  </a:lnTo>
                  <a:lnTo>
                    <a:pt x="f1753" y="f1742"/>
                  </a:lnTo>
                  <a:lnTo>
                    <a:pt x="f1753" y="f1741"/>
                  </a:lnTo>
                  <a:lnTo>
                    <a:pt x="f1750" y="f1738"/>
                  </a:lnTo>
                  <a:close/>
                </a:path>
                <a:path w="6172200" h="1781175">
                  <a:moveTo>
                    <a:pt x="f1754" y="f1738"/>
                  </a:moveTo>
                  <a:lnTo>
                    <a:pt x="f1755" y="f1738"/>
                  </a:lnTo>
                  <a:lnTo>
                    <a:pt x="f1756" y="f1741"/>
                  </a:lnTo>
                  <a:lnTo>
                    <a:pt x="f1756" y="f1742"/>
                  </a:lnTo>
                  <a:lnTo>
                    <a:pt x="f1755" y="f1691"/>
                  </a:lnTo>
                  <a:lnTo>
                    <a:pt x="f1754" y="f1691"/>
                  </a:lnTo>
                  <a:lnTo>
                    <a:pt x="f1260" y="f1742"/>
                  </a:lnTo>
                  <a:lnTo>
                    <a:pt x="f1260" y="f1741"/>
                  </a:lnTo>
                  <a:lnTo>
                    <a:pt x="f1754" y="f1738"/>
                  </a:lnTo>
                  <a:close/>
                </a:path>
                <a:path w="6172200" h="1781175">
                  <a:moveTo>
                    <a:pt x="f467" y="f1738"/>
                  </a:moveTo>
                  <a:lnTo>
                    <a:pt x="f468" y="f1738"/>
                  </a:lnTo>
                  <a:lnTo>
                    <a:pt x="f469" y="f1741"/>
                  </a:lnTo>
                  <a:lnTo>
                    <a:pt x="f469" y="f1742"/>
                  </a:lnTo>
                  <a:lnTo>
                    <a:pt x="f468" y="f1691"/>
                  </a:lnTo>
                  <a:lnTo>
                    <a:pt x="f467" y="f1691"/>
                  </a:lnTo>
                  <a:lnTo>
                    <a:pt x="f470" y="f1742"/>
                  </a:lnTo>
                  <a:lnTo>
                    <a:pt x="f470" y="f1741"/>
                  </a:lnTo>
                  <a:lnTo>
                    <a:pt x="f467" y="f1738"/>
                  </a:lnTo>
                  <a:close/>
                </a:path>
                <a:path w="6172200" h="1781175">
                  <a:moveTo>
                    <a:pt x="f1757" y="f1738"/>
                  </a:moveTo>
                  <a:lnTo>
                    <a:pt x="f1758" y="f1738"/>
                  </a:lnTo>
                  <a:lnTo>
                    <a:pt x="f1759" y="f1741"/>
                  </a:lnTo>
                  <a:lnTo>
                    <a:pt x="f1759" y="f1742"/>
                  </a:lnTo>
                  <a:lnTo>
                    <a:pt x="f1758" y="f1691"/>
                  </a:lnTo>
                  <a:lnTo>
                    <a:pt x="f1757" y="f1691"/>
                  </a:lnTo>
                  <a:lnTo>
                    <a:pt x="f1760" y="f1742"/>
                  </a:lnTo>
                  <a:lnTo>
                    <a:pt x="f1760" y="f1741"/>
                  </a:lnTo>
                  <a:lnTo>
                    <a:pt x="f1757" y="f1738"/>
                  </a:lnTo>
                  <a:close/>
                </a:path>
                <a:path w="6172200" h="1781175">
                  <a:moveTo>
                    <a:pt x="f1761" y="f1762"/>
                  </a:moveTo>
                  <a:lnTo>
                    <a:pt x="f1763" y="f1762"/>
                  </a:lnTo>
                  <a:lnTo>
                    <a:pt x="f1764" y="f1765"/>
                  </a:lnTo>
                  <a:lnTo>
                    <a:pt x="f1764" y="f1766"/>
                  </a:lnTo>
                  <a:lnTo>
                    <a:pt x="f1763" y="f1694"/>
                  </a:lnTo>
                  <a:lnTo>
                    <a:pt x="f1761" y="f1694"/>
                  </a:lnTo>
                  <a:lnTo>
                    <a:pt x="f762" y="f1766"/>
                  </a:lnTo>
                  <a:lnTo>
                    <a:pt x="f762" y="f1765"/>
                  </a:lnTo>
                  <a:lnTo>
                    <a:pt x="f1761" y="f1762"/>
                  </a:lnTo>
                  <a:close/>
                </a:path>
                <a:path w="6172200" h="1781175">
                  <a:moveTo>
                    <a:pt x="f1767" y="f1762"/>
                  </a:moveTo>
                  <a:lnTo>
                    <a:pt x="f1768" y="f1762"/>
                  </a:lnTo>
                  <a:lnTo>
                    <a:pt x="f1769" y="f1765"/>
                  </a:lnTo>
                  <a:lnTo>
                    <a:pt x="f1769" y="f1766"/>
                  </a:lnTo>
                  <a:lnTo>
                    <a:pt x="f1768" y="f1694"/>
                  </a:lnTo>
                  <a:lnTo>
                    <a:pt x="f1767" y="f1694"/>
                  </a:lnTo>
                  <a:lnTo>
                    <a:pt x="f439" y="f1766"/>
                  </a:lnTo>
                  <a:lnTo>
                    <a:pt x="f439" y="f1765"/>
                  </a:lnTo>
                  <a:lnTo>
                    <a:pt x="f1767" y="f1762"/>
                  </a:lnTo>
                  <a:close/>
                </a:path>
                <a:path w="6172200" h="1781175">
                  <a:moveTo>
                    <a:pt x="f1770" y="f1762"/>
                  </a:moveTo>
                  <a:lnTo>
                    <a:pt x="f1771" y="f1762"/>
                  </a:lnTo>
                  <a:lnTo>
                    <a:pt x="f1772" y="f1765"/>
                  </a:lnTo>
                  <a:lnTo>
                    <a:pt x="f1772" y="f1766"/>
                  </a:lnTo>
                  <a:lnTo>
                    <a:pt x="f1771" y="f1694"/>
                  </a:lnTo>
                  <a:lnTo>
                    <a:pt x="f1770" y="f1694"/>
                  </a:lnTo>
                  <a:lnTo>
                    <a:pt x="f1773" y="f1766"/>
                  </a:lnTo>
                  <a:lnTo>
                    <a:pt x="f1773" y="f1765"/>
                  </a:lnTo>
                  <a:lnTo>
                    <a:pt x="f1770" y="f1762"/>
                  </a:lnTo>
                  <a:close/>
                </a:path>
                <a:path w="6172200" h="1781175">
                  <a:moveTo>
                    <a:pt x="f1774" y="f1775"/>
                  </a:moveTo>
                  <a:lnTo>
                    <a:pt x="f1776" y="f1775"/>
                  </a:lnTo>
                  <a:lnTo>
                    <a:pt x="f1182" y="f1777"/>
                  </a:lnTo>
                  <a:lnTo>
                    <a:pt x="f1182" y="f1778"/>
                  </a:lnTo>
                  <a:lnTo>
                    <a:pt x="f1776" y="f1713"/>
                  </a:lnTo>
                  <a:lnTo>
                    <a:pt x="f1774" y="f1713"/>
                  </a:lnTo>
                  <a:lnTo>
                    <a:pt x="f1779" y="f1778"/>
                  </a:lnTo>
                  <a:lnTo>
                    <a:pt x="f1779" y="f1777"/>
                  </a:lnTo>
                  <a:lnTo>
                    <a:pt x="f1774" y="f1775"/>
                  </a:lnTo>
                  <a:close/>
                </a:path>
                <a:path w="6172200" h="1781175">
                  <a:moveTo>
                    <a:pt x="f174" y="f1775"/>
                  </a:moveTo>
                  <a:lnTo>
                    <a:pt x="f176" y="f1775"/>
                  </a:lnTo>
                  <a:lnTo>
                    <a:pt x="f177" y="f1777"/>
                  </a:lnTo>
                  <a:lnTo>
                    <a:pt x="f177" y="f1778"/>
                  </a:lnTo>
                  <a:lnTo>
                    <a:pt x="f176" y="f1713"/>
                  </a:lnTo>
                  <a:lnTo>
                    <a:pt x="f174" y="f1713"/>
                  </a:lnTo>
                  <a:lnTo>
                    <a:pt x="f180" y="f1778"/>
                  </a:lnTo>
                  <a:lnTo>
                    <a:pt x="f180" y="f1777"/>
                  </a:lnTo>
                  <a:lnTo>
                    <a:pt x="f174" y="f1775"/>
                  </a:lnTo>
                  <a:close/>
                </a:path>
                <a:path w="6172200" h="1781175">
                  <a:moveTo>
                    <a:pt x="f1780" y="f1775"/>
                  </a:moveTo>
                  <a:lnTo>
                    <a:pt x="f1781" y="f1775"/>
                  </a:lnTo>
                  <a:lnTo>
                    <a:pt x="f111" y="f1777"/>
                  </a:lnTo>
                  <a:lnTo>
                    <a:pt x="f111" y="f1778"/>
                  </a:lnTo>
                  <a:lnTo>
                    <a:pt x="f1781" y="f1713"/>
                  </a:lnTo>
                  <a:lnTo>
                    <a:pt x="f1780" y="f1713"/>
                  </a:lnTo>
                  <a:lnTo>
                    <a:pt x="f1782" y="f1778"/>
                  </a:lnTo>
                  <a:lnTo>
                    <a:pt x="f1782" y="f1777"/>
                  </a:lnTo>
                  <a:lnTo>
                    <a:pt x="f1780" y="f1775"/>
                  </a:lnTo>
                  <a:close/>
                </a:path>
                <a:path w="6172200" h="1781175">
                  <a:moveTo>
                    <a:pt x="f1783" y="f1775"/>
                  </a:moveTo>
                  <a:lnTo>
                    <a:pt x="f1784" y="f1775"/>
                  </a:lnTo>
                  <a:lnTo>
                    <a:pt x="f337" y="f1777"/>
                  </a:lnTo>
                  <a:lnTo>
                    <a:pt x="f337" y="f1778"/>
                  </a:lnTo>
                  <a:lnTo>
                    <a:pt x="f1784" y="f1713"/>
                  </a:lnTo>
                  <a:lnTo>
                    <a:pt x="f1783" y="f1713"/>
                  </a:lnTo>
                  <a:lnTo>
                    <a:pt x="f52" y="f1778"/>
                  </a:lnTo>
                  <a:lnTo>
                    <a:pt x="f52" y="f1777"/>
                  </a:lnTo>
                  <a:lnTo>
                    <a:pt x="f1783" y="f1775"/>
                  </a:lnTo>
                  <a:close/>
                </a:path>
                <a:path w="6172200" h="1781175">
                  <a:moveTo>
                    <a:pt x="f1785" y="f1775"/>
                  </a:moveTo>
                  <a:lnTo>
                    <a:pt x="f1786" y="f1775"/>
                  </a:lnTo>
                  <a:lnTo>
                    <a:pt x="f1600" y="f1777"/>
                  </a:lnTo>
                  <a:lnTo>
                    <a:pt x="f1600" y="f1778"/>
                  </a:lnTo>
                  <a:lnTo>
                    <a:pt x="f1786" y="f1713"/>
                  </a:lnTo>
                  <a:lnTo>
                    <a:pt x="f1785" y="f1713"/>
                  </a:lnTo>
                  <a:lnTo>
                    <a:pt x="f1787" y="f1778"/>
                  </a:lnTo>
                  <a:lnTo>
                    <a:pt x="f1787" y="f1777"/>
                  </a:lnTo>
                  <a:lnTo>
                    <a:pt x="f1785" y="f1775"/>
                  </a:lnTo>
                  <a:close/>
                </a:path>
                <a:path w="6172200" h="1781175">
                  <a:moveTo>
                    <a:pt x="f1788" y="f1789"/>
                  </a:moveTo>
                  <a:lnTo>
                    <a:pt x="f1790" y="f1789"/>
                  </a:lnTo>
                  <a:lnTo>
                    <a:pt x="f268" y="f1791"/>
                  </a:lnTo>
                  <a:lnTo>
                    <a:pt x="f268" y="f1792"/>
                  </a:lnTo>
                  <a:lnTo>
                    <a:pt x="f1790" y="f1720"/>
                  </a:lnTo>
                  <a:lnTo>
                    <a:pt x="f1788" y="f1720"/>
                  </a:lnTo>
                  <a:lnTo>
                    <a:pt x="f1793" y="f1792"/>
                  </a:lnTo>
                  <a:lnTo>
                    <a:pt x="f1793" y="f1791"/>
                  </a:lnTo>
                  <a:lnTo>
                    <a:pt x="f1788" y="f1789"/>
                  </a:lnTo>
                  <a:close/>
                </a:path>
                <a:path w="6172200" h="1781175">
                  <a:moveTo>
                    <a:pt x="f866" y="f1789"/>
                  </a:moveTo>
                  <a:lnTo>
                    <a:pt x="f868" y="f1789"/>
                  </a:lnTo>
                  <a:lnTo>
                    <a:pt x="f869" y="f1791"/>
                  </a:lnTo>
                  <a:lnTo>
                    <a:pt x="f869" y="f1792"/>
                  </a:lnTo>
                  <a:lnTo>
                    <a:pt x="f868" y="f1720"/>
                  </a:lnTo>
                  <a:lnTo>
                    <a:pt x="f866" y="f1720"/>
                  </a:lnTo>
                  <a:lnTo>
                    <a:pt x="f872" y="f1792"/>
                  </a:lnTo>
                  <a:lnTo>
                    <a:pt x="f872" y="f1791"/>
                  </a:lnTo>
                  <a:lnTo>
                    <a:pt x="f866" y="f1789"/>
                  </a:lnTo>
                  <a:close/>
                </a:path>
                <a:path w="6172200" h="1781175">
                  <a:moveTo>
                    <a:pt x="f1794" y="f1789"/>
                  </a:moveTo>
                  <a:lnTo>
                    <a:pt x="f1795" y="f1789"/>
                  </a:lnTo>
                  <a:lnTo>
                    <a:pt x="f1796" y="f1791"/>
                  </a:lnTo>
                  <a:lnTo>
                    <a:pt x="f1796" y="f1792"/>
                  </a:lnTo>
                  <a:lnTo>
                    <a:pt x="f1795" y="f1720"/>
                  </a:lnTo>
                  <a:lnTo>
                    <a:pt x="f1794" y="f1720"/>
                  </a:lnTo>
                  <a:lnTo>
                    <a:pt x="f1445" y="f1792"/>
                  </a:lnTo>
                  <a:lnTo>
                    <a:pt x="f1445" y="f1791"/>
                  </a:lnTo>
                  <a:lnTo>
                    <a:pt x="f1794" y="f1789"/>
                  </a:lnTo>
                  <a:close/>
                </a:path>
                <a:path w="6172200" h="1781175">
                  <a:moveTo>
                    <a:pt x="f1797" y="f1798"/>
                  </a:moveTo>
                  <a:lnTo>
                    <a:pt x="f1799" y="f1798"/>
                  </a:lnTo>
                  <a:lnTo>
                    <a:pt x="f908" y="f1800"/>
                  </a:lnTo>
                  <a:lnTo>
                    <a:pt x="f908" y="f1801"/>
                  </a:lnTo>
                  <a:lnTo>
                    <a:pt x="f1799" y="f1734"/>
                  </a:lnTo>
                  <a:lnTo>
                    <a:pt x="f1797" y="f1734"/>
                  </a:lnTo>
                  <a:lnTo>
                    <a:pt x="f1802" y="f1801"/>
                  </a:lnTo>
                  <a:lnTo>
                    <a:pt x="f1802" y="f1800"/>
                  </a:lnTo>
                  <a:lnTo>
                    <a:pt x="f1797" y="f1798"/>
                  </a:lnTo>
                  <a:close/>
                </a:path>
                <a:path w="6172200" h="1781175">
                  <a:moveTo>
                    <a:pt x="f1803" y="f1798"/>
                  </a:moveTo>
                  <a:lnTo>
                    <a:pt x="f1804" y="f1798"/>
                  </a:lnTo>
                  <a:lnTo>
                    <a:pt x="f1805" y="f1800"/>
                  </a:lnTo>
                  <a:lnTo>
                    <a:pt x="f1805" y="f1801"/>
                  </a:lnTo>
                  <a:lnTo>
                    <a:pt x="f1804" y="f1734"/>
                  </a:lnTo>
                  <a:lnTo>
                    <a:pt x="f1803" y="f1734"/>
                  </a:lnTo>
                  <a:lnTo>
                    <a:pt x="f1806" y="f1801"/>
                  </a:lnTo>
                  <a:lnTo>
                    <a:pt x="f1806" y="f1800"/>
                  </a:lnTo>
                  <a:lnTo>
                    <a:pt x="f1803" y="f1798"/>
                  </a:lnTo>
                  <a:close/>
                </a:path>
                <a:path w="6172200" h="1781175">
                  <a:moveTo>
                    <a:pt x="f1807" y="f1808"/>
                  </a:moveTo>
                  <a:lnTo>
                    <a:pt x="f1809" y="f1808"/>
                  </a:lnTo>
                  <a:lnTo>
                    <a:pt x="f1810" y="f1811"/>
                  </a:lnTo>
                  <a:lnTo>
                    <a:pt x="f1810" y="f1812"/>
                  </a:lnTo>
                  <a:lnTo>
                    <a:pt x="f1809" y="f1738"/>
                  </a:lnTo>
                  <a:lnTo>
                    <a:pt x="f1807" y="f1738"/>
                  </a:lnTo>
                  <a:lnTo>
                    <a:pt x="f1813" y="f1812"/>
                  </a:lnTo>
                  <a:lnTo>
                    <a:pt x="f1813" y="f1811"/>
                  </a:lnTo>
                  <a:lnTo>
                    <a:pt x="f1807" y="f1808"/>
                  </a:lnTo>
                  <a:close/>
                </a:path>
                <a:path w="6172200" h="1781175">
                  <a:moveTo>
                    <a:pt x="f1814" y="f1808"/>
                  </a:moveTo>
                  <a:lnTo>
                    <a:pt x="f1815" y="f1808"/>
                  </a:lnTo>
                  <a:lnTo>
                    <a:pt x="f1816" y="f1811"/>
                  </a:lnTo>
                  <a:lnTo>
                    <a:pt x="f1816" y="f1812"/>
                  </a:lnTo>
                  <a:lnTo>
                    <a:pt x="f1815" y="f1738"/>
                  </a:lnTo>
                  <a:lnTo>
                    <a:pt x="f1814" y="f1738"/>
                  </a:lnTo>
                  <a:lnTo>
                    <a:pt x="f271" y="f1812"/>
                  </a:lnTo>
                  <a:lnTo>
                    <a:pt x="f271" y="f1811"/>
                  </a:lnTo>
                  <a:lnTo>
                    <a:pt x="f1814" y="f1808"/>
                  </a:lnTo>
                  <a:close/>
                </a:path>
                <a:path w="6172200" h="1781175">
                  <a:moveTo>
                    <a:pt x="f1817" y="f1818"/>
                  </a:moveTo>
                  <a:lnTo>
                    <a:pt x="f1819" y="f1818"/>
                  </a:lnTo>
                  <a:lnTo>
                    <a:pt x="f1820" y="f1821"/>
                  </a:lnTo>
                  <a:lnTo>
                    <a:pt x="f1820" y="f1822"/>
                  </a:lnTo>
                  <a:lnTo>
                    <a:pt x="f1819" y="f1762"/>
                  </a:lnTo>
                  <a:lnTo>
                    <a:pt x="f1817" y="f1762"/>
                  </a:lnTo>
                  <a:lnTo>
                    <a:pt x="f1823" y="f1822"/>
                  </a:lnTo>
                  <a:lnTo>
                    <a:pt x="f1823" y="f1821"/>
                  </a:lnTo>
                  <a:lnTo>
                    <a:pt x="f1817" y="f1818"/>
                  </a:lnTo>
                  <a:close/>
                </a:path>
                <a:path w="6172200" h="1781175">
                  <a:moveTo>
                    <a:pt x="f1824" y="f1818"/>
                  </a:moveTo>
                  <a:lnTo>
                    <a:pt x="f1825" y="f1818"/>
                  </a:lnTo>
                  <a:lnTo>
                    <a:pt x="f1826" y="f1821"/>
                  </a:lnTo>
                  <a:lnTo>
                    <a:pt x="f1826" y="f1822"/>
                  </a:lnTo>
                  <a:lnTo>
                    <a:pt x="f1825" y="f1762"/>
                  </a:lnTo>
                  <a:lnTo>
                    <a:pt x="f1824" y="f1762"/>
                  </a:lnTo>
                  <a:lnTo>
                    <a:pt x="f1274" y="f1822"/>
                  </a:lnTo>
                  <a:lnTo>
                    <a:pt x="f1274" y="f1821"/>
                  </a:lnTo>
                  <a:lnTo>
                    <a:pt x="f1824" y="f1818"/>
                  </a:lnTo>
                  <a:close/>
                </a:path>
                <a:path w="6172200" h="1781175">
                  <a:moveTo>
                    <a:pt x="f1346" y="f1818"/>
                  </a:moveTo>
                  <a:lnTo>
                    <a:pt x="f1347" y="f1818"/>
                  </a:lnTo>
                  <a:lnTo>
                    <a:pt x="f1348" y="f1821"/>
                  </a:lnTo>
                  <a:lnTo>
                    <a:pt x="f1348" y="f1822"/>
                  </a:lnTo>
                  <a:lnTo>
                    <a:pt x="f1347" y="f1762"/>
                  </a:lnTo>
                  <a:lnTo>
                    <a:pt x="f1346" y="f1762"/>
                  </a:lnTo>
                  <a:lnTo>
                    <a:pt x="f846" y="f1822"/>
                  </a:lnTo>
                  <a:lnTo>
                    <a:pt x="f846" y="f1821"/>
                  </a:lnTo>
                  <a:lnTo>
                    <a:pt x="f1346" y="f1818"/>
                  </a:lnTo>
                  <a:close/>
                </a:path>
                <a:path w="6172200" h="1781175">
                  <a:moveTo>
                    <a:pt x="f1827" y="f1818"/>
                  </a:moveTo>
                  <a:lnTo>
                    <a:pt x="f1828" y="f1818"/>
                  </a:lnTo>
                  <a:lnTo>
                    <a:pt x="f1829" y="f1821"/>
                  </a:lnTo>
                  <a:lnTo>
                    <a:pt x="f1829" y="f1822"/>
                  </a:lnTo>
                  <a:lnTo>
                    <a:pt x="f1828" y="f1762"/>
                  </a:lnTo>
                  <a:lnTo>
                    <a:pt x="f1827" y="f1762"/>
                  </a:lnTo>
                  <a:lnTo>
                    <a:pt x="f1830" y="f1822"/>
                  </a:lnTo>
                  <a:lnTo>
                    <a:pt x="f1830" y="f1821"/>
                  </a:lnTo>
                  <a:lnTo>
                    <a:pt x="f1827" y="f1818"/>
                  </a:lnTo>
                  <a:close/>
                </a:path>
                <a:path w="6172200" h="1781175">
                  <a:moveTo>
                    <a:pt x="f1831" y="f1832"/>
                  </a:moveTo>
                  <a:lnTo>
                    <a:pt x="f1833" y="f1832"/>
                  </a:lnTo>
                  <a:lnTo>
                    <a:pt x="f1834" y="f1835"/>
                  </a:lnTo>
                  <a:lnTo>
                    <a:pt x="f1834" y="f1836"/>
                  </a:lnTo>
                  <a:lnTo>
                    <a:pt x="f1833" y="f1837"/>
                  </a:lnTo>
                  <a:lnTo>
                    <a:pt x="f1831" y="f1837"/>
                  </a:lnTo>
                  <a:lnTo>
                    <a:pt x="f1838" y="f1836"/>
                  </a:lnTo>
                  <a:lnTo>
                    <a:pt x="f1838" y="f1835"/>
                  </a:lnTo>
                  <a:lnTo>
                    <a:pt x="f1831" y="f1832"/>
                  </a:lnTo>
                  <a:close/>
                </a:path>
                <a:path w="6172200" h="1781175">
                  <a:moveTo>
                    <a:pt x="f1839" y="f1840"/>
                  </a:moveTo>
                  <a:lnTo>
                    <a:pt x="f1841" y="f1840"/>
                  </a:lnTo>
                  <a:lnTo>
                    <a:pt x="f1842" y="f1843"/>
                  </a:lnTo>
                  <a:lnTo>
                    <a:pt x="f1842" y="f1844"/>
                  </a:lnTo>
                  <a:lnTo>
                    <a:pt x="f1841" y="f1775"/>
                  </a:lnTo>
                  <a:lnTo>
                    <a:pt x="f1839" y="f1775"/>
                  </a:lnTo>
                  <a:lnTo>
                    <a:pt x="f1845" y="f1844"/>
                  </a:lnTo>
                  <a:lnTo>
                    <a:pt x="f1845" y="f1843"/>
                  </a:lnTo>
                  <a:lnTo>
                    <a:pt x="f1839" y="f1840"/>
                  </a:lnTo>
                  <a:close/>
                </a:path>
                <a:path w="6172200" h="1781175">
                  <a:moveTo>
                    <a:pt x="f1846" y="f1847"/>
                  </a:moveTo>
                  <a:lnTo>
                    <a:pt x="f1848" y="f1847"/>
                  </a:lnTo>
                  <a:lnTo>
                    <a:pt x="f1849" y="f1850"/>
                  </a:lnTo>
                  <a:lnTo>
                    <a:pt x="f1849" y="f1851"/>
                  </a:lnTo>
                  <a:lnTo>
                    <a:pt x="f1848" y="f1789"/>
                  </a:lnTo>
                  <a:lnTo>
                    <a:pt x="f1846" y="f1789"/>
                  </a:lnTo>
                  <a:lnTo>
                    <a:pt x="f1852" y="f1851"/>
                  </a:lnTo>
                  <a:lnTo>
                    <a:pt x="f1852" y="f1850"/>
                  </a:lnTo>
                  <a:lnTo>
                    <a:pt x="f1846" y="f1847"/>
                  </a:lnTo>
                  <a:close/>
                </a:path>
                <a:path w="6172200" h="1781175">
                  <a:moveTo>
                    <a:pt x="f1853" y="f1847"/>
                  </a:moveTo>
                  <a:lnTo>
                    <a:pt x="f1854" y="f1847"/>
                  </a:lnTo>
                  <a:lnTo>
                    <a:pt x="f1855" y="f1850"/>
                  </a:lnTo>
                  <a:lnTo>
                    <a:pt x="f1855" y="f1851"/>
                  </a:lnTo>
                  <a:lnTo>
                    <a:pt x="f1854" y="f1789"/>
                  </a:lnTo>
                  <a:lnTo>
                    <a:pt x="f1853" y="f1789"/>
                  </a:lnTo>
                  <a:lnTo>
                    <a:pt x="f1856" y="f1851"/>
                  </a:lnTo>
                  <a:lnTo>
                    <a:pt x="f1856" y="f1850"/>
                  </a:lnTo>
                  <a:lnTo>
                    <a:pt x="f1853" y="f1847"/>
                  </a:lnTo>
                  <a:close/>
                </a:path>
                <a:path w="6172200" h="1781175">
                  <a:moveTo>
                    <a:pt x="f1857" y="f1858"/>
                  </a:moveTo>
                  <a:lnTo>
                    <a:pt x="f1859" y="f1858"/>
                  </a:lnTo>
                  <a:lnTo>
                    <a:pt x="f1860" y="f928"/>
                  </a:lnTo>
                  <a:lnTo>
                    <a:pt x="f1860" y="f1861"/>
                  </a:lnTo>
                  <a:lnTo>
                    <a:pt x="f1859" y="f1798"/>
                  </a:lnTo>
                  <a:lnTo>
                    <a:pt x="f1857" y="f1798"/>
                  </a:lnTo>
                  <a:lnTo>
                    <a:pt x="f1862" y="f1861"/>
                  </a:lnTo>
                  <a:lnTo>
                    <a:pt x="f1862" y="f928"/>
                  </a:lnTo>
                  <a:lnTo>
                    <a:pt x="f1857" y="f1858"/>
                  </a:lnTo>
                  <a:close/>
                </a:path>
                <a:path w="6172200" h="1781175">
                  <a:moveTo>
                    <a:pt x="f1863" y="f1858"/>
                  </a:moveTo>
                  <a:lnTo>
                    <a:pt x="f1864" y="f1858"/>
                  </a:lnTo>
                  <a:lnTo>
                    <a:pt x="f1865" y="f928"/>
                  </a:lnTo>
                  <a:lnTo>
                    <a:pt x="f1865" y="f1861"/>
                  </a:lnTo>
                  <a:lnTo>
                    <a:pt x="f1864" y="f1798"/>
                  </a:lnTo>
                  <a:lnTo>
                    <a:pt x="f1863" y="f1798"/>
                  </a:lnTo>
                  <a:lnTo>
                    <a:pt x="f1866" y="f1861"/>
                  </a:lnTo>
                  <a:lnTo>
                    <a:pt x="f1866" y="f928"/>
                  </a:lnTo>
                  <a:lnTo>
                    <a:pt x="f1863" y="f1858"/>
                  </a:lnTo>
                  <a:close/>
                </a:path>
                <a:path w="6172200" h="1781175">
                  <a:moveTo>
                    <a:pt x="f1867" y="f1858"/>
                  </a:moveTo>
                  <a:lnTo>
                    <a:pt x="f1868" y="f1858"/>
                  </a:lnTo>
                  <a:lnTo>
                    <a:pt x="f1869" y="f928"/>
                  </a:lnTo>
                  <a:lnTo>
                    <a:pt x="f1869" y="f1861"/>
                  </a:lnTo>
                  <a:lnTo>
                    <a:pt x="f1868" y="f1798"/>
                  </a:lnTo>
                  <a:lnTo>
                    <a:pt x="f1867" y="f1798"/>
                  </a:lnTo>
                  <a:lnTo>
                    <a:pt x="f1870" y="f1861"/>
                  </a:lnTo>
                  <a:lnTo>
                    <a:pt x="f1870" y="f928"/>
                  </a:lnTo>
                  <a:lnTo>
                    <a:pt x="f1867" y="f1858"/>
                  </a:lnTo>
                  <a:close/>
                </a:path>
                <a:path w="6172200" h="1781175">
                  <a:moveTo>
                    <a:pt x="f479" y="f1871"/>
                  </a:moveTo>
                  <a:lnTo>
                    <a:pt x="f481" y="f1871"/>
                  </a:lnTo>
                  <a:lnTo>
                    <a:pt x="f482" y="f1872"/>
                  </a:lnTo>
                  <a:lnTo>
                    <a:pt x="f482" y="f1873"/>
                  </a:lnTo>
                  <a:lnTo>
                    <a:pt x="f481" y="f1808"/>
                  </a:lnTo>
                  <a:lnTo>
                    <a:pt x="f479" y="f1808"/>
                  </a:lnTo>
                  <a:lnTo>
                    <a:pt x="f485" y="f1873"/>
                  </a:lnTo>
                  <a:lnTo>
                    <a:pt x="f485" y="f1872"/>
                  </a:lnTo>
                  <a:lnTo>
                    <a:pt x="f479" y="f1871"/>
                  </a:lnTo>
                  <a:close/>
                </a:path>
                <a:path w="6172200" h="1781175">
                  <a:moveTo>
                    <a:pt x="f1874" y="f1875"/>
                  </a:moveTo>
                  <a:lnTo>
                    <a:pt x="f1876" y="f1875"/>
                  </a:lnTo>
                  <a:lnTo>
                    <a:pt x="f1877" y="f1878"/>
                  </a:lnTo>
                  <a:lnTo>
                    <a:pt x="f1877" y="f1879"/>
                  </a:lnTo>
                  <a:lnTo>
                    <a:pt x="f1876" y="f1818"/>
                  </a:lnTo>
                  <a:lnTo>
                    <a:pt x="f1874" y="f1818"/>
                  </a:lnTo>
                  <a:lnTo>
                    <a:pt x="f1880" y="f1879"/>
                  </a:lnTo>
                  <a:lnTo>
                    <a:pt x="f1880" y="f1878"/>
                  </a:lnTo>
                  <a:lnTo>
                    <a:pt x="f1874" y="f1875"/>
                  </a:lnTo>
                  <a:close/>
                </a:path>
                <a:path w="6172200" h="1781175">
                  <a:moveTo>
                    <a:pt x="f556" y="f1875"/>
                  </a:moveTo>
                  <a:lnTo>
                    <a:pt x="f557" y="f1875"/>
                  </a:lnTo>
                  <a:lnTo>
                    <a:pt x="f558" y="f1878"/>
                  </a:lnTo>
                  <a:lnTo>
                    <a:pt x="f558" y="f1879"/>
                  </a:lnTo>
                  <a:lnTo>
                    <a:pt x="f557" y="f1818"/>
                  </a:lnTo>
                  <a:lnTo>
                    <a:pt x="f556" y="f1818"/>
                  </a:lnTo>
                  <a:lnTo>
                    <a:pt x="f559" y="f1879"/>
                  </a:lnTo>
                  <a:lnTo>
                    <a:pt x="f559" y="f1878"/>
                  </a:lnTo>
                  <a:lnTo>
                    <a:pt x="f556" y="f1875"/>
                  </a:lnTo>
                  <a:close/>
                </a:path>
                <a:path w="6172200" h="1781175">
                  <a:moveTo>
                    <a:pt x="f1881" y="f1875"/>
                  </a:moveTo>
                  <a:lnTo>
                    <a:pt x="f1882" y="f1875"/>
                  </a:lnTo>
                  <a:lnTo>
                    <a:pt x="f1883" y="f1878"/>
                  </a:lnTo>
                  <a:lnTo>
                    <a:pt x="f1883" y="f1879"/>
                  </a:lnTo>
                  <a:lnTo>
                    <a:pt x="f1882" y="f1818"/>
                  </a:lnTo>
                  <a:lnTo>
                    <a:pt x="f1881" y="f1818"/>
                  </a:lnTo>
                  <a:lnTo>
                    <a:pt x="f562" y="f1879"/>
                  </a:lnTo>
                  <a:lnTo>
                    <a:pt x="f562" y="f1878"/>
                  </a:lnTo>
                  <a:lnTo>
                    <a:pt x="f1881" y="f1875"/>
                  </a:lnTo>
                  <a:close/>
                </a:path>
                <a:path w="6172200" h="1781175">
                  <a:moveTo>
                    <a:pt x="f1884" y="f1875"/>
                  </a:moveTo>
                  <a:lnTo>
                    <a:pt x="f1885" y="f1875"/>
                  </a:lnTo>
                  <a:lnTo>
                    <a:pt x="f276" y="f1878"/>
                  </a:lnTo>
                  <a:lnTo>
                    <a:pt x="f276" y="f1879"/>
                  </a:lnTo>
                  <a:lnTo>
                    <a:pt x="f1885" y="f1818"/>
                  </a:lnTo>
                  <a:lnTo>
                    <a:pt x="f1884" y="f1818"/>
                  </a:lnTo>
                  <a:lnTo>
                    <a:pt x="f1886" y="f1879"/>
                  </a:lnTo>
                  <a:lnTo>
                    <a:pt x="f1886" y="f1878"/>
                  </a:lnTo>
                  <a:lnTo>
                    <a:pt x="f1884" y="f1875"/>
                  </a:lnTo>
                  <a:close/>
                </a:path>
                <a:path w="6172200" h="1781175">
                  <a:moveTo>
                    <a:pt x="f1353" y="f1875"/>
                  </a:moveTo>
                  <a:lnTo>
                    <a:pt x="f1354" y="f1875"/>
                  </a:lnTo>
                  <a:lnTo>
                    <a:pt x="f1355" y="f1878"/>
                  </a:lnTo>
                  <a:lnTo>
                    <a:pt x="f1355" y="f1879"/>
                  </a:lnTo>
                  <a:lnTo>
                    <a:pt x="f1354" y="f1818"/>
                  </a:lnTo>
                  <a:lnTo>
                    <a:pt x="f1353" y="f1818"/>
                  </a:lnTo>
                  <a:lnTo>
                    <a:pt x="f1356" y="f1879"/>
                  </a:lnTo>
                  <a:lnTo>
                    <a:pt x="f1356" y="f1878"/>
                  </a:lnTo>
                  <a:lnTo>
                    <a:pt x="f1353" y="f1875"/>
                  </a:lnTo>
                  <a:close/>
                </a:path>
                <a:path w="6172200" h="1781175">
                  <a:moveTo>
                    <a:pt x="f1681" y="f1875"/>
                  </a:moveTo>
                  <a:lnTo>
                    <a:pt x="f1682" y="f1875"/>
                  </a:lnTo>
                  <a:lnTo>
                    <a:pt x="f1683" y="f1878"/>
                  </a:lnTo>
                  <a:lnTo>
                    <a:pt x="f1683" y="f1879"/>
                  </a:lnTo>
                  <a:lnTo>
                    <a:pt x="f1682" y="f1818"/>
                  </a:lnTo>
                  <a:lnTo>
                    <a:pt x="f1681" y="f1818"/>
                  </a:lnTo>
                  <a:lnTo>
                    <a:pt x="f1684" y="f1879"/>
                  </a:lnTo>
                  <a:lnTo>
                    <a:pt x="f1684" y="f1878"/>
                  </a:lnTo>
                  <a:lnTo>
                    <a:pt x="f1681" y="f1875"/>
                  </a:lnTo>
                  <a:close/>
                </a:path>
                <a:path w="6172200" h="1781175">
                  <a:moveTo>
                    <a:pt x="f1887" y="f1888"/>
                  </a:moveTo>
                  <a:lnTo>
                    <a:pt x="f1889" y="f1888"/>
                  </a:lnTo>
                  <a:lnTo>
                    <a:pt x="f1890" y="f1295"/>
                  </a:lnTo>
                  <a:lnTo>
                    <a:pt x="f1890" y="f1891"/>
                  </a:lnTo>
                  <a:lnTo>
                    <a:pt x="f1889" y="f1832"/>
                  </a:lnTo>
                  <a:lnTo>
                    <a:pt x="f1887" y="f1832"/>
                  </a:lnTo>
                  <a:lnTo>
                    <a:pt x="f1892" y="f1891"/>
                  </a:lnTo>
                  <a:lnTo>
                    <a:pt x="f1892" y="f1295"/>
                  </a:lnTo>
                  <a:lnTo>
                    <a:pt x="f1887" y="f1888"/>
                  </a:lnTo>
                  <a:close/>
                </a:path>
                <a:path w="6172200" h="1781175">
                  <a:moveTo>
                    <a:pt x="f1893" y="f1888"/>
                  </a:moveTo>
                  <a:lnTo>
                    <a:pt x="f1894" y="f1888"/>
                  </a:lnTo>
                  <a:lnTo>
                    <a:pt x="f1895" y="f1295"/>
                  </a:lnTo>
                  <a:lnTo>
                    <a:pt x="f1895" y="f1891"/>
                  </a:lnTo>
                  <a:lnTo>
                    <a:pt x="f1894" y="f1832"/>
                  </a:lnTo>
                  <a:lnTo>
                    <a:pt x="f1893" y="f1832"/>
                  </a:lnTo>
                  <a:lnTo>
                    <a:pt x="f1896" y="f1891"/>
                  </a:lnTo>
                  <a:lnTo>
                    <a:pt x="f1896" y="f1295"/>
                  </a:lnTo>
                  <a:lnTo>
                    <a:pt x="f1893" y="f1888"/>
                  </a:lnTo>
                  <a:close/>
                </a:path>
                <a:path w="6172200" h="1781175">
                  <a:moveTo>
                    <a:pt x="f1897" y="f1888"/>
                  </a:moveTo>
                  <a:lnTo>
                    <a:pt x="f1898" y="f1888"/>
                  </a:lnTo>
                  <a:lnTo>
                    <a:pt x="f1899" y="f1295"/>
                  </a:lnTo>
                  <a:lnTo>
                    <a:pt x="f1899" y="f1891"/>
                  </a:lnTo>
                  <a:lnTo>
                    <a:pt x="f1898" y="f1832"/>
                  </a:lnTo>
                  <a:lnTo>
                    <a:pt x="f1897" y="f1832"/>
                  </a:lnTo>
                  <a:lnTo>
                    <a:pt x="f1900" y="f1891"/>
                  </a:lnTo>
                  <a:lnTo>
                    <a:pt x="f1900" y="f1295"/>
                  </a:lnTo>
                  <a:lnTo>
                    <a:pt x="f1897" y="f1888"/>
                  </a:lnTo>
                  <a:close/>
                </a:path>
                <a:path w="6172200" h="1781175">
                  <a:moveTo>
                    <a:pt x="f341" y="f1888"/>
                  </a:moveTo>
                  <a:lnTo>
                    <a:pt x="f342" y="f1888"/>
                  </a:lnTo>
                  <a:lnTo>
                    <a:pt x="f343" y="f1295"/>
                  </a:lnTo>
                  <a:lnTo>
                    <a:pt x="f343" y="f1891"/>
                  </a:lnTo>
                  <a:lnTo>
                    <a:pt x="f342" y="f1832"/>
                  </a:lnTo>
                  <a:lnTo>
                    <a:pt x="f341" y="f1832"/>
                  </a:lnTo>
                  <a:lnTo>
                    <a:pt x="f344" y="f1891"/>
                  </a:lnTo>
                  <a:lnTo>
                    <a:pt x="f344" y="f1295"/>
                  </a:lnTo>
                  <a:lnTo>
                    <a:pt x="f341" y="f1888"/>
                  </a:lnTo>
                  <a:close/>
                </a:path>
                <a:path w="6172200" h="1781175">
                  <a:moveTo>
                    <a:pt x="f1901" y="f1902"/>
                  </a:moveTo>
                  <a:lnTo>
                    <a:pt x="f1903" y="f1902"/>
                  </a:lnTo>
                  <a:lnTo>
                    <a:pt x="f375" y="f1904"/>
                  </a:lnTo>
                  <a:lnTo>
                    <a:pt x="f375" y="f1905"/>
                  </a:lnTo>
                  <a:lnTo>
                    <a:pt x="f1903" y="f1847"/>
                  </a:lnTo>
                  <a:lnTo>
                    <a:pt x="f1901" y="f1847"/>
                  </a:lnTo>
                  <a:lnTo>
                    <a:pt x="f1906" y="f1905"/>
                  </a:lnTo>
                  <a:lnTo>
                    <a:pt x="f1906" y="f1904"/>
                  </a:lnTo>
                  <a:lnTo>
                    <a:pt x="f1901" y="f1902"/>
                  </a:lnTo>
                  <a:close/>
                </a:path>
                <a:path w="6172200" h="1781175">
                  <a:moveTo>
                    <a:pt x="f1907" y="f1908"/>
                  </a:moveTo>
                  <a:lnTo>
                    <a:pt x="f1909" y="f1908"/>
                  </a:lnTo>
                  <a:lnTo>
                    <a:pt x="f119" y="f925"/>
                  </a:lnTo>
                  <a:lnTo>
                    <a:pt x="f119" y="f1910"/>
                  </a:lnTo>
                  <a:lnTo>
                    <a:pt x="f1909" y="f1858"/>
                  </a:lnTo>
                  <a:lnTo>
                    <a:pt x="f1907" y="f1858"/>
                  </a:lnTo>
                  <a:lnTo>
                    <a:pt x="f1911" y="f1910"/>
                  </a:lnTo>
                  <a:lnTo>
                    <a:pt x="f1911" y="f925"/>
                  </a:lnTo>
                  <a:lnTo>
                    <a:pt x="f1907" y="f1908"/>
                  </a:lnTo>
                  <a:close/>
                </a:path>
                <a:path w="6172200" h="1781175">
                  <a:moveTo>
                    <a:pt x="f1912" y="f1908"/>
                  </a:moveTo>
                  <a:lnTo>
                    <a:pt x="f1913" y="f1908"/>
                  </a:lnTo>
                  <a:lnTo>
                    <a:pt x="f1914" y="f925"/>
                  </a:lnTo>
                  <a:lnTo>
                    <a:pt x="f1914" y="f1910"/>
                  </a:lnTo>
                  <a:lnTo>
                    <a:pt x="f1913" y="f1858"/>
                  </a:lnTo>
                  <a:lnTo>
                    <a:pt x="f1912" y="f1858"/>
                  </a:lnTo>
                  <a:lnTo>
                    <a:pt x="f1915" y="f1910"/>
                  </a:lnTo>
                  <a:lnTo>
                    <a:pt x="f1915" y="f925"/>
                  </a:lnTo>
                  <a:lnTo>
                    <a:pt x="f1912" y="f1908"/>
                  </a:lnTo>
                  <a:close/>
                </a:path>
                <a:path w="6172200" h="1781175">
                  <a:moveTo>
                    <a:pt x="f1916" y="f1908"/>
                  </a:moveTo>
                  <a:lnTo>
                    <a:pt x="f1917" y="f1908"/>
                  </a:lnTo>
                  <a:lnTo>
                    <a:pt x="f1918" y="f925"/>
                  </a:lnTo>
                  <a:lnTo>
                    <a:pt x="f1918" y="f1910"/>
                  </a:lnTo>
                  <a:lnTo>
                    <a:pt x="f1917" y="f1858"/>
                  </a:lnTo>
                  <a:lnTo>
                    <a:pt x="f1916" y="f1858"/>
                  </a:lnTo>
                  <a:lnTo>
                    <a:pt x="f1919" y="f1910"/>
                  </a:lnTo>
                  <a:lnTo>
                    <a:pt x="f1919" y="f925"/>
                  </a:lnTo>
                  <a:lnTo>
                    <a:pt x="f1916" y="f1908"/>
                  </a:lnTo>
                  <a:close/>
                </a:path>
                <a:path w="6172200" h="1781175">
                  <a:moveTo>
                    <a:pt x="f1920" y="f1921"/>
                  </a:moveTo>
                  <a:lnTo>
                    <a:pt x="f1922" y="f1921"/>
                  </a:lnTo>
                  <a:lnTo>
                    <a:pt x="f1923" y="f1924"/>
                  </a:lnTo>
                  <a:lnTo>
                    <a:pt x="f1923" y="f1925"/>
                  </a:lnTo>
                  <a:lnTo>
                    <a:pt x="f1922" y="f1871"/>
                  </a:lnTo>
                  <a:lnTo>
                    <a:pt x="f1920" y="f1871"/>
                  </a:lnTo>
                  <a:lnTo>
                    <a:pt x="f1926" y="f1925"/>
                  </a:lnTo>
                  <a:lnTo>
                    <a:pt x="f1926" y="f1924"/>
                  </a:lnTo>
                  <a:lnTo>
                    <a:pt x="f1920" y="f1921"/>
                  </a:lnTo>
                  <a:close/>
                </a:path>
                <a:path w="6172200" h="1781175">
                  <a:moveTo>
                    <a:pt x="f1927" y="f1921"/>
                  </a:moveTo>
                  <a:lnTo>
                    <a:pt x="f1928" y="f1921"/>
                  </a:lnTo>
                  <a:lnTo>
                    <a:pt x="f1929" y="f1924"/>
                  </a:lnTo>
                  <a:lnTo>
                    <a:pt x="f1929" y="f1925"/>
                  </a:lnTo>
                  <a:lnTo>
                    <a:pt x="f1928" y="f1871"/>
                  </a:lnTo>
                  <a:lnTo>
                    <a:pt x="f1927" y="f1871"/>
                  </a:lnTo>
                  <a:lnTo>
                    <a:pt x="f1930" y="f1925"/>
                  </a:lnTo>
                  <a:lnTo>
                    <a:pt x="f1930" y="f1924"/>
                  </a:lnTo>
                  <a:lnTo>
                    <a:pt x="f1927" y="f1921"/>
                  </a:lnTo>
                  <a:close/>
                </a:path>
                <a:path w="6172200" h="1781175">
                  <a:moveTo>
                    <a:pt x="f345" y="f1921"/>
                  </a:moveTo>
                  <a:lnTo>
                    <a:pt x="f347" y="f1921"/>
                  </a:lnTo>
                  <a:lnTo>
                    <a:pt x="f348" y="f1924"/>
                  </a:lnTo>
                  <a:lnTo>
                    <a:pt x="f348" y="f1925"/>
                  </a:lnTo>
                  <a:lnTo>
                    <a:pt x="f347" y="f1871"/>
                  </a:lnTo>
                  <a:lnTo>
                    <a:pt x="f345" y="f1871"/>
                  </a:lnTo>
                  <a:lnTo>
                    <a:pt x="f352" y="f1925"/>
                  </a:lnTo>
                  <a:lnTo>
                    <a:pt x="f352" y="f1924"/>
                  </a:lnTo>
                  <a:lnTo>
                    <a:pt x="f345" y="f1921"/>
                  </a:lnTo>
                  <a:close/>
                </a:path>
                <a:path w="6172200" h="1781175">
                  <a:moveTo>
                    <a:pt x="f1931" y="f1932"/>
                  </a:moveTo>
                  <a:lnTo>
                    <a:pt x="f1933" y="f1932"/>
                  </a:lnTo>
                  <a:lnTo>
                    <a:pt x="f1934" y="f1464"/>
                  </a:lnTo>
                  <a:lnTo>
                    <a:pt x="f1934" y="f1935"/>
                  </a:lnTo>
                  <a:lnTo>
                    <a:pt x="f1933" y="f1875"/>
                  </a:lnTo>
                  <a:lnTo>
                    <a:pt x="f1931" y="f1875"/>
                  </a:lnTo>
                  <a:lnTo>
                    <a:pt x="f1936" y="f1935"/>
                  </a:lnTo>
                  <a:lnTo>
                    <a:pt x="f1936" y="f1464"/>
                  </a:lnTo>
                  <a:lnTo>
                    <a:pt x="f1931" y="f1932"/>
                  </a:lnTo>
                  <a:close/>
                </a:path>
                <a:path w="6172200" h="1781175">
                  <a:moveTo>
                    <a:pt x="f1726" y="f1932"/>
                  </a:moveTo>
                  <a:lnTo>
                    <a:pt x="f1727" y="f1932"/>
                  </a:lnTo>
                  <a:lnTo>
                    <a:pt x="f1728" y="f1464"/>
                  </a:lnTo>
                  <a:lnTo>
                    <a:pt x="f1728" y="f1935"/>
                  </a:lnTo>
                  <a:lnTo>
                    <a:pt x="f1727" y="f1875"/>
                  </a:lnTo>
                  <a:lnTo>
                    <a:pt x="f1726" y="f1875"/>
                  </a:lnTo>
                  <a:lnTo>
                    <a:pt x="f1729" y="f1935"/>
                  </a:lnTo>
                  <a:lnTo>
                    <a:pt x="f1729" y="f1464"/>
                  </a:lnTo>
                  <a:lnTo>
                    <a:pt x="f1726" y="f1932"/>
                  </a:lnTo>
                  <a:close/>
                </a:path>
                <a:path w="6172200" h="1781175">
                  <a:moveTo>
                    <a:pt x="f1937" y="f1932"/>
                  </a:moveTo>
                  <a:lnTo>
                    <a:pt x="f1938" y="f1932"/>
                  </a:lnTo>
                  <a:lnTo>
                    <a:pt x="f478" y="f1464"/>
                  </a:lnTo>
                  <a:lnTo>
                    <a:pt x="f478" y="f1935"/>
                  </a:lnTo>
                  <a:lnTo>
                    <a:pt x="f1938" y="f1875"/>
                  </a:lnTo>
                  <a:lnTo>
                    <a:pt x="f1937" y="f1875"/>
                  </a:lnTo>
                  <a:lnTo>
                    <a:pt x="f1939" y="f1935"/>
                  </a:lnTo>
                  <a:lnTo>
                    <a:pt x="f1939" y="f1464"/>
                  </a:lnTo>
                  <a:lnTo>
                    <a:pt x="f1937" y="f1932"/>
                  </a:lnTo>
                  <a:close/>
                </a:path>
                <a:path w="6172200" h="1781175">
                  <a:moveTo>
                    <a:pt x="f1940" y="f1932"/>
                  </a:moveTo>
                  <a:lnTo>
                    <a:pt x="f1941" y="f1932"/>
                  </a:lnTo>
                  <a:lnTo>
                    <a:pt x="f1015" y="f1464"/>
                  </a:lnTo>
                  <a:lnTo>
                    <a:pt x="f1015" y="f1935"/>
                  </a:lnTo>
                  <a:lnTo>
                    <a:pt x="f1941" y="f1875"/>
                  </a:lnTo>
                  <a:lnTo>
                    <a:pt x="f1940" y="f1875"/>
                  </a:lnTo>
                  <a:lnTo>
                    <a:pt x="f1942" y="f1935"/>
                  </a:lnTo>
                  <a:lnTo>
                    <a:pt x="f1942" y="f1464"/>
                  </a:lnTo>
                  <a:lnTo>
                    <a:pt x="f1940" y="f1932"/>
                  </a:lnTo>
                  <a:close/>
                </a:path>
                <a:path w="6172200" h="1781175">
                  <a:moveTo>
                    <a:pt x="f1288" y="f1932"/>
                  </a:moveTo>
                  <a:lnTo>
                    <a:pt x="f1289" y="f1932"/>
                  </a:lnTo>
                  <a:lnTo>
                    <a:pt x="f1290" y="f1464"/>
                  </a:lnTo>
                  <a:lnTo>
                    <a:pt x="f1290" y="f1935"/>
                  </a:lnTo>
                  <a:lnTo>
                    <a:pt x="f1289" y="f1875"/>
                  </a:lnTo>
                  <a:lnTo>
                    <a:pt x="f1288" y="f1875"/>
                  </a:lnTo>
                  <a:lnTo>
                    <a:pt x="f1291" y="f1935"/>
                  </a:lnTo>
                  <a:lnTo>
                    <a:pt x="f1291" y="f1464"/>
                  </a:lnTo>
                  <a:lnTo>
                    <a:pt x="f1288" y="f1932"/>
                  </a:lnTo>
                  <a:close/>
                </a:path>
                <a:path w="6172200" h="1781175">
                  <a:moveTo>
                    <a:pt x="f899" y="f1932"/>
                  </a:moveTo>
                  <a:lnTo>
                    <a:pt x="f900" y="f1932"/>
                  </a:lnTo>
                  <a:lnTo>
                    <a:pt x="f745" y="f1464"/>
                  </a:lnTo>
                  <a:lnTo>
                    <a:pt x="f745" y="f1935"/>
                  </a:lnTo>
                  <a:lnTo>
                    <a:pt x="f900" y="f1875"/>
                  </a:lnTo>
                  <a:lnTo>
                    <a:pt x="f899" y="f1875"/>
                  </a:lnTo>
                  <a:lnTo>
                    <a:pt x="f901" y="f1935"/>
                  </a:lnTo>
                  <a:lnTo>
                    <a:pt x="f901" y="f1464"/>
                  </a:lnTo>
                  <a:lnTo>
                    <a:pt x="f899" y="f1932"/>
                  </a:lnTo>
                  <a:close/>
                </a:path>
                <a:path w="6172200" h="1781175">
                  <a:moveTo>
                    <a:pt x="f1943" y="f1944"/>
                  </a:moveTo>
                  <a:lnTo>
                    <a:pt x="f1945" y="f1944"/>
                  </a:lnTo>
                  <a:lnTo>
                    <a:pt x="f1946" y="f1947"/>
                  </a:lnTo>
                  <a:lnTo>
                    <a:pt x="f1946" y="f1948"/>
                  </a:lnTo>
                  <a:lnTo>
                    <a:pt x="f1945" y="f1949"/>
                  </a:lnTo>
                  <a:lnTo>
                    <a:pt x="f1943" y="f1949"/>
                  </a:lnTo>
                  <a:lnTo>
                    <a:pt x="f1950" y="f1948"/>
                  </a:lnTo>
                  <a:lnTo>
                    <a:pt x="f1950" y="f1947"/>
                  </a:lnTo>
                  <a:lnTo>
                    <a:pt x="f1943" y="f1944"/>
                  </a:lnTo>
                  <a:close/>
                </a:path>
                <a:path w="6172200" h="1781175">
                  <a:moveTo>
                    <a:pt x="f232" y="f1944"/>
                  </a:moveTo>
                  <a:lnTo>
                    <a:pt x="f234" y="f1944"/>
                  </a:lnTo>
                  <a:lnTo>
                    <a:pt x="f235" y="f1947"/>
                  </a:lnTo>
                  <a:lnTo>
                    <a:pt x="f235" y="f1948"/>
                  </a:lnTo>
                  <a:lnTo>
                    <a:pt x="f234" y="f1949"/>
                  </a:lnTo>
                  <a:lnTo>
                    <a:pt x="f232" y="f1949"/>
                  </a:lnTo>
                  <a:lnTo>
                    <a:pt x="f238" y="f1948"/>
                  </a:lnTo>
                  <a:lnTo>
                    <a:pt x="f238" y="f1947"/>
                  </a:lnTo>
                  <a:lnTo>
                    <a:pt x="f232" y="f1944"/>
                  </a:lnTo>
                  <a:close/>
                </a:path>
                <a:path w="6172200" h="1781175">
                  <a:moveTo>
                    <a:pt x="f1951" y="f1944"/>
                  </a:moveTo>
                  <a:lnTo>
                    <a:pt x="f1952" y="f1944"/>
                  </a:lnTo>
                  <a:lnTo>
                    <a:pt x="f1953" y="f1947"/>
                  </a:lnTo>
                  <a:lnTo>
                    <a:pt x="f1953" y="f1948"/>
                  </a:lnTo>
                  <a:lnTo>
                    <a:pt x="f1952" y="f1949"/>
                  </a:lnTo>
                  <a:lnTo>
                    <a:pt x="f1951" y="f1949"/>
                  </a:lnTo>
                  <a:lnTo>
                    <a:pt x="f1954" y="f1948"/>
                  </a:lnTo>
                  <a:lnTo>
                    <a:pt x="f1954" y="f1947"/>
                  </a:lnTo>
                  <a:lnTo>
                    <a:pt x="f1951" y="f1944"/>
                  </a:lnTo>
                  <a:close/>
                </a:path>
                <a:path w="6172200" h="1781175">
                  <a:moveTo>
                    <a:pt x="f1195" y="f1944"/>
                  </a:moveTo>
                  <a:lnTo>
                    <a:pt x="f1196" y="f1944"/>
                  </a:lnTo>
                  <a:lnTo>
                    <a:pt x="f1197" y="f1947"/>
                  </a:lnTo>
                  <a:lnTo>
                    <a:pt x="f1197" y="f1948"/>
                  </a:lnTo>
                  <a:lnTo>
                    <a:pt x="f1196" y="f1949"/>
                  </a:lnTo>
                  <a:lnTo>
                    <a:pt x="f1195" y="f1949"/>
                  </a:lnTo>
                  <a:lnTo>
                    <a:pt x="f1198" y="f1948"/>
                  </a:lnTo>
                  <a:lnTo>
                    <a:pt x="f1198" y="f1947"/>
                  </a:lnTo>
                  <a:lnTo>
                    <a:pt x="f1195" y="f1944"/>
                  </a:lnTo>
                  <a:close/>
                </a:path>
                <a:path w="6172200" h="1781175">
                  <a:moveTo>
                    <a:pt x="f635" y="f1944"/>
                  </a:moveTo>
                  <a:lnTo>
                    <a:pt x="f636" y="f1944"/>
                  </a:lnTo>
                  <a:lnTo>
                    <a:pt x="f637" y="f1947"/>
                  </a:lnTo>
                  <a:lnTo>
                    <a:pt x="f637" y="f1948"/>
                  </a:lnTo>
                  <a:lnTo>
                    <a:pt x="f636" y="f1949"/>
                  </a:lnTo>
                  <a:lnTo>
                    <a:pt x="f635" y="f1949"/>
                  </a:lnTo>
                  <a:lnTo>
                    <a:pt x="f638" y="f1948"/>
                  </a:lnTo>
                  <a:lnTo>
                    <a:pt x="f638" y="f1947"/>
                  </a:lnTo>
                  <a:lnTo>
                    <a:pt x="f635" y="f1944"/>
                  </a:lnTo>
                  <a:close/>
                </a:path>
                <a:path w="6172200" h="1781175">
                  <a:moveTo>
                    <a:pt x="f1955" y="f1956"/>
                  </a:moveTo>
                  <a:lnTo>
                    <a:pt x="f1957" y="f1956"/>
                  </a:lnTo>
                  <a:lnTo>
                    <a:pt x="f48" y="f1958"/>
                  </a:lnTo>
                  <a:lnTo>
                    <a:pt x="f48" y="f1959"/>
                  </a:lnTo>
                  <a:lnTo>
                    <a:pt x="f1957" y="f1902"/>
                  </a:lnTo>
                  <a:lnTo>
                    <a:pt x="f1955" y="f1902"/>
                  </a:lnTo>
                  <a:lnTo>
                    <a:pt x="f1960" y="f1959"/>
                  </a:lnTo>
                  <a:lnTo>
                    <a:pt x="f1960" y="f1958"/>
                  </a:lnTo>
                  <a:lnTo>
                    <a:pt x="f1955" y="f1956"/>
                  </a:lnTo>
                  <a:close/>
                </a:path>
                <a:path w="6172200" h="1781175">
                  <a:moveTo>
                    <a:pt x="f1961" y="f1956"/>
                  </a:moveTo>
                  <a:lnTo>
                    <a:pt x="f1962" y="f1956"/>
                  </a:lnTo>
                  <a:lnTo>
                    <a:pt x="f1308" y="f1958"/>
                  </a:lnTo>
                  <a:lnTo>
                    <a:pt x="f1308" y="f1959"/>
                  </a:lnTo>
                  <a:lnTo>
                    <a:pt x="f1962" y="f1902"/>
                  </a:lnTo>
                  <a:lnTo>
                    <a:pt x="f1961" y="f1902"/>
                  </a:lnTo>
                  <a:lnTo>
                    <a:pt x="f1963" y="f1959"/>
                  </a:lnTo>
                  <a:lnTo>
                    <a:pt x="f1963" y="f1958"/>
                  </a:lnTo>
                  <a:lnTo>
                    <a:pt x="f1961" y="f1956"/>
                  </a:lnTo>
                  <a:close/>
                </a:path>
                <a:path w="6172200" h="1781175">
                  <a:moveTo>
                    <a:pt x="f383" y="f1964"/>
                  </a:moveTo>
                  <a:lnTo>
                    <a:pt x="f385" y="f1964"/>
                  </a:lnTo>
                  <a:lnTo>
                    <a:pt x="f386" y="f1965"/>
                  </a:lnTo>
                  <a:lnTo>
                    <a:pt x="f386" y="f1966"/>
                  </a:lnTo>
                  <a:lnTo>
                    <a:pt x="f385" y="f1908"/>
                  </a:lnTo>
                  <a:lnTo>
                    <a:pt x="f383" y="f1908"/>
                  </a:lnTo>
                  <a:lnTo>
                    <a:pt x="f389" y="f1966"/>
                  </a:lnTo>
                  <a:lnTo>
                    <a:pt x="f389" y="f1965"/>
                  </a:lnTo>
                  <a:lnTo>
                    <a:pt x="f383" y="f1964"/>
                  </a:lnTo>
                  <a:close/>
                </a:path>
                <a:path w="6172200" h="1781175">
                  <a:moveTo>
                    <a:pt x="f65" y="f1967"/>
                  </a:moveTo>
                  <a:lnTo>
                    <a:pt x="f67" y="f1967"/>
                  </a:lnTo>
                  <a:lnTo>
                    <a:pt x="f68" y="f1968"/>
                  </a:lnTo>
                  <a:lnTo>
                    <a:pt x="f68" y="f1969"/>
                  </a:lnTo>
                  <a:lnTo>
                    <a:pt x="f67" y="f1921"/>
                  </a:lnTo>
                  <a:lnTo>
                    <a:pt x="f65" y="f1921"/>
                  </a:lnTo>
                  <a:lnTo>
                    <a:pt x="f72" y="f1969"/>
                  </a:lnTo>
                  <a:lnTo>
                    <a:pt x="f72" y="f1968"/>
                  </a:lnTo>
                  <a:lnTo>
                    <a:pt x="f65" y="f1967"/>
                  </a:lnTo>
                  <a:close/>
                </a:path>
                <a:path w="6172200" h="1781175">
                  <a:moveTo>
                    <a:pt x="f628" y="f1967"/>
                  </a:moveTo>
                  <a:lnTo>
                    <a:pt x="f630" y="f1967"/>
                  </a:lnTo>
                  <a:lnTo>
                    <a:pt x="f631" y="f1968"/>
                  </a:lnTo>
                  <a:lnTo>
                    <a:pt x="f631" y="f1969"/>
                  </a:lnTo>
                  <a:lnTo>
                    <a:pt x="f630" y="f1921"/>
                  </a:lnTo>
                  <a:lnTo>
                    <a:pt x="f628" y="f1921"/>
                  </a:lnTo>
                  <a:lnTo>
                    <a:pt x="f634" y="f1969"/>
                  </a:lnTo>
                  <a:lnTo>
                    <a:pt x="f634" y="f1968"/>
                  </a:lnTo>
                  <a:lnTo>
                    <a:pt x="f628" y="f1967"/>
                  </a:lnTo>
                  <a:close/>
                </a:path>
                <a:path w="6172200" h="1781175">
                  <a:moveTo>
                    <a:pt x="f1634" y="f1967"/>
                  </a:moveTo>
                  <a:lnTo>
                    <a:pt x="f1636" y="f1967"/>
                  </a:lnTo>
                  <a:lnTo>
                    <a:pt x="f1637" y="f1968"/>
                  </a:lnTo>
                  <a:lnTo>
                    <a:pt x="f1637" y="f1969"/>
                  </a:lnTo>
                  <a:lnTo>
                    <a:pt x="f1636" y="f1921"/>
                  </a:lnTo>
                  <a:lnTo>
                    <a:pt x="f1634" y="f1921"/>
                  </a:lnTo>
                  <a:lnTo>
                    <a:pt x="f501" y="f1969"/>
                  </a:lnTo>
                  <a:lnTo>
                    <a:pt x="f501" y="f1968"/>
                  </a:lnTo>
                  <a:lnTo>
                    <a:pt x="f1634" y="f1967"/>
                  </a:lnTo>
                  <a:close/>
                </a:path>
                <a:path w="6172200" h="1781175">
                  <a:moveTo>
                    <a:pt x="f1970" y="f1967"/>
                  </a:moveTo>
                  <a:lnTo>
                    <a:pt x="f1971" y="f1967"/>
                  </a:lnTo>
                  <a:lnTo>
                    <a:pt x="f1972" y="f1968"/>
                  </a:lnTo>
                  <a:lnTo>
                    <a:pt x="f1972" y="f1969"/>
                  </a:lnTo>
                  <a:lnTo>
                    <a:pt x="f1971" y="f1921"/>
                  </a:lnTo>
                  <a:lnTo>
                    <a:pt x="f1970" y="f1921"/>
                  </a:lnTo>
                  <a:lnTo>
                    <a:pt x="f1805" y="f1969"/>
                  </a:lnTo>
                  <a:lnTo>
                    <a:pt x="f1805" y="f1968"/>
                  </a:lnTo>
                  <a:lnTo>
                    <a:pt x="f1970" y="f1967"/>
                  </a:lnTo>
                  <a:close/>
                </a:path>
                <a:path w="6172200" h="1781175">
                  <a:moveTo>
                    <a:pt x="f1973" y="f1974"/>
                  </a:moveTo>
                  <a:lnTo>
                    <a:pt x="f1975" y="f1974"/>
                  </a:lnTo>
                  <a:lnTo>
                    <a:pt x="f1074" y="f1976"/>
                  </a:lnTo>
                  <a:lnTo>
                    <a:pt x="f1074" y="f1977"/>
                  </a:lnTo>
                  <a:lnTo>
                    <a:pt x="f1975" y="f1932"/>
                  </a:lnTo>
                  <a:lnTo>
                    <a:pt x="f1973" y="f1932"/>
                  </a:lnTo>
                  <a:lnTo>
                    <a:pt x="f415" y="f1977"/>
                  </a:lnTo>
                  <a:lnTo>
                    <a:pt x="f415" y="f1976"/>
                  </a:lnTo>
                  <a:lnTo>
                    <a:pt x="f1973" y="f1974"/>
                  </a:lnTo>
                  <a:close/>
                </a:path>
                <a:path w="6172200" h="1781175">
                  <a:moveTo>
                    <a:pt x="f1978" y="f1974"/>
                  </a:moveTo>
                  <a:lnTo>
                    <a:pt x="f1979" y="f1974"/>
                  </a:lnTo>
                  <a:lnTo>
                    <a:pt x="f1980" y="f1976"/>
                  </a:lnTo>
                  <a:lnTo>
                    <a:pt x="f1980" y="f1977"/>
                  </a:lnTo>
                  <a:lnTo>
                    <a:pt x="f1979" y="f1932"/>
                  </a:lnTo>
                  <a:lnTo>
                    <a:pt x="f1978" y="f1932"/>
                  </a:lnTo>
                  <a:lnTo>
                    <a:pt x="f720" y="f1977"/>
                  </a:lnTo>
                  <a:lnTo>
                    <a:pt x="f720" y="f1976"/>
                  </a:lnTo>
                  <a:lnTo>
                    <a:pt x="f1978" y="f1974"/>
                  </a:lnTo>
                  <a:close/>
                </a:path>
                <a:path w="6172200" h="1781175">
                  <a:moveTo>
                    <a:pt x="f1981" y="f1982"/>
                  </a:moveTo>
                  <a:lnTo>
                    <a:pt x="f1983" y="f1982"/>
                  </a:lnTo>
                  <a:lnTo>
                    <a:pt x="f11" y="f1984"/>
                  </a:lnTo>
                  <a:lnTo>
                    <a:pt x="f11" y="f1985"/>
                  </a:lnTo>
                  <a:lnTo>
                    <a:pt x="f1983" y="f1986"/>
                  </a:lnTo>
                  <a:lnTo>
                    <a:pt x="f1981" y="f1986"/>
                  </a:lnTo>
                  <a:lnTo>
                    <a:pt x="f1987" y="f1985"/>
                  </a:lnTo>
                  <a:lnTo>
                    <a:pt x="f1987" y="f1984"/>
                  </a:lnTo>
                  <a:lnTo>
                    <a:pt x="f1981" y="f1982"/>
                  </a:lnTo>
                  <a:close/>
                </a:path>
                <a:path w="6172200" h="1781175">
                  <a:moveTo>
                    <a:pt x="f1988" y="f1982"/>
                  </a:moveTo>
                  <a:lnTo>
                    <a:pt x="f1989" y="f1982"/>
                  </a:lnTo>
                  <a:lnTo>
                    <a:pt x="f298" y="f1984"/>
                  </a:lnTo>
                  <a:lnTo>
                    <a:pt x="f298" y="f1985"/>
                  </a:lnTo>
                  <a:lnTo>
                    <a:pt x="f1989" y="f1986"/>
                  </a:lnTo>
                  <a:lnTo>
                    <a:pt x="f1988" y="f1986"/>
                  </a:lnTo>
                  <a:lnTo>
                    <a:pt x="f184" y="f1985"/>
                  </a:lnTo>
                  <a:lnTo>
                    <a:pt x="f184" y="f1984"/>
                  </a:lnTo>
                  <a:lnTo>
                    <a:pt x="f1988" y="f1982"/>
                  </a:lnTo>
                  <a:close/>
                </a:path>
                <a:path w="6172200" h="1781175">
                  <a:moveTo>
                    <a:pt x="f1623" y="f1990"/>
                  </a:moveTo>
                  <a:lnTo>
                    <a:pt x="f1625" y="f1990"/>
                  </a:lnTo>
                  <a:lnTo>
                    <a:pt x="f1626" y="f1991"/>
                  </a:lnTo>
                  <a:lnTo>
                    <a:pt x="f1626" y="f1462"/>
                  </a:lnTo>
                  <a:lnTo>
                    <a:pt x="f1625" y="f1944"/>
                  </a:lnTo>
                  <a:lnTo>
                    <a:pt x="f1623" y="f1944"/>
                  </a:lnTo>
                  <a:lnTo>
                    <a:pt x="f1630" y="f1462"/>
                  </a:lnTo>
                  <a:lnTo>
                    <a:pt x="f1630" y="f1991"/>
                  </a:lnTo>
                  <a:lnTo>
                    <a:pt x="f1623" y="f1990"/>
                  </a:lnTo>
                  <a:close/>
                </a:path>
                <a:path w="6172200" h="1781175">
                  <a:moveTo>
                    <a:pt x="f1992" y="f1990"/>
                  </a:moveTo>
                  <a:lnTo>
                    <a:pt x="f1993" y="f1990"/>
                  </a:lnTo>
                  <a:lnTo>
                    <a:pt x="f671" y="f1991"/>
                  </a:lnTo>
                  <a:lnTo>
                    <a:pt x="f671" y="f1462"/>
                  </a:lnTo>
                  <a:lnTo>
                    <a:pt x="f1993" y="f1944"/>
                  </a:lnTo>
                  <a:lnTo>
                    <a:pt x="f1992" y="f1944"/>
                  </a:lnTo>
                  <a:lnTo>
                    <a:pt x="f1994" y="f1462"/>
                  </a:lnTo>
                  <a:lnTo>
                    <a:pt x="f1994" y="f1991"/>
                  </a:lnTo>
                  <a:lnTo>
                    <a:pt x="f1992" y="f1990"/>
                  </a:lnTo>
                  <a:close/>
                </a:path>
                <a:path w="6172200" h="1781175">
                  <a:moveTo>
                    <a:pt x="f1995" y="f1996"/>
                  </a:moveTo>
                  <a:lnTo>
                    <a:pt x="f1997" y="f1996"/>
                  </a:lnTo>
                  <a:lnTo>
                    <a:pt x="f1998" y="f1999"/>
                  </a:lnTo>
                  <a:lnTo>
                    <a:pt x="f1998" y="f2000"/>
                  </a:lnTo>
                  <a:lnTo>
                    <a:pt x="f1997" y="f1956"/>
                  </a:lnTo>
                  <a:lnTo>
                    <a:pt x="f1995" y="f1956"/>
                  </a:lnTo>
                  <a:lnTo>
                    <a:pt x="f2001" y="f2000"/>
                  </a:lnTo>
                  <a:lnTo>
                    <a:pt x="f2001" y="f1999"/>
                  </a:lnTo>
                  <a:lnTo>
                    <a:pt x="f1995" y="f1996"/>
                  </a:lnTo>
                  <a:close/>
                </a:path>
                <a:path w="6172200" h="1781175">
                  <a:moveTo>
                    <a:pt x="f2002" y="f1996"/>
                  </a:moveTo>
                  <a:lnTo>
                    <a:pt x="f2003" y="f1996"/>
                  </a:lnTo>
                  <a:lnTo>
                    <a:pt x="f580" y="f1999"/>
                  </a:lnTo>
                  <a:lnTo>
                    <a:pt x="f580" y="f2000"/>
                  </a:lnTo>
                  <a:lnTo>
                    <a:pt x="f2003" y="f1956"/>
                  </a:lnTo>
                  <a:lnTo>
                    <a:pt x="f2002" y="f1956"/>
                  </a:lnTo>
                  <a:lnTo>
                    <a:pt x="f246" y="f2000"/>
                  </a:lnTo>
                  <a:lnTo>
                    <a:pt x="f246" y="f1999"/>
                  </a:lnTo>
                  <a:lnTo>
                    <a:pt x="f2002" y="f1996"/>
                  </a:lnTo>
                  <a:close/>
                </a:path>
                <a:path w="6172200" h="1781175">
                  <a:moveTo>
                    <a:pt x="f2004" y="f2005"/>
                  </a:moveTo>
                  <a:lnTo>
                    <a:pt x="f2006" y="f2005"/>
                  </a:lnTo>
                  <a:lnTo>
                    <a:pt x="f2007" y="f2008"/>
                  </a:lnTo>
                  <a:lnTo>
                    <a:pt x="f2007" y="f2009"/>
                  </a:lnTo>
                  <a:lnTo>
                    <a:pt x="f2006" y="f1964"/>
                  </a:lnTo>
                  <a:lnTo>
                    <a:pt x="f2004" y="f1964"/>
                  </a:lnTo>
                  <a:lnTo>
                    <a:pt x="f1416" y="f2009"/>
                  </a:lnTo>
                  <a:lnTo>
                    <a:pt x="f1416" y="f2008"/>
                  </a:lnTo>
                  <a:lnTo>
                    <a:pt x="f2004" y="f2005"/>
                  </a:lnTo>
                  <a:close/>
                </a:path>
                <a:path w="6172200" h="1781175">
                  <a:moveTo>
                    <a:pt x="f2010" y="f2005"/>
                  </a:moveTo>
                  <a:lnTo>
                    <a:pt x="f2011" y="f2005"/>
                  </a:lnTo>
                  <a:lnTo>
                    <a:pt x="f41" y="f2008"/>
                  </a:lnTo>
                  <a:lnTo>
                    <a:pt x="f41" y="f2009"/>
                  </a:lnTo>
                  <a:lnTo>
                    <a:pt x="f2011" y="f1964"/>
                  </a:lnTo>
                  <a:lnTo>
                    <a:pt x="f2010" y="f1964"/>
                  </a:lnTo>
                  <a:lnTo>
                    <a:pt x="f1423" y="f2009"/>
                  </a:lnTo>
                  <a:lnTo>
                    <a:pt x="f1423" y="f2008"/>
                  </a:lnTo>
                  <a:lnTo>
                    <a:pt x="f2010" y="f2005"/>
                  </a:lnTo>
                  <a:close/>
                </a:path>
                <a:path w="6172200" h="1781175">
                  <a:moveTo>
                    <a:pt x="f2012" y="f2005"/>
                  </a:moveTo>
                  <a:lnTo>
                    <a:pt x="f2013" y="f2005"/>
                  </a:lnTo>
                  <a:lnTo>
                    <a:pt x="f1333" y="f2008"/>
                  </a:lnTo>
                  <a:lnTo>
                    <a:pt x="f1333" y="f2009"/>
                  </a:lnTo>
                  <a:lnTo>
                    <a:pt x="f2013" y="f1964"/>
                  </a:lnTo>
                  <a:lnTo>
                    <a:pt x="f2012" y="f1964"/>
                  </a:lnTo>
                  <a:lnTo>
                    <a:pt x="f1158" y="f2009"/>
                  </a:lnTo>
                  <a:lnTo>
                    <a:pt x="f1158" y="f2008"/>
                  </a:lnTo>
                  <a:lnTo>
                    <a:pt x="f2012" y="f2005"/>
                  </a:lnTo>
                  <a:close/>
                </a:path>
                <a:path w="6172200" h="1781175">
                  <a:moveTo>
                    <a:pt x="f2014" y="f2015"/>
                  </a:moveTo>
                  <a:lnTo>
                    <a:pt x="f2016" y="f2015"/>
                  </a:lnTo>
                  <a:lnTo>
                    <a:pt x="f2017" y="f2018"/>
                  </a:lnTo>
                  <a:lnTo>
                    <a:pt x="f2017" y="f1081"/>
                  </a:lnTo>
                  <a:lnTo>
                    <a:pt x="f2016" y="f1967"/>
                  </a:lnTo>
                  <a:lnTo>
                    <a:pt x="f2014" y="f1967"/>
                  </a:lnTo>
                  <a:lnTo>
                    <a:pt x="f2019" y="f1081"/>
                  </a:lnTo>
                  <a:lnTo>
                    <a:pt x="f2019" y="f2018"/>
                  </a:lnTo>
                  <a:lnTo>
                    <a:pt x="f2014" y="f2015"/>
                  </a:lnTo>
                  <a:close/>
                </a:path>
                <a:path w="6172200" h="1781175">
                  <a:moveTo>
                    <a:pt x="f1640" y="f2015"/>
                  </a:moveTo>
                  <a:lnTo>
                    <a:pt x="f1641" y="f2015"/>
                  </a:lnTo>
                  <a:lnTo>
                    <a:pt x="f1642" y="f2018"/>
                  </a:lnTo>
                  <a:lnTo>
                    <a:pt x="f1642" y="f1081"/>
                  </a:lnTo>
                  <a:lnTo>
                    <a:pt x="f1641" y="f1967"/>
                  </a:lnTo>
                  <a:lnTo>
                    <a:pt x="f1640" y="f1967"/>
                  </a:lnTo>
                  <a:lnTo>
                    <a:pt x="f524" y="f1081"/>
                  </a:lnTo>
                  <a:lnTo>
                    <a:pt x="f524" y="f2018"/>
                  </a:lnTo>
                  <a:lnTo>
                    <a:pt x="f1640" y="f2015"/>
                  </a:lnTo>
                  <a:close/>
                </a:path>
                <a:path w="6172200" h="1781175">
                  <a:moveTo>
                    <a:pt x="f2020" y="f2015"/>
                  </a:moveTo>
                  <a:lnTo>
                    <a:pt x="f2021" y="f2015"/>
                  </a:lnTo>
                  <a:lnTo>
                    <a:pt x="f2022" y="f2018"/>
                  </a:lnTo>
                  <a:lnTo>
                    <a:pt x="f2022" y="f1081"/>
                  </a:lnTo>
                  <a:lnTo>
                    <a:pt x="f2021" y="f1967"/>
                  </a:lnTo>
                  <a:lnTo>
                    <a:pt x="f2020" y="f1967"/>
                  </a:lnTo>
                  <a:lnTo>
                    <a:pt x="f1834" y="f1081"/>
                  </a:lnTo>
                  <a:lnTo>
                    <a:pt x="f1834" y="f2018"/>
                  </a:lnTo>
                  <a:lnTo>
                    <a:pt x="f2020" y="f2015"/>
                  </a:lnTo>
                  <a:close/>
                </a:path>
                <a:path w="6172200" h="1781175">
                  <a:moveTo>
                    <a:pt x="f2023" y="f2024"/>
                  </a:moveTo>
                  <a:lnTo>
                    <a:pt x="f2025" y="f2024"/>
                  </a:lnTo>
                  <a:lnTo>
                    <a:pt x="f1529" y="f2026"/>
                  </a:lnTo>
                  <a:lnTo>
                    <a:pt x="f1529" y="f2027"/>
                  </a:lnTo>
                  <a:lnTo>
                    <a:pt x="f2025" y="f1974"/>
                  </a:lnTo>
                  <a:lnTo>
                    <a:pt x="f2023" y="f1974"/>
                  </a:lnTo>
                  <a:lnTo>
                    <a:pt x="f3" y="f2027"/>
                  </a:lnTo>
                  <a:lnTo>
                    <a:pt x="f3" y="f2026"/>
                  </a:lnTo>
                  <a:lnTo>
                    <a:pt x="f2023" y="f2024"/>
                  </a:lnTo>
                  <a:close/>
                </a:path>
                <a:path w="6172200" h="1781175">
                  <a:moveTo>
                    <a:pt x="f1008" y="f2028"/>
                  </a:moveTo>
                  <a:lnTo>
                    <a:pt x="f1009" y="f2028"/>
                  </a:lnTo>
                  <a:lnTo>
                    <a:pt x="f1010" y="f2029"/>
                  </a:lnTo>
                  <a:lnTo>
                    <a:pt x="f1010" y="f2030"/>
                  </a:lnTo>
                  <a:lnTo>
                    <a:pt x="f1009" y="f1982"/>
                  </a:lnTo>
                  <a:lnTo>
                    <a:pt x="f1008" y="f1982"/>
                  </a:lnTo>
                  <a:lnTo>
                    <a:pt x="f1011" y="f2030"/>
                  </a:lnTo>
                  <a:lnTo>
                    <a:pt x="f1011" y="f2029"/>
                  </a:lnTo>
                  <a:lnTo>
                    <a:pt x="f1008" y="f2028"/>
                  </a:lnTo>
                  <a:close/>
                </a:path>
                <a:path w="6172200" h="1781175">
                  <a:moveTo>
                    <a:pt x="f708" y="f2028"/>
                  </a:moveTo>
                  <a:lnTo>
                    <a:pt x="f709" y="f2028"/>
                  </a:lnTo>
                  <a:lnTo>
                    <a:pt x="f511" y="f2029"/>
                  </a:lnTo>
                  <a:lnTo>
                    <a:pt x="f511" y="f2030"/>
                  </a:lnTo>
                  <a:lnTo>
                    <a:pt x="f709" y="f1982"/>
                  </a:lnTo>
                  <a:lnTo>
                    <a:pt x="f708" y="f1982"/>
                  </a:lnTo>
                  <a:lnTo>
                    <a:pt x="f710" y="f2030"/>
                  </a:lnTo>
                  <a:lnTo>
                    <a:pt x="f710" y="f2029"/>
                  </a:lnTo>
                  <a:lnTo>
                    <a:pt x="f708" y="f2028"/>
                  </a:lnTo>
                  <a:close/>
                </a:path>
                <a:path w="6172200" h="1781175">
                  <a:moveTo>
                    <a:pt x="f2031" y="f2028"/>
                  </a:moveTo>
                  <a:lnTo>
                    <a:pt x="f2032" y="f2028"/>
                  </a:lnTo>
                  <a:lnTo>
                    <a:pt x="f2033" y="f2029"/>
                  </a:lnTo>
                  <a:lnTo>
                    <a:pt x="f2033" y="f2030"/>
                  </a:lnTo>
                  <a:lnTo>
                    <a:pt x="f2032" y="f1982"/>
                  </a:lnTo>
                  <a:lnTo>
                    <a:pt x="f2031" y="f1982"/>
                  </a:lnTo>
                  <a:lnTo>
                    <a:pt x="f2034" y="f2030"/>
                  </a:lnTo>
                  <a:lnTo>
                    <a:pt x="f2034" y="f2029"/>
                  </a:lnTo>
                  <a:lnTo>
                    <a:pt x="f2031" y="f2028"/>
                  </a:lnTo>
                  <a:close/>
                </a:path>
                <a:path w="6172200" h="1781175">
                  <a:moveTo>
                    <a:pt x="f1199" y="f2035"/>
                  </a:moveTo>
                  <a:lnTo>
                    <a:pt x="f1201" y="f2035"/>
                  </a:lnTo>
                  <a:lnTo>
                    <a:pt x="f1202" y="f2036"/>
                  </a:lnTo>
                  <a:lnTo>
                    <a:pt x="f1202" y="f2037"/>
                  </a:lnTo>
                  <a:lnTo>
                    <a:pt x="f1201" y="f1996"/>
                  </a:lnTo>
                  <a:lnTo>
                    <a:pt x="f1199" y="f1996"/>
                  </a:lnTo>
                  <a:lnTo>
                    <a:pt x="f1206" y="f2037"/>
                  </a:lnTo>
                  <a:lnTo>
                    <a:pt x="f1206" y="f2036"/>
                  </a:lnTo>
                  <a:lnTo>
                    <a:pt x="f1199" y="f2035"/>
                  </a:lnTo>
                  <a:close/>
                </a:path>
                <a:path w="6172200" h="1781175">
                  <a:moveTo>
                    <a:pt x="f2038" y="f2035"/>
                  </a:moveTo>
                  <a:lnTo>
                    <a:pt x="f2039" y="f2035"/>
                  </a:lnTo>
                  <a:lnTo>
                    <a:pt x="f2040" y="f2036"/>
                  </a:lnTo>
                  <a:lnTo>
                    <a:pt x="f2040" y="f2037"/>
                  </a:lnTo>
                  <a:lnTo>
                    <a:pt x="f2039" y="f1996"/>
                  </a:lnTo>
                  <a:lnTo>
                    <a:pt x="f2038" y="f1996"/>
                  </a:lnTo>
                  <a:lnTo>
                    <a:pt x="f1877" y="f2037"/>
                  </a:lnTo>
                  <a:lnTo>
                    <a:pt x="f1877" y="f2036"/>
                  </a:lnTo>
                  <a:lnTo>
                    <a:pt x="f2038" y="f2035"/>
                  </a:lnTo>
                  <a:close/>
                </a:path>
                <a:path w="6172200" h="1781175">
                  <a:moveTo>
                    <a:pt x="f2041" y="f2035"/>
                  </a:moveTo>
                  <a:lnTo>
                    <a:pt x="f2042" y="f2035"/>
                  </a:lnTo>
                  <a:lnTo>
                    <a:pt x="f2043" y="f2036"/>
                  </a:lnTo>
                  <a:lnTo>
                    <a:pt x="f2043" y="f2037"/>
                  </a:lnTo>
                  <a:lnTo>
                    <a:pt x="f2042" y="f1996"/>
                  </a:lnTo>
                  <a:lnTo>
                    <a:pt x="f2041" y="f1996"/>
                  </a:lnTo>
                  <a:lnTo>
                    <a:pt x="f316" y="f2037"/>
                  </a:lnTo>
                  <a:lnTo>
                    <a:pt x="f316" y="f2036"/>
                  </a:lnTo>
                  <a:lnTo>
                    <a:pt x="f2041" y="f2035"/>
                  </a:lnTo>
                  <a:close/>
                </a:path>
                <a:path w="6172200" h="1781175">
                  <a:moveTo>
                    <a:pt x="f2044" y="f2035"/>
                  </a:moveTo>
                  <a:lnTo>
                    <a:pt x="f2045" y="f2035"/>
                  </a:lnTo>
                  <a:lnTo>
                    <a:pt x="f854" y="f2036"/>
                  </a:lnTo>
                  <a:lnTo>
                    <a:pt x="f854" y="f2037"/>
                  </a:lnTo>
                  <a:lnTo>
                    <a:pt x="f2045" y="f1996"/>
                  </a:lnTo>
                  <a:lnTo>
                    <a:pt x="f2044" y="f1996"/>
                  </a:lnTo>
                  <a:lnTo>
                    <a:pt x="f2046" y="f2037"/>
                  </a:lnTo>
                  <a:lnTo>
                    <a:pt x="f2046" y="f2036"/>
                  </a:lnTo>
                  <a:lnTo>
                    <a:pt x="f2044" y="f2035"/>
                  </a:lnTo>
                  <a:close/>
                </a:path>
                <a:path w="6172200" h="1781175">
                  <a:moveTo>
                    <a:pt x="f318" y="f2035"/>
                  </a:moveTo>
                  <a:lnTo>
                    <a:pt x="f317" y="f2035"/>
                  </a:lnTo>
                  <a:lnTo>
                    <a:pt x="f912" y="f2036"/>
                  </a:lnTo>
                  <a:lnTo>
                    <a:pt x="f912" y="f2037"/>
                  </a:lnTo>
                  <a:lnTo>
                    <a:pt x="f317" y="f1996"/>
                  </a:lnTo>
                  <a:lnTo>
                    <a:pt x="f318" y="f1996"/>
                  </a:lnTo>
                  <a:lnTo>
                    <a:pt x="f2047" y="f2037"/>
                  </a:lnTo>
                  <a:lnTo>
                    <a:pt x="f2047" y="f2036"/>
                  </a:lnTo>
                  <a:lnTo>
                    <a:pt x="f318" y="f2035"/>
                  </a:lnTo>
                  <a:close/>
                </a:path>
                <a:path w="6172200" h="1781175">
                  <a:moveTo>
                    <a:pt x="f2048" y="f2049"/>
                  </a:moveTo>
                  <a:lnTo>
                    <a:pt x="f2050" y="f2049"/>
                  </a:lnTo>
                  <a:lnTo>
                    <a:pt x="f2051" y="f2052"/>
                  </a:lnTo>
                  <a:lnTo>
                    <a:pt x="f2051" y="f2053"/>
                  </a:lnTo>
                  <a:lnTo>
                    <a:pt x="f2050" y="f2005"/>
                  </a:lnTo>
                  <a:lnTo>
                    <a:pt x="f2048" y="f2005"/>
                  </a:lnTo>
                  <a:lnTo>
                    <a:pt x="f2054" y="f2053"/>
                  </a:lnTo>
                  <a:lnTo>
                    <a:pt x="f2054" y="f2052"/>
                  </a:lnTo>
                  <a:lnTo>
                    <a:pt x="f2048" y="f2049"/>
                  </a:lnTo>
                  <a:close/>
                </a:path>
                <a:path w="6172200" h="1781175">
                  <a:moveTo>
                    <a:pt x="f2055" y="f2049"/>
                  </a:moveTo>
                  <a:lnTo>
                    <a:pt x="f2056" y="f2049"/>
                  </a:lnTo>
                  <a:lnTo>
                    <a:pt x="f2057" y="f2052"/>
                  </a:lnTo>
                  <a:lnTo>
                    <a:pt x="f2057" y="f2053"/>
                  </a:lnTo>
                  <a:lnTo>
                    <a:pt x="f2056" y="f2005"/>
                  </a:lnTo>
                  <a:lnTo>
                    <a:pt x="f2055" y="f2005"/>
                  </a:lnTo>
                  <a:lnTo>
                    <a:pt x="f2058" y="f2053"/>
                  </a:lnTo>
                  <a:lnTo>
                    <a:pt x="f2058" y="f2052"/>
                  </a:lnTo>
                  <a:lnTo>
                    <a:pt x="f2055" y="f2049"/>
                  </a:lnTo>
                  <a:close/>
                </a:path>
                <a:path w="6172200" h="1781175">
                  <a:moveTo>
                    <a:pt x="f545" y="f2049"/>
                  </a:moveTo>
                  <a:lnTo>
                    <a:pt x="f546" y="f2049"/>
                  </a:lnTo>
                  <a:lnTo>
                    <a:pt x="f547" y="f2052"/>
                  </a:lnTo>
                  <a:lnTo>
                    <a:pt x="f547" y="f2053"/>
                  </a:lnTo>
                  <a:lnTo>
                    <a:pt x="f546" y="f2005"/>
                  </a:lnTo>
                  <a:lnTo>
                    <a:pt x="f545" y="f2005"/>
                  </a:lnTo>
                  <a:lnTo>
                    <a:pt x="f548" y="f2053"/>
                  </a:lnTo>
                  <a:lnTo>
                    <a:pt x="f548" y="f2052"/>
                  </a:lnTo>
                  <a:lnTo>
                    <a:pt x="f545" y="f2049"/>
                  </a:lnTo>
                  <a:close/>
                </a:path>
                <a:path w="6172200" h="1781175">
                  <a:moveTo>
                    <a:pt x="f2059" y="f2049"/>
                  </a:moveTo>
                  <a:lnTo>
                    <a:pt x="f2060" y="f2049"/>
                  </a:lnTo>
                  <a:lnTo>
                    <a:pt x="f1660" y="f2052"/>
                  </a:lnTo>
                  <a:lnTo>
                    <a:pt x="f1660" y="f2053"/>
                  </a:lnTo>
                  <a:lnTo>
                    <a:pt x="f2060" y="f2005"/>
                  </a:lnTo>
                  <a:lnTo>
                    <a:pt x="f2059" y="f2005"/>
                  </a:lnTo>
                  <a:lnTo>
                    <a:pt x="f1264" y="f2053"/>
                  </a:lnTo>
                  <a:lnTo>
                    <a:pt x="f1264" y="f2052"/>
                  </a:lnTo>
                  <a:lnTo>
                    <a:pt x="f2059" y="f2049"/>
                  </a:lnTo>
                  <a:close/>
                </a:path>
                <a:path w="6172200" h="1781175">
                  <a:moveTo>
                    <a:pt x="f2061" y="f2062"/>
                  </a:moveTo>
                  <a:lnTo>
                    <a:pt x="f2063" y="f2062"/>
                  </a:lnTo>
                  <a:lnTo>
                    <a:pt x="f645" y="f2064"/>
                  </a:lnTo>
                  <a:lnTo>
                    <a:pt x="f645" y="f2065"/>
                  </a:lnTo>
                  <a:lnTo>
                    <a:pt x="f2063" y="f2015"/>
                  </a:lnTo>
                  <a:lnTo>
                    <a:pt x="f2061" y="f2015"/>
                  </a:lnTo>
                  <a:lnTo>
                    <a:pt x="f2066" y="f2065"/>
                  </a:lnTo>
                  <a:lnTo>
                    <a:pt x="f2066" y="f2064"/>
                  </a:lnTo>
                  <a:lnTo>
                    <a:pt x="f2061" y="f2062"/>
                  </a:lnTo>
                  <a:close/>
                </a:path>
                <a:path w="6172200" h="1781175">
                  <a:moveTo>
                    <a:pt x="f195" y="f2062"/>
                  </a:moveTo>
                  <a:lnTo>
                    <a:pt x="f196" y="f2062"/>
                  </a:lnTo>
                  <a:lnTo>
                    <a:pt x="f197" y="f2064"/>
                  </a:lnTo>
                  <a:lnTo>
                    <a:pt x="f197" y="f2065"/>
                  </a:lnTo>
                  <a:lnTo>
                    <a:pt x="f196" y="f2015"/>
                  </a:lnTo>
                  <a:lnTo>
                    <a:pt x="f195" y="f2015"/>
                  </a:lnTo>
                  <a:lnTo>
                    <a:pt x="f198" y="f2065"/>
                  </a:lnTo>
                  <a:lnTo>
                    <a:pt x="f198" y="f2064"/>
                  </a:lnTo>
                  <a:lnTo>
                    <a:pt x="f195" y="f2062"/>
                  </a:lnTo>
                  <a:close/>
                </a:path>
                <a:path w="6172200" h="1781175">
                  <a:moveTo>
                    <a:pt x="f1664" y="f2062"/>
                  </a:moveTo>
                  <a:lnTo>
                    <a:pt x="f1665" y="f2062"/>
                  </a:lnTo>
                  <a:lnTo>
                    <a:pt x="f1666" y="f2064"/>
                  </a:lnTo>
                  <a:lnTo>
                    <a:pt x="f1666" y="f2065"/>
                  </a:lnTo>
                  <a:lnTo>
                    <a:pt x="f1665" y="f2015"/>
                  </a:lnTo>
                  <a:lnTo>
                    <a:pt x="f1664" y="f2015"/>
                  </a:lnTo>
                  <a:lnTo>
                    <a:pt x="f986" y="f2065"/>
                  </a:lnTo>
                  <a:lnTo>
                    <a:pt x="f986" y="f2064"/>
                  </a:lnTo>
                  <a:lnTo>
                    <a:pt x="f1664" y="f2062"/>
                  </a:lnTo>
                  <a:close/>
                </a:path>
                <a:path w="6172200" h="1781175">
                  <a:moveTo>
                    <a:pt x="f2067" y="f2062"/>
                  </a:moveTo>
                  <a:lnTo>
                    <a:pt x="f2068" y="f2062"/>
                  </a:lnTo>
                  <a:lnTo>
                    <a:pt x="f1427" y="f2064"/>
                  </a:lnTo>
                  <a:lnTo>
                    <a:pt x="f1427" y="f2065"/>
                  </a:lnTo>
                  <a:lnTo>
                    <a:pt x="f2068" y="f2015"/>
                  </a:lnTo>
                  <a:lnTo>
                    <a:pt x="f2067" y="f2015"/>
                  </a:lnTo>
                  <a:lnTo>
                    <a:pt x="f965" y="f2065"/>
                  </a:lnTo>
                  <a:lnTo>
                    <a:pt x="f965" y="f2064"/>
                  </a:lnTo>
                  <a:lnTo>
                    <a:pt x="f2067" y="f2062"/>
                  </a:lnTo>
                  <a:close/>
                </a:path>
                <a:path w="6172200" h="1781175">
                  <a:moveTo>
                    <a:pt x="f2069" y="f2062"/>
                  </a:moveTo>
                  <a:lnTo>
                    <a:pt x="f2070" y="f2062"/>
                  </a:lnTo>
                  <a:lnTo>
                    <a:pt x="f2071" y="f2064"/>
                  </a:lnTo>
                  <a:lnTo>
                    <a:pt x="f2071" y="f2065"/>
                  </a:lnTo>
                  <a:lnTo>
                    <a:pt x="f2070" y="f2015"/>
                  </a:lnTo>
                  <a:lnTo>
                    <a:pt x="f2069" y="f2015"/>
                  </a:lnTo>
                  <a:lnTo>
                    <a:pt x="f2072" y="f2065"/>
                  </a:lnTo>
                  <a:lnTo>
                    <a:pt x="f2072" y="f2064"/>
                  </a:lnTo>
                  <a:lnTo>
                    <a:pt x="f2069" y="f2062"/>
                  </a:lnTo>
                  <a:close/>
                </a:path>
                <a:path w="6172200" h="1781175">
                  <a:moveTo>
                    <a:pt x="f2073" y="f2074"/>
                  </a:moveTo>
                  <a:lnTo>
                    <a:pt x="f2075" y="f2074"/>
                  </a:lnTo>
                  <a:lnTo>
                    <a:pt x="f2076" y="f2077"/>
                  </a:lnTo>
                  <a:lnTo>
                    <a:pt x="f2076" y="f2078"/>
                  </a:lnTo>
                  <a:lnTo>
                    <a:pt x="f2075" y="f2024"/>
                  </a:lnTo>
                  <a:lnTo>
                    <a:pt x="f2073" y="f2024"/>
                  </a:lnTo>
                  <a:lnTo>
                    <a:pt x="f2079" y="f2078"/>
                  </a:lnTo>
                  <a:lnTo>
                    <a:pt x="f2079" y="f2077"/>
                  </a:lnTo>
                  <a:lnTo>
                    <a:pt x="f2073" y="f2074"/>
                  </a:lnTo>
                  <a:close/>
                </a:path>
                <a:path w="6172200" h="1781175">
                  <a:moveTo>
                    <a:pt x="f2080" y="f2074"/>
                  </a:moveTo>
                  <a:lnTo>
                    <a:pt x="f2081" y="f2074"/>
                  </a:lnTo>
                  <a:lnTo>
                    <a:pt x="f2082" y="f2077"/>
                  </a:lnTo>
                  <a:lnTo>
                    <a:pt x="f2082" y="f2078"/>
                  </a:lnTo>
                  <a:lnTo>
                    <a:pt x="f2081" y="f2024"/>
                  </a:lnTo>
                  <a:lnTo>
                    <a:pt x="f2080" y="f2024"/>
                  </a:lnTo>
                  <a:lnTo>
                    <a:pt x="f2083" y="f2078"/>
                  </a:lnTo>
                  <a:lnTo>
                    <a:pt x="f2083" y="f2077"/>
                  </a:lnTo>
                  <a:lnTo>
                    <a:pt x="f2080" y="f2074"/>
                  </a:lnTo>
                  <a:close/>
                </a:path>
                <a:path w="6172200" h="1781175">
                  <a:moveTo>
                    <a:pt x="f2084" y="f2074"/>
                  </a:moveTo>
                  <a:lnTo>
                    <a:pt x="f2085" y="f2074"/>
                  </a:lnTo>
                  <a:lnTo>
                    <a:pt x="f2086" y="f2077"/>
                  </a:lnTo>
                  <a:lnTo>
                    <a:pt x="f2086" y="f2078"/>
                  </a:lnTo>
                  <a:lnTo>
                    <a:pt x="f2085" y="f2024"/>
                  </a:lnTo>
                  <a:lnTo>
                    <a:pt x="f2084" y="f2024"/>
                  </a:lnTo>
                  <a:lnTo>
                    <a:pt x="f2087" y="f2078"/>
                  </a:lnTo>
                  <a:lnTo>
                    <a:pt x="f2087" y="f2077"/>
                  </a:lnTo>
                  <a:lnTo>
                    <a:pt x="f2084" y="f2074"/>
                  </a:lnTo>
                  <a:close/>
                </a:path>
                <a:path w="6172200" h="1781175">
                  <a:moveTo>
                    <a:pt x="f739" y="f2074"/>
                  </a:moveTo>
                  <a:lnTo>
                    <a:pt x="f740" y="f2074"/>
                  </a:lnTo>
                  <a:lnTo>
                    <a:pt x="f291" y="f2077"/>
                  </a:lnTo>
                  <a:lnTo>
                    <a:pt x="f291" y="f2078"/>
                  </a:lnTo>
                  <a:lnTo>
                    <a:pt x="f740" y="f2024"/>
                  </a:lnTo>
                  <a:lnTo>
                    <a:pt x="f739" y="f2024"/>
                  </a:lnTo>
                  <a:lnTo>
                    <a:pt x="f741" y="f2078"/>
                  </a:lnTo>
                  <a:lnTo>
                    <a:pt x="f741" y="f2077"/>
                  </a:lnTo>
                  <a:lnTo>
                    <a:pt x="f739" y="f2074"/>
                  </a:lnTo>
                  <a:close/>
                </a:path>
                <a:path w="6172200" h="1781175">
                  <a:moveTo>
                    <a:pt x="f2088" y="f2074"/>
                  </a:moveTo>
                  <a:lnTo>
                    <a:pt x="f2089" y="f2074"/>
                  </a:lnTo>
                  <a:lnTo>
                    <a:pt x="f1619" y="f2077"/>
                  </a:lnTo>
                  <a:lnTo>
                    <a:pt x="f1619" y="f2078"/>
                  </a:lnTo>
                  <a:lnTo>
                    <a:pt x="f2089" y="f2024"/>
                  </a:lnTo>
                  <a:lnTo>
                    <a:pt x="f2088" y="f2024"/>
                  </a:lnTo>
                  <a:lnTo>
                    <a:pt x="f2090" y="f2078"/>
                  </a:lnTo>
                  <a:lnTo>
                    <a:pt x="f2090" y="f2077"/>
                  </a:lnTo>
                  <a:lnTo>
                    <a:pt x="f2088" y="f2074"/>
                  </a:lnTo>
                  <a:close/>
                </a:path>
                <a:path w="6172200" h="1781175">
                  <a:moveTo>
                    <a:pt x="f1671" y="f2091"/>
                  </a:moveTo>
                  <a:lnTo>
                    <a:pt x="f1673" y="f2091"/>
                  </a:lnTo>
                  <a:lnTo>
                    <a:pt x="f1674" y="f2092"/>
                  </a:lnTo>
                  <a:lnTo>
                    <a:pt x="f1674" y="f2093"/>
                  </a:lnTo>
                  <a:lnTo>
                    <a:pt x="f1673" y="f2028"/>
                  </a:lnTo>
                  <a:lnTo>
                    <a:pt x="f1671" y="f2028"/>
                  </a:lnTo>
                  <a:lnTo>
                    <a:pt x="f1677" y="f2093"/>
                  </a:lnTo>
                  <a:lnTo>
                    <a:pt x="f1677" y="f2092"/>
                  </a:lnTo>
                  <a:lnTo>
                    <a:pt x="f1671" y="f2091"/>
                  </a:lnTo>
                  <a:close/>
                </a:path>
                <a:path w="6172200" h="1781175">
                  <a:moveTo>
                    <a:pt x="f2094" y="f2091"/>
                  </a:moveTo>
                  <a:lnTo>
                    <a:pt x="f2095" y="f2091"/>
                  </a:lnTo>
                  <a:lnTo>
                    <a:pt x="f352" y="f2092"/>
                  </a:lnTo>
                  <a:lnTo>
                    <a:pt x="f352" y="f2093"/>
                  </a:lnTo>
                  <a:lnTo>
                    <a:pt x="f2095" y="f2028"/>
                  </a:lnTo>
                  <a:lnTo>
                    <a:pt x="f2094" y="f2028"/>
                  </a:lnTo>
                  <a:lnTo>
                    <a:pt x="f2096" y="f2093"/>
                  </a:lnTo>
                  <a:lnTo>
                    <a:pt x="f2096" y="f2092"/>
                  </a:lnTo>
                  <a:lnTo>
                    <a:pt x="f2094" y="f2091"/>
                  </a:lnTo>
                  <a:close/>
                </a:path>
                <a:path w="6172200" h="1781175">
                  <a:moveTo>
                    <a:pt x="f12" y="f2097"/>
                  </a:moveTo>
                  <a:lnTo>
                    <a:pt x="f14" y="f2097"/>
                  </a:lnTo>
                  <a:lnTo>
                    <a:pt x="f15" y="f2098"/>
                  </a:lnTo>
                  <a:lnTo>
                    <a:pt x="f15" y="f2099"/>
                  </a:lnTo>
                  <a:lnTo>
                    <a:pt x="f14" y="f2035"/>
                  </a:lnTo>
                  <a:lnTo>
                    <a:pt x="f12" y="f2035"/>
                  </a:lnTo>
                  <a:lnTo>
                    <a:pt x="f19" y="f2099"/>
                  </a:lnTo>
                  <a:lnTo>
                    <a:pt x="f19" y="f2098"/>
                  </a:lnTo>
                  <a:lnTo>
                    <a:pt x="f12" y="f2097"/>
                  </a:lnTo>
                  <a:close/>
                </a:path>
                <a:path w="6172200" h="1781175">
                  <a:moveTo>
                    <a:pt x="f143" y="f2097"/>
                  </a:moveTo>
                  <a:lnTo>
                    <a:pt x="f145" y="f2097"/>
                  </a:lnTo>
                  <a:lnTo>
                    <a:pt x="f146" y="f2098"/>
                  </a:lnTo>
                  <a:lnTo>
                    <a:pt x="f146" y="f2099"/>
                  </a:lnTo>
                  <a:lnTo>
                    <a:pt x="f145" y="f2035"/>
                  </a:lnTo>
                  <a:lnTo>
                    <a:pt x="f143" y="f2035"/>
                  </a:lnTo>
                  <a:lnTo>
                    <a:pt x="f149" y="f2099"/>
                  </a:lnTo>
                  <a:lnTo>
                    <a:pt x="f149" y="f2098"/>
                  </a:lnTo>
                  <a:lnTo>
                    <a:pt x="f143" y="f2097"/>
                  </a:lnTo>
                  <a:close/>
                </a:path>
                <a:path w="6172200" h="1781175">
                  <a:moveTo>
                    <a:pt x="f2100" y="f2101"/>
                  </a:moveTo>
                  <a:lnTo>
                    <a:pt x="f2102" y="f2101"/>
                  </a:lnTo>
                  <a:lnTo>
                    <a:pt x="f689" y="f2103"/>
                  </a:lnTo>
                  <a:lnTo>
                    <a:pt x="f689" y="f2104"/>
                  </a:lnTo>
                  <a:lnTo>
                    <a:pt x="f2102" y="f2062"/>
                  </a:lnTo>
                  <a:lnTo>
                    <a:pt x="f2100" y="f2062"/>
                  </a:lnTo>
                  <a:lnTo>
                    <a:pt x="f2105" y="f2104"/>
                  </a:lnTo>
                  <a:lnTo>
                    <a:pt x="f2105" y="f2103"/>
                  </a:lnTo>
                  <a:lnTo>
                    <a:pt x="f2100" y="f2101"/>
                  </a:lnTo>
                  <a:close/>
                </a:path>
                <a:path w="6172200" h="1781175">
                  <a:moveTo>
                    <a:pt x="f646" y="f2101"/>
                  </a:moveTo>
                  <a:lnTo>
                    <a:pt x="f647" y="f2101"/>
                  </a:lnTo>
                  <a:lnTo>
                    <a:pt x="f648" y="f2103"/>
                  </a:lnTo>
                  <a:lnTo>
                    <a:pt x="f648" y="f2104"/>
                  </a:lnTo>
                  <a:lnTo>
                    <a:pt x="f647" y="f2062"/>
                  </a:lnTo>
                  <a:lnTo>
                    <a:pt x="f646" y="f2062"/>
                  </a:lnTo>
                  <a:lnTo>
                    <a:pt x="f649" y="f2104"/>
                  </a:lnTo>
                  <a:lnTo>
                    <a:pt x="f649" y="f2103"/>
                  </a:lnTo>
                  <a:lnTo>
                    <a:pt x="f646" y="f2101"/>
                  </a:lnTo>
                  <a:close/>
                </a:path>
                <a:path w="6172200" h="1781175">
                  <a:moveTo>
                    <a:pt x="f2106" y="f2107"/>
                  </a:moveTo>
                  <a:lnTo>
                    <a:pt x="f2108" y="f2107"/>
                  </a:lnTo>
                  <a:lnTo>
                    <a:pt x="f2109" y="f2110"/>
                  </a:lnTo>
                  <a:lnTo>
                    <a:pt x="f2109" y="f2111"/>
                  </a:lnTo>
                  <a:lnTo>
                    <a:pt x="f2108" y="f2074"/>
                  </a:lnTo>
                  <a:lnTo>
                    <a:pt x="f2106" y="f2074"/>
                  </a:lnTo>
                  <a:lnTo>
                    <a:pt x="f2112" y="f2111"/>
                  </a:lnTo>
                  <a:lnTo>
                    <a:pt x="f2112" y="f2110"/>
                  </a:lnTo>
                  <a:lnTo>
                    <a:pt x="f2106" y="f2107"/>
                  </a:lnTo>
                  <a:close/>
                </a:path>
                <a:path w="6172200" h="1781175">
                  <a:moveTo>
                    <a:pt x="f2113" y="f2107"/>
                  </a:moveTo>
                  <a:lnTo>
                    <a:pt x="f2114" y="f2107"/>
                  </a:lnTo>
                  <a:lnTo>
                    <a:pt x="f2115" y="f2110"/>
                  </a:lnTo>
                  <a:lnTo>
                    <a:pt x="f2115" y="f2111"/>
                  </a:lnTo>
                  <a:lnTo>
                    <a:pt x="f2114" y="f2074"/>
                  </a:lnTo>
                  <a:lnTo>
                    <a:pt x="f2113" y="f2074"/>
                  </a:lnTo>
                  <a:lnTo>
                    <a:pt x="f2116" y="f2111"/>
                  </a:lnTo>
                  <a:lnTo>
                    <a:pt x="f2116" y="f2110"/>
                  </a:lnTo>
                  <a:lnTo>
                    <a:pt x="f2113" y="f2107"/>
                  </a:lnTo>
                  <a:close/>
                </a:path>
                <a:path w="6172200" h="1781175">
                  <a:moveTo>
                    <a:pt x="f2117" y="f2107"/>
                  </a:moveTo>
                  <a:lnTo>
                    <a:pt x="f2118" y="f2107"/>
                  </a:lnTo>
                  <a:lnTo>
                    <a:pt x="f707" y="f2110"/>
                  </a:lnTo>
                  <a:lnTo>
                    <a:pt x="f707" y="f2111"/>
                  </a:lnTo>
                  <a:lnTo>
                    <a:pt x="f2118" y="f2074"/>
                  </a:lnTo>
                  <a:lnTo>
                    <a:pt x="f2117" y="f2074"/>
                  </a:lnTo>
                  <a:lnTo>
                    <a:pt x="f2119" y="f2111"/>
                  </a:lnTo>
                  <a:lnTo>
                    <a:pt x="f2119" y="f2110"/>
                  </a:lnTo>
                  <a:lnTo>
                    <a:pt x="f2117" y="f2107"/>
                  </a:lnTo>
                  <a:close/>
                </a:path>
                <a:path w="6172200" h="1781175">
                  <a:moveTo>
                    <a:pt x="f2120" y="f2107"/>
                  </a:moveTo>
                  <a:lnTo>
                    <a:pt x="f2121" y="f2107"/>
                  </a:lnTo>
                  <a:lnTo>
                    <a:pt x="f2122" y="f2110"/>
                  </a:lnTo>
                  <a:lnTo>
                    <a:pt x="f2122" y="f2111"/>
                  </a:lnTo>
                  <a:lnTo>
                    <a:pt x="f2121" y="f2074"/>
                  </a:lnTo>
                  <a:lnTo>
                    <a:pt x="f2120" y="f2074"/>
                  </a:lnTo>
                  <a:lnTo>
                    <a:pt x="f1280" y="f2111"/>
                  </a:lnTo>
                  <a:lnTo>
                    <a:pt x="f1280" y="f2110"/>
                  </a:lnTo>
                  <a:lnTo>
                    <a:pt x="f2120" y="f2107"/>
                  </a:lnTo>
                  <a:close/>
                </a:path>
                <a:path w="6172200" h="1781175">
                  <a:moveTo>
                    <a:pt x="f1643" y="f2123"/>
                  </a:moveTo>
                  <a:lnTo>
                    <a:pt x="f1645" y="f2123"/>
                  </a:lnTo>
                  <a:lnTo>
                    <a:pt x="f1646" y="f2124"/>
                  </a:lnTo>
                  <a:lnTo>
                    <a:pt x="f1646" y="f2125"/>
                  </a:lnTo>
                  <a:lnTo>
                    <a:pt x="f1645" y="f2091"/>
                  </a:lnTo>
                  <a:lnTo>
                    <a:pt x="f1643" y="f2091"/>
                  </a:lnTo>
                  <a:lnTo>
                    <a:pt x="f1649" y="f2125"/>
                  </a:lnTo>
                  <a:lnTo>
                    <a:pt x="f1649" y="f2124"/>
                  </a:lnTo>
                  <a:lnTo>
                    <a:pt x="f1643" y="f2123"/>
                  </a:lnTo>
                  <a:close/>
                </a:path>
                <a:path w="6172200" h="1781175">
                  <a:moveTo>
                    <a:pt x="f2126" y="f2123"/>
                  </a:moveTo>
                  <a:lnTo>
                    <a:pt x="f2127" y="f2123"/>
                  </a:lnTo>
                  <a:lnTo>
                    <a:pt x="f2128" y="f2124"/>
                  </a:lnTo>
                  <a:lnTo>
                    <a:pt x="f2128" y="f2125"/>
                  </a:lnTo>
                  <a:lnTo>
                    <a:pt x="f2127" y="f2091"/>
                  </a:lnTo>
                  <a:lnTo>
                    <a:pt x="f2126" y="f2091"/>
                  </a:lnTo>
                  <a:lnTo>
                    <a:pt x="f2129" y="f2125"/>
                  </a:lnTo>
                  <a:lnTo>
                    <a:pt x="f2129" y="f2124"/>
                  </a:lnTo>
                  <a:lnTo>
                    <a:pt x="f2126" y="f2123"/>
                  </a:lnTo>
                  <a:close/>
                </a:path>
                <a:path w="6172200" h="1781175">
                  <a:moveTo>
                    <a:pt x="f2130" y="f2123"/>
                  </a:moveTo>
                  <a:lnTo>
                    <a:pt x="f2131" y="f2123"/>
                  </a:lnTo>
                  <a:lnTo>
                    <a:pt x="f2132" y="f2124"/>
                  </a:lnTo>
                  <a:lnTo>
                    <a:pt x="f2132" y="f2125"/>
                  </a:lnTo>
                  <a:lnTo>
                    <a:pt x="f2131" y="f2091"/>
                  </a:lnTo>
                  <a:lnTo>
                    <a:pt x="f2130" y="f2091"/>
                  </a:lnTo>
                  <a:lnTo>
                    <a:pt x="f2133" y="f2125"/>
                  </a:lnTo>
                  <a:lnTo>
                    <a:pt x="f2133" y="f2124"/>
                  </a:lnTo>
                  <a:lnTo>
                    <a:pt x="f2130" y="f2123"/>
                  </a:lnTo>
                  <a:close/>
                </a:path>
                <a:path w="6172200" h="1781175">
                  <a:moveTo>
                    <a:pt x="f2134" y="f2123"/>
                  </a:moveTo>
                  <a:lnTo>
                    <a:pt x="f2135" y="f2123"/>
                  </a:lnTo>
                  <a:lnTo>
                    <a:pt x="f1963" y="f2124"/>
                  </a:lnTo>
                  <a:lnTo>
                    <a:pt x="f1963" y="f2125"/>
                  </a:lnTo>
                  <a:lnTo>
                    <a:pt x="f2135" y="f2091"/>
                  </a:lnTo>
                  <a:lnTo>
                    <a:pt x="f2134" y="f2091"/>
                  </a:lnTo>
                  <a:lnTo>
                    <a:pt x="f2136" y="f2125"/>
                  </a:lnTo>
                  <a:lnTo>
                    <a:pt x="f2136" y="f2124"/>
                  </a:lnTo>
                  <a:lnTo>
                    <a:pt x="f2134" y="f2123"/>
                  </a:lnTo>
                  <a:close/>
                </a:path>
                <a:path w="6172200" h="1781175">
                  <a:moveTo>
                    <a:pt x="f2137" y="f2123"/>
                  </a:moveTo>
                  <a:lnTo>
                    <a:pt x="f2138" y="f2123"/>
                  </a:lnTo>
                  <a:lnTo>
                    <a:pt x="f2139" y="f2124"/>
                  </a:lnTo>
                  <a:lnTo>
                    <a:pt x="f2139" y="f2125"/>
                  </a:lnTo>
                  <a:lnTo>
                    <a:pt x="f2138" y="f2091"/>
                  </a:lnTo>
                  <a:lnTo>
                    <a:pt x="f2137" y="f2091"/>
                  </a:lnTo>
                  <a:lnTo>
                    <a:pt x="f2140" y="f2125"/>
                  </a:lnTo>
                  <a:lnTo>
                    <a:pt x="f2140" y="f2124"/>
                  </a:lnTo>
                  <a:lnTo>
                    <a:pt x="f2137" y="f2123"/>
                  </a:lnTo>
                  <a:close/>
                </a:path>
                <a:path w="6172200" h="1781175">
                  <a:moveTo>
                    <a:pt x="f2141" y="f2123"/>
                  </a:moveTo>
                  <a:lnTo>
                    <a:pt x="f2000" y="f2123"/>
                  </a:lnTo>
                  <a:lnTo>
                    <a:pt x="f2142" y="f2124"/>
                  </a:lnTo>
                  <a:lnTo>
                    <a:pt x="f2142" y="f2125"/>
                  </a:lnTo>
                  <a:lnTo>
                    <a:pt x="f2000" y="f2091"/>
                  </a:lnTo>
                  <a:lnTo>
                    <a:pt x="f2141" y="f2091"/>
                  </a:lnTo>
                  <a:lnTo>
                    <a:pt x="f1294" y="f2125"/>
                  </a:lnTo>
                  <a:lnTo>
                    <a:pt x="f1294" y="f2124"/>
                  </a:lnTo>
                  <a:lnTo>
                    <a:pt x="f2141" y="f2123"/>
                  </a:lnTo>
                  <a:close/>
                </a:path>
                <a:path w="6172200" h="1781175">
                  <a:moveTo>
                    <a:pt x="f2143" y="f2144"/>
                  </a:moveTo>
                  <a:lnTo>
                    <a:pt x="f2145" y="f2144"/>
                  </a:lnTo>
                  <a:lnTo>
                    <a:pt x="f544" y="f2146"/>
                  </a:lnTo>
                  <a:lnTo>
                    <a:pt x="f544" y="f2147"/>
                  </a:lnTo>
                  <a:lnTo>
                    <a:pt x="f2145" y="f2148"/>
                  </a:lnTo>
                  <a:lnTo>
                    <a:pt x="f2143" y="f2148"/>
                  </a:lnTo>
                  <a:lnTo>
                    <a:pt x="f1826" y="f2147"/>
                  </a:lnTo>
                  <a:lnTo>
                    <a:pt x="f1826" y="f2146"/>
                  </a:lnTo>
                  <a:lnTo>
                    <a:pt x="f2143" y="f2144"/>
                  </a:lnTo>
                  <a:close/>
                </a:path>
                <a:path w="6172200" h="1781175">
                  <a:moveTo>
                    <a:pt x="f269" y="f2144"/>
                  </a:moveTo>
                  <a:lnTo>
                    <a:pt x="f270" y="f2144"/>
                  </a:lnTo>
                  <a:lnTo>
                    <a:pt x="f271" y="f2146"/>
                  </a:lnTo>
                  <a:lnTo>
                    <a:pt x="f271" y="f2147"/>
                  </a:lnTo>
                  <a:lnTo>
                    <a:pt x="f270" y="f2148"/>
                  </a:lnTo>
                  <a:lnTo>
                    <a:pt x="f269" y="f2148"/>
                  </a:lnTo>
                  <a:lnTo>
                    <a:pt x="f272" y="f2147"/>
                  </a:lnTo>
                  <a:lnTo>
                    <a:pt x="f272" y="f2146"/>
                  </a:lnTo>
                  <a:lnTo>
                    <a:pt x="f269" y="f2144"/>
                  </a:lnTo>
                  <a:close/>
                </a:path>
                <a:path w="6172200" h="1781175">
                  <a:moveTo>
                    <a:pt x="f2149" y="f2144"/>
                  </a:moveTo>
                  <a:lnTo>
                    <a:pt x="f2150" y="f2144"/>
                  </a:lnTo>
                  <a:lnTo>
                    <a:pt x="f2151" y="f2146"/>
                  </a:lnTo>
                  <a:lnTo>
                    <a:pt x="f2151" y="f2147"/>
                  </a:lnTo>
                  <a:lnTo>
                    <a:pt x="f2150" y="f2148"/>
                  </a:lnTo>
                  <a:lnTo>
                    <a:pt x="f2149" y="f2148"/>
                  </a:lnTo>
                  <a:lnTo>
                    <a:pt x="f1245" y="f2147"/>
                  </a:lnTo>
                  <a:lnTo>
                    <a:pt x="f1245" y="f2146"/>
                  </a:lnTo>
                  <a:lnTo>
                    <a:pt x="f2149" y="f2144"/>
                  </a:lnTo>
                  <a:close/>
                </a:path>
                <a:path w="6172200" h="1781175">
                  <a:moveTo>
                    <a:pt x="f2152" y="f2153"/>
                  </a:moveTo>
                  <a:lnTo>
                    <a:pt x="f2154" y="f2153"/>
                  </a:lnTo>
                  <a:lnTo>
                    <a:pt x="f2155" y="f2156"/>
                  </a:lnTo>
                  <a:lnTo>
                    <a:pt x="f2155" y="f2157"/>
                  </a:lnTo>
                  <a:lnTo>
                    <a:pt x="f2154" y="f2158"/>
                  </a:lnTo>
                  <a:lnTo>
                    <a:pt x="f2152" y="f2158"/>
                  </a:lnTo>
                  <a:lnTo>
                    <a:pt x="f1842" y="f2157"/>
                  </a:lnTo>
                  <a:lnTo>
                    <a:pt x="f1842" y="f2156"/>
                  </a:lnTo>
                  <a:lnTo>
                    <a:pt x="f2152" y="f2153"/>
                  </a:lnTo>
                  <a:close/>
                </a:path>
                <a:path w="6172200" h="1781175">
                  <a:moveTo>
                    <a:pt x="f1547" y="f2153"/>
                  </a:moveTo>
                  <a:lnTo>
                    <a:pt x="f1549" y="f2153"/>
                  </a:lnTo>
                  <a:lnTo>
                    <a:pt x="f1550" y="f2156"/>
                  </a:lnTo>
                  <a:lnTo>
                    <a:pt x="f1550" y="f2157"/>
                  </a:lnTo>
                  <a:lnTo>
                    <a:pt x="f1549" y="f2158"/>
                  </a:lnTo>
                  <a:lnTo>
                    <a:pt x="f1547" y="f2158"/>
                  </a:lnTo>
                  <a:lnTo>
                    <a:pt x="f1553" y="f2157"/>
                  </a:lnTo>
                  <a:lnTo>
                    <a:pt x="f1553" y="f2156"/>
                  </a:lnTo>
                  <a:lnTo>
                    <a:pt x="f1547" y="f2153"/>
                  </a:lnTo>
                  <a:close/>
                </a:path>
                <a:path w="6172200" h="1781175">
                  <a:moveTo>
                    <a:pt x="f2159" y="f2153"/>
                  </a:moveTo>
                  <a:lnTo>
                    <a:pt x="f2160" y="f2153"/>
                  </a:lnTo>
                  <a:lnTo>
                    <a:pt x="f2161" y="f2156"/>
                  </a:lnTo>
                  <a:lnTo>
                    <a:pt x="f2161" y="f2157"/>
                  </a:lnTo>
                  <a:lnTo>
                    <a:pt x="f2160" y="f2158"/>
                  </a:lnTo>
                  <a:lnTo>
                    <a:pt x="f2159" y="f2158"/>
                  </a:lnTo>
                  <a:lnTo>
                    <a:pt x="f2162" y="f2157"/>
                  </a:lnTo>
                  <a:lnTo>
                    <a:pt x="f2162" y="f2156"/>
                  </a:lnTo>
                  <a:lnTo>
                    <a:pt x="f2159" y="f2153"/>
                  </a:lnTo>
                  <a:close/>
                </a:path>
                <a:path w="6172200" h="1781175">
                  <a:moveTo>
                    <a:pt x="f2023" y="f2163"/>
                  </a:moveTo>
                  <a:lnTo>
                    <a:pt x="f2025" y="f2163"/>
                  </a:lnTo>
                  <a:lnTo>
                    <a:pt x="f1529" y="f2164"/>
                  </a:lnTo>
                  <a:lnTo>
                    <a:pt x="f1529" y="f2165"/>
                  </a:lnTo>
                  <a:lnTo>
                    <a:pt x="f2025" y="f2101"/>
                  </a:lnTo>
                  <a:lnTo>
                    <a:pt x="f2023" y="f2101"/>
                  </a:lnTo>
                  <a:lnTo>
                    <a:pt x="f3" y="f2165"/>
                  </a:lnTo>
                  <a:lnTo>
                    <a:pt x="f3" y="f2164"/>
                  </a:lnTo>
                  <a:lnTo>
                    <a:pt x="f2023" y="f2163"/>
                  </a:lnTo>
                  <a:close/>
                </a:path>
                <a:path w="6172200" h="1781175">
                  <a:moveTo>
                    <a:pt x="f2166" y="f2163"/>
                  </a:moveTo>
                  <a:lnTo>
                    <a:pt x="f2167" y="f2163"/>
                  </a:lnTo>
                  <a:lnTo>
                    <a:pt x="f1813" y="f2164"/>
                  </a:lnTo>
                  <a:lnTo>
                    <a:pt x="f1813" y="f2165"/>
                  </a:lnTo>
                  <a:lnTo>
                    <a:pt x="f2167" y="f2101"/>
                  </a:lnTo>
                  <a:lnTo>
                    <a:pt x="f2166" y="f2101"/>
                  </a:lnTo>
                  <a:lnTo>
                    <a:pt x="f2168" y="f2165"/>
                  </a:lnTo>
                  <a:lnTo>
                    <a:pt x="f2168" y="f2164"/>
                  </a:lnTo>
                  <a:lnTo>
                    <a:pt x="f2166" y="f2163"/>
                  </a:lnTo>
                  <a:close/>
                </a:path>
                <a:path w="6172200" h="1781175">
                  <a:moveTo>
                    <a:pt x="f2169" y="f2163"/>
                  </a:moveTo>
                  <a:lnTo>
                    <a:pt x="f2170" y="f2163"/>
                  </a:lnTo>
                  <a:lnTo>
                    <a:pt x="f2171" y="f2164"/>
                  </a:lnTo>
                  <a:lnTo>
                    <a:pt x="f2171" y="f2165"/>
                  </a:lnTo>
                  <a:lnTo>
                    <a:pt x="f2170" y="f2101"/>
                  </a:lnTo>
                  <a:lnTo>
                    <a:pt x="f2169" y="f2101"/>
                  </a:lnTo>
                  <a:lnTo>
                    <a:pt x="f2172" y="f2165"/>
                  </a:lnTo>
                  <a:lnTo>
                    <a:pt x="f2172" y="f2164"/>
                  </a:lnTo>
                  <a:lnTo>
                    <a:pt x="f2169" y="f2163"/>
                  </a:lnTo>
                  <a:close/>
                </a:path>
                <a:path w="6172200" h="1781175">
                  <a:moveTo>
                    <a:pt x="f2173" y="f2163"/>
                  </a:moveTo>
                  <a:lnTo>
                    <a:pt x="f2174" y="f2163"/>
                  </a:lnTo>
                  <a:lnTo>
                    <a:pt x="f2175" y="f2164"/>
                  </a:lnTo>
                  <a:lnTo>
                    <a:pt x="f2175" y="f2165"/>
                  </a:lnTo>
                  <a:lnTo>
                    <a:pt x="f2174" y="f2101"/>
                  </a:lnTo>
                  <a:lnTo>
                    <a:pt x="f2173" y="f2101"/>
                  </a:lnTo>
                  <a:lnTo>
                    <a:pt x="f2176" y="f2165"/>
                  </a:lnTo>
                  <a:lnTo>
                    <a:pt x="f2176" y="f2164"/>
                  </a:lnTo>
                  <a:lnTo>
                    <a:pt x="f2173" y="f2163"/>
                  </a:lnTo>
                  <a:close/>
                </a:path>
                <a:path w="6172200" h="1781175">
                  <a:moveTo>
                    <a:pt x="f2177" y="f2163"/>
                  </a:moveTo>
                  <a:lnTo>
                    <a:pt x="f2178" y="f2163"/>
                  </a:lnTo>
                  <a:lnTo>
                    <a:pt x="f1460" y="f2164"/>
                  </a:lnTo>
                  <a:lnTo>
                    <a:pt x="f1460" y="f2165"/>
                  </a:lnTo>
                  <a:lnTo>
                    <a:pt x="f2178" y="f2101"/>
                  </a:lnTo>
                  <a:lnTo>
                    <a:pt x="f2177" y="f2101"/>
                  </a:lnTo>
                  <a:lnTo>
                    <a:pt x="f2179" y="f2165"/>
                  </a:lnTo>
                  <a:lnTo>
                    <a:pt x="f2179" y="f2164"/>
                  </a:lnTo>
                  <a:lnTo>
                    <a:pt x="f2177" y="f2163"/>
                  </a:lnTo>
                  <a:close/>
                </a:path>
                <a:path w="6172200" h="1781175">
                  <a:moveTo>
                    <a:pt x="f1309" y="f2163"/>
                  </a:moveTo>
                  <a:lnTo>
                    <a:pt x="f1310" y="f2163"/>
                  </a:lnTo>
                  <a:lnTo>
                    <a:pt x="f1311" y="f2164"/>
                  </a:lnTo>
                  <a:lnTo>
                    <a:pt x="f1311" y="f2165"/>
                  </a:lnTo>
                  <a:lnTo>
                    <a:pt x="f1310" y="f2101"/>
                  </a:lnTo>
                  <a:lnTo>
                    <a:pt x="f1309" y="f2101"/>
                  </a:lnTo>
                  <a:lnTo>
                    <a:pt x="f1312" y="f2165"/>
                  </a:lnTo>
                  <a:lnTo>
                    <a:pt x="f1312" y="f2164"/>
                  </a:lnTo>
                  <a:lnTo>
                    <a:pt x="f1309" y="f2163"/>
                  </a:lnTo>
                  <a:close/>
                </a:path>
                <a:path w="6172200" h="1781175">
                  <a:moveTo>
                    <a:pt x="f2180" y="f2163"/>
                  </a:moveTo>
                  <a:lnTo>
                    <a:pt x="f2181" y="f2163"/>
                  </a:lnTo>
                  <a:lnTo>
                    <a:pt x="f2182" y="f2164"/>
                  </a:lnTo>
                  <a:lnTo>
                    <a:pt x="f2182" y="f2165"/>
                  </a:lnTo>
                  <a:lnTo>
                    <a:pt x="f2181" y="f2101"/>
                  </a:lnTo>
                  <a:lnTo>
                    <a:pt x="f2180" y="f2101"/>
                  </a:lnTo>
                  <a:lnTo>
                    <a:pt x="f2183" y="f2165"/>
                  </a:lnTo>
                  <a:lnTo>
                    <a:pt x="f2183" y="f2164"/>
                  </a:lnTo>
                  <a:lnTo>
                    <a:pt x="f2180" y="f2163"/>
                  </a:lnTo>
                  <a:close/>
                </a:path>
                <a:path w="6172200" h="1781175">
                  <a:moveTo>
                    <a:pt x="f2184" y="f2185"/>
                  </a:moveTo>
                  <a:lnTo>
                    <a:pt x="f2186" y="f2185"/>
                  </a:lnTo>
                  <a:lnTo>
                    <a:pt x="f2187" y="f2188"/>
                  </a:lnTo>
                  <a:lnTo>
                    <a:pt x="f2187" y="f2189"/>
                  </a:lnTo>
                  <a:lnTo>
                    <a:pt x="f2186" y="f2144"/>
                  </a:lnTo>
                  <a:lnTo>
                    <a:pt x="f2184" y="f2144"/>
                  </a:lnTo>
                  <a:lnTo>
                    <a:pt x="f2190" y="f2189"/>
                  </a:lnTo>
                  <a:lnTo>
                    <a:pt x="f2190" y="f2188"/>
                  </a:lnTo>
                  <a:lnTo>
                    <a:pt x="f2184" y="f2185"/>
                  </a:lnTo>
                  <a:close/>
                </a:path>
                <a:path w="6172200" h="1781175">
                  <a:moveTo>
                    <a:pt x="f2191" y="f2185"/>
                  </a:moveTo>
                  <a:lnTo>
                    <a:pt x="f2192" y="f2185"/>
                  </a:lnTo>
                  <a:lnTo>
                    <a:pt x="f2193" y="f2188"/>
                  </a:lnTo>
                  <a:lnTo>
                    <a:pt x="f2193" y="f2189"/>
                  </a:lnTo>
                  <a:lnTo>
                    <a:pt x="f2192" y="f2144"/>
                  </a:lnTo>
                  <a:lnTo>
                    <a:pt x="f2191" y="f2144"/>
                  </a:lnTo>
                  <a:lnTo>
                    <a:pt x="f623" y="f2189"/>
                  </a:lnTo>
                  <a:lnTo>
                    <a:pt x="f623" y="f2188"/>
                  </a:lnTo>
                  <a:lnTo>
                    <a:pt x="f2191" y="f2185"/>
                  </a:lnTo>
                  <a:close/>
                </a:path>
                <a:path w="6172200" h="1781175">
                  <a:moveTo>
                    <a:pt x="f2194" y="f2185"/>
                  </a:moveTo>
                  <a:lnTo>
                    <a:pt x="f2195" y="f2185"/>
                  </a:lnTo>
                  <a:lnTo>
                    <a:pt x="f2" y="f2188"/>
                  </a:lnTo>
                  <a:lnTo>
                    <a:pt x="f2" y="f2189"/>
                  </a:lnTo>
                  <a:lnTo>
                    <a:pt x="f2195" y="f2144"/>
                  </a:lnTo>
                  <a:lnTo>
                    <a:pt x="f2194" y="f2144"/>
                  </a:lnTo>
                  <a:lnTo>
                    <a:pt x="f2196" y="f2189"/>
                  </a:lnTo>
                  <a:lnTo>
                    <a:pt x="f2196" y="f2188"/>
                  </a:lnTo>
                  <a:lnTo>
                    <a:pt x="f2194" y="f2185"/>
                  </a:lnTo>
                  <a:close/>
                </a:path>
                <a:path w="6172200" h="1781175">
                  <a:moveTo>
                    <a:pt x="f602" y="f2197"/>
                  </a:moveTo>
                  <a:lnTo>
                    <a:pt x="f604" y="f2197"/>
                  </a:lnTo>
                  <a:lnTo>
                    <a:pt x="f605" y="f2198"/>
                  </a:lnTo>
                  <a:lnTo>
                    <a:pt x="f605" y="f2199"/>
                  </a:lnTo>
                  <a:lnTo>
                    <a:pt x="f604" y="f2200"/>
                  </a:lnTo>
                  <a:lnTo>
                    <a:pt x="f602" y="f2200"/>
                  </a:lnTo>
                  <a:lnTo>
                    <a:pt x="f608" y="f2199"/>
                  </a:lnTo>
                  <a:lnTo>
                    <a:pt x="f608" y="f2198"/>
                  </a:lnTo>
                  <a:lnTo>
                    <a:pt x="f602" y="f2197"/>
                  </a:lnTo>
                  <a:close/>
                </a:path>
                <a:path w="6172200" h="1781175">
                  <a:moveTo>
                    <a:pt x="f2201" y="f2197"/>
                  </a:moveTo>
                  <a:lnTo>
                    <a:pt x="f2202" y="f2197"/>
                  </a:lnTo>
                  <a:lnTo>
                    <a:pt x="f2203" y="f2198"/>
                  </a:lnTo>
                  <a:lnTo>
                    <a:pt x="f2203" y="f2199"/>
                  </a:lnTo>
                  <a:lnTo>
                    <a:pt x="f2202" y="f2200"/>
                  </a:lnTo>
                  <a:lnTo>
                    <a:pt x="f2201" y="f2200"/>
                  </a:lnTo>
                  <a:lnTo>
                    <a:pt x="f2204" y="f2199"/>
                  </a:lnTo>
                  <a:lnTo>
                    <a:pt x="f2204" y="f2198"/>
                  </a:lnTo>
                  <a:lnTo>
                    <a:pt x="f2201" y="f2197"/>
                  </a:lnTo>
                  <a:close/>
                </a:path>
                <a:path w="6172200" h="1781175">
                  <a:moveTo>
                    <a:pt x="f1884" y="f2197"/>
                  </a:moveTo>
                  <a:lnTo>
                    <a:pt x="f1885" y="f2197"/>
                  </a:lnTo>
                  <a:lnTo>
                    <a:pt x="f276" y="f2198"/>
                  </a:lnTo>
                  <a:lnTo>
                    <a:pt x="f276" y="f2199"/>
                  </a:lnTo>
                  <a:lnTo>
                    <a:pt x="f1885" y="f2200"/>
                  </a:lnTo>
                  <a:lnTo>
                    <a:pt x="f1884" y="f2200"/>
                  </a:lnTo>
                  <a:lnTo>
                    <a:pt x="f1886" y="f2199"/>
                  </a:lnTo>
                  <a:lnTo>
                    <a:pt x="f1886" y="f2198"/>
                  </a:lnTo>
                  <a:lnTo>
                    <a:pt x="f1884" y="f2197"/>
                  </a:lnTo>
                  <a:close/>
                </a:path>
                <a:path w="6172200" h="1781175">
                  <a:moveTo>
                    <a:pt x="f2205" y="f2206"/>
                  </a:moveTo>
                  <a:lnTo>
                    <a:pt x="f2207" y="f2206"/>
                  </a:lnTo>
                  <a:lnTo>
                    <a:pt x="f1942" y="f2208"/>
                  </a:lnTo>
                  <a:lnTo>
                    <a:pt x="f1942" y="f2209"/>
                  </a:lnTo>
                  <a:lnTo>
                    <a:pt x="f2207" y="f2163"/>
                  </a:lnTo>
                  <a:lnTo>
                    <a:pt x="f2205" y="f2163"/>
                  </a:lnTo>
                  <a:lnTo>
                    <a:pt x="f2210" y="f2209"/>
                  </a:lnTo>
                  <a:lnTo>
                    <a:pt x="f2210" y="f2208"/>
                  </a:lnTo>
                  <a:lnTo>
                    <a:pt x="f2205" y="f2206"/>
                  </a:lnTo>
                  <a:close/>
                </a:path>
                <a:path w="6172200" h="1781175">
                  <a:moveTo>
                    <a:pt x="f2211" y="f2212"/>
                  </a:moveTo>
                  <a:lnTo>
                    <a:pt x="f2213" y="f2212"/>
                  </a:lnTo>
                  <a:lnTo>
                    <a:pt x="f2214" y="f2215"/>
                  </a:lnTo>
                  <a:lnTo>
                    <a:pt x="f2214" y="f2216"/>
                  </a:lnTo>
                  <a:lnTo>
                    <a:pt x="f2213" y="f2217"/>
                  </a:lnTo>
                  <a:lnTo>
                    <a:pt x="f2211" y="f2217"/>
                  </a:lnTo>
                  <a:lnTo>
                    <a:pt x="f2218" y="f2216"/>
                  </a:lnTo>
                  <a:lnTo>
                    <a:pt x="f2218" y="f2215"/>
                  </a:lnTo>
                  <a:lnTo>
                    <a:pt x="f2211" y="f2212"/>
                  </a:lnTo>
                  <a:close/>
                </a:path>
                <a:path w="6172200" h="1781175">
                  <a:moveTo>
                    <a:pt x="f2219" y="f2212"/>
                  </a:moveTo>
                  <a:lnTo>
                    <a:pt x="f2220" y="f2212"/>
                  </a:lnTo>
                  <a:lnTo>
                    <a:pt x="f2221" y="f2215"/>
                  </a:lnTo>
                  <a:lnTo>
                    <a:pt x="f2221" y="f2216"/>
                  </a:lnTo>
                  <a:lnTo>
                    <a:pt x="f2220" y="f2217"/>
                  </a:lnTo>
                  <a:lnTo>
                    <a:pt x="f2219" y="f2217"/>
                  </a:lnTo>
                  <a:lnTo>
                    <a:pt x="f1914" y="f2216"/>
                  </a:lnTo>
                  <a:lnTo>
                    <a:pt x="f1914" y="f2215"/>
                  </a:lnTo>
                  <a:lnTo>
                    <a:pt x="f2219" y="f2212"/>
                  </a:lnTo>
                  <a:close/>
                </a:path>
                <a:path w="6172200" h="1781175">
                  <a:moveTo>
                    <a:pt x="f2222" y="f2212"/>
                  </a:moveTo>
                  <a:lnTo>
                    <a:pt x="f2223" y="f2212"/>
                  </a:lnTo>
                  <a:lnTo>
                    <a:pt x="f2224" y="f2215"/>
                  </a:lnTo>
                  <a:lnTo>
                    <a:pt x="f2224" y="f2216"/>
                  </a:lnTo>
                  <a:lnTo>
                    <a:pt x="f2223" y="f2217"/>
                  </a:lnTo>
                  <a:lnTo>
                    <a:pt x="f2222" y="f2217"/>
                  </a:lnTo>
                  <a:lnTo>
                    <a:pt x="f2225" y="f2216"/>
                  </a:lnTo>
                  <a:lnTo>
                    <a:pt x="f2225" y="f2215"/>
                  </a:lnTo>
                  <a:lnTo>
                    <a:pt x="f2222" y="f2212"/>
                  </a:lnTo>
                  <a:close/>
                </a:path>
                <a:path w="6172200" h="1781175">
                  <a:moveTo>
                    <a:pt x="f2226" y="f2227"/>
                  </a:moveTo>
                  <a:lnTo>
                    <a:pt x="f2228" y="f2227"/>
                  </a:lnTo>
                  <a:lnTo>
                    <a:pt x="f2079" y="f2229"/>
                  </a:lnTo>
                  <a:lnTo>
                    <a:pt x="f2079" y="f2230"/>
                  </a:lnTo>
                  <a:lnTo>
                    <a:pt x="f2228" y="f2231"/>
                  </a:lnTo>
                  <a:lnTo>
                    <a:pt x="f2226" y="f2231"/>
                  </a:lnTo>
                  <a:lnTo>
                    <a:pt x="f1096" y="f2230"/>
                  </a:lnTo>
                  <a:lnTo>
                    <a:pt x="f1096" y="f2229"/>
                  </a:lnTo>
                  <a:lnTo>
                    <a:pt x="f2226" y="f2227"/>
                  </a:lnTo>
                  <a:close/>
                </a:path>
                <a:path w="6172200" h="1781175">
                  <a:moveTo>
                    <a:pt x="f2232" y="f2227"/>
                  </a:moveTo>
                  <a:lnTo>
                    <a:pt x="f2233" y="f2227"/>
                  </a:lnTo>
                  <a:lnTo>
                    <a:pt x="f2234" y="f2229"/>
                  </a:lnTo>
                  <a:lnTo>
                    <a:pt x="f2234" y="f2230"/>
                  </a:lnTo>
                  <a:lnTo>
                    <a:pt x="f2233" y="f2231"/>
                  </a:lnTo>
                  <a:lnTo>
                    <a:pt x="f2232" y="f2231"/>
                  </a:lnTo>
                  <a:lnTo>
                    <a:pt x="f2235" y="f2230"/>
                  </a:lnTo>
                  <a:lnTo>
                    <a:pt x="f2235" y="f2229"/>
                  </a:lnTo>
                  <a:lnTo>
                    <a:pt x="f2232" y="f2227"/>
                  </a:lnTo>
                  <a:close/>
                </a:path>
                <a:path w="6172200" h="1781175">
                  <a:moveTo>
                    <a:pt x="f2236" y="f2227"/>
                  </a:moveTo>
                  <a:lnTo>
                    <a:pt x="f2237" y="f2227"/>
                  </a:lnTo>
                  <a:lnTo>
                    <a:pt x="f2238" y="f2229"/>
                  </a:lnTo>
                  <a:lnTo>
                    <a:pt x="f2238" y="f2230"/>
                  </a:lnTo>
                  <a:lnTo>
                    <a:pt x="f2237" y="f2231"/>
                  </a:lnTo>
                  <a:lnTo>
                    <a:pt x="f2236" y="f2231"/>
                  </a:lnTo>
                  <a:lnTo>
                    <a:pt x="f2239" y="f2230"/>
                  </a:lnTo>
                  <a:lnTo>
                    <a:pt x="f2239" y="f2229"/>
                  </a:lnTo>
                  <a:lnTo>
                    <a:pt x="f2236" y="f2227"/>
                  </a:lnTo>
                  <a:close/>
                </a:path>
                <a:path w="6172200" h="1781175">
                  <a:moveTo>
                    <a:pt x="f2240" y="f2227"/>
                  </a:moveTo>
                  <a:lnTo>
                    <a:pt x="f2241" y="f2227"/>
                  </a:lnTo>
                  <a:lnTo>
                    <a:pt x="f1356" y="f2229"/>
                  </a:lnTo>
                  <a:lnTo>
                    <a:pt x="f1356" y="f2230"/>
                  </a:lnTo>
                  <a:lnTo>
                    <a:pt x="f2241" y="f2231"/>
                  </a:lnTo>
                  <a:lnTo>
                    <a:pt x="f2240" y="f2231"/>
                  </a:lnTo>
                  <a:lnTo>
                    <a:pt x="f1077" y="f2230"/>
                  </a:lnTo>
                  <a:lnTo>
                    <a:pt x="f1077" y="f2229"/>
                  </a:lnTo>
                  <a:lnTo>
                    <a:pt x="f2240" y="f2227"/>
                  </a:lnTo>
                  <a:close/>
                </a:path>
                <a:path w="6172200" h="1781175">
                  <a:moveTo>
                    <a:pt x="f2242" y="f2227"/>
                  </a:moveTo>
                  <a:lnTo>
                    <a:pt x="f2243" y="f2227"/>
                  </a:lnTo>
                  <a:lnTo>
                    <a:pt x="f2244" y="f2229"/>
                  </a:lnTo>
                  <a:lnTo>
                    <a:pt x="f2244" y="f2230"/>
                  </a:lnTo>
                  <a:lnTo>
                    <a:pt x="f2243" y="f2231"/>
                  </a:lnTo>
                  <a:lnTo>
                    <a:pt x="f2242" y="f2231"/>
                  </a:lnTo>
                  <a:lnTo>
                    <a:pt x="f2245" y="f2230"/>
                  </a:lnTo>
                  <a:lnTo>
                    <a:pt x="f2245" y="f2229"/>
                  </a:lnTo>
                  <a:lnTo>
                    <a:pt x="f2242" y="f2227"/>
                  </a:lnTo>
                  <a:close/>
                </a:path>
                <a:path w="6172200" h="1781175">
                  <a:moveTo>
                    <a:pt x="f2246" y="f2247"/>
                  </a:moveTo>
                  <a:lnTo>
                    <a:pt x="f2248" y="f2247"/>
                  </a:lnTo>
                  <a:lnTo>
                    <a:pt x="f1370" y="f2249"/>
                  </a:lnTo>
                  <a:lnTo>
                    <a:pt x="f1370" y="f2250"/>
                  </a:lnTo>
                  <a:lnTo>
                    <a:pt x="f2248" y="f2185"/>
                  </a:lnTo>
                  <a:lnTo>
                    <a:pt x="f2246" y="f2185"/>
                  </a:lnTo>
                  <a:lnTo>
                    <a:pt x="f2251" y="f2250"/>
                  </a:lnTo>
                  <a:lnTo>
                    <a:pt x="f2251" y="f2249"/>
                  </a:lnTo>
                  <a:lnTo>
                    <a:pt x="f2246" y="f2247"/>
                  </a:lnTo>
                  <a:close/>
                </a:path>
                <a:path w="6172200" h="1781175">
                  <a:moveTo>
                    <a:pt x="f2252" y="f2247"/>
                  </a:moveTo>
                  <a:lnTo>
                    <a:pt x="f2253" y="f2247"/>
                  </a:lnTo>
                  <a:lnTo>
                    <a:pt x="f536" y="f2249"/>
                  </a:lnTo>
                  <a:lnTo>
                    <a:pt x="f536" y="f2250"/>
                  </a:lnTo>
                  <a:lnTo>
                    <a:pt x="f2253" y="f2185"/>
                  </a:lnTo>
                  <a:lnTo>
                    <a:pt x="f2252" y="f2185"/>
                  </a:lnTo>
                  <a:lnTo>
                    <a:pt x="f2254" y="f2250"/>
                  </a:lnTo>
                  <a:lnTo>
                    <a:pt x="f2254" y="f2249"/>
                  </a:lnTo>
                  <a:lnTo>
                    <a:pt x="f2252" y="f2247"/>
                  </a:lnTo>
                  <a:close/>
                </a:path>
                <a:path w="6172200" h="1781175">
                  <a:moveTo>
                    <a:pt x="f2255" y="f2247"/>
                  </a:moveTo>
                  <a:lnTo>
                    <a:pt x="f2256" y="f2247"/>
                  </a:lnTo>
                  <a:lnTo>
                    <a:pt x="f2257" y="f2249"/>
                  </a:lnTo>
                  <a:lnTo>
                    <a:pt x="f2257" y="f2250"/>
                  </a:lnTo>
                  <a:lnTo>
                    <a:pt x="f2256" y="f2185"/>
                  </a:lnTo>
                  <a:lnTo>
                    <a:pt x="f2255" y="f2185"/>
                  </a:lnTo>
                  <a:lnTo>
                    <a:pt x="f2258" y="f2250"/>
                  </a:lnTo>
                  <a:lnTo>
                    <a:pt x="f2258" y="f2249"/>
                  </a:lnTo>
                  <a:lnTo>
                    <a:pt x="f2255" y="f2247"/>
                  </a:lnTo>
                  <a:close/>
                </a:path>
                <a:path w="6172200" h="1781175">
                  <a:moveTo>
                    <a:pt x="f2259" y="f2247"/>
                  </a:moveTo>
                  <a:lnTo>
                    <a:pt x="f2260" y="f2247"/>
                  </a:lnTo>
                  <a:lnTo>
                    <a:pt x="f2261" y="f2249"/>
                  </a:lnTo>
                  <a:lnTo>
                    <a:pt x="f2261" y="f2250"/>
                  </a:lnTo>
                  <a:lnTo>
                    <a:pt x="f2260" y="f2185"/>
                  </a:lnTo>
                  <a:lnTo>
                    <a:pt x="f2259" y="f2185"/>
                  </a:lnTo>
                  <a:lnTo>
                    <a:pt x="f2262" y="f2250"/>
                  </a:lnTo>
                  <a:lnTo>
                    <a:pt x="f2262" y="f2249"/>
                  </a:lnTo>
                  <a:lnTo>
                    <a:pt x="f2259" y="f2247"/>
                  </a:lnTo>
                  <a:close/>
                </a:path>
                <a:path w="6172200" h="1781175">
                  <a:moveTo>
                    <a:pt x="f2263" y="f2264"/>
                  </a:moveTo>
                  <a:lnTo>
                    <a:pt x="f2265" y="f2264"/>
                  </a:lnTo>
                  <a:lnTo>
                    <a:pt x="f1580" y="f2266"/>
                  </a:lnTo>
                  <a:lnTo>
                    <a:pt x="f1580" y="f2267"/>
                  </a:lnTo>
                  <a:lnTo>
                    <a:pt x="f2265" y="f2197"/>
                  </a:lnTo>
                  <a:lnTo>
                    <a:pt x="f2263" y="f2197"/>
                  </a:lnTo>
                  <a:lnTo>
                    <a:pt x="f1440" y="f2267"/>
                  </a:lnTo>
                  <a:lnTo>
                    <a:pt x="f1440" y="f2266"/>
                  </a:lnTo>
                  <a:lnTo>
                    <a:pt x="f2263" y="f2264"/>
                  </a:lnTo>
                  <a:close/>
                </a:path>
                <a:path w="6172200" h="1781175">
                  <a:moveTo>
                    <a:pt x="f2268" y="f2264"/>
                  </a:moveTo>
                  <a:lnTo>
                    <a:pt x="f2269" y="f2264"/>
                  </a:lnTo>
                  <a:lnTo>
                    <a:pt x="f2270" y="f2266"/>
                  </a:lnTo>
                  <a:lnTo>
                    <a:pt x="f2270" y="f2267"/>
                  </a:lnTo>
                  <a:lnTo>
                    <a:pt x="f2269" y="f2197"/>
                  </a:lnTo>
                  <a:lnTo>
                    <a:pt x="f2268" y="f2197"/>
                  </a:lnTo>
                  <a:lnTo>
                    <a:pt x="f2271" y="f2267"/>
                  </a:lnTo>
                  <a:lnTo>
                    <a:pt x="f2271" y="f2266"/>
                  </a:lnTo>
                  <a:lnTo>
                    <a:pt x="f2268" y="f2264"/>
                  </a:lnTo>
                  <a:close/>
                </a:path>
                <a:path w="6172200" h="1781175">
                  <a:moveTo>
                    <a:pt x="f880" y="f2264"/>
                  </a:moveTo>
                  <a:lnTo>
                    <a:pt x="f882" y="f2264"/>
                  </a:lnTo>
                  <a:lnTo>
                    <a:pt x="f883" y="f2272"/>
                  </a:lnTo>
                  <a:lnTo>
                    <a:pt x="f883" y="f2273"/>
                  </a:lnTo>
                  <a:lnTo>
                    <a:pt x="f882" y="f2206"/>
                  </a:lnTo>
                  <a:lnTo>
                    <a:pt x="f880" y="f2206"/>
                  </a:lnTo>
                  <a:lnTo>
                    <a:pt x="f886" y="f2273"/>
                  </a:lnTo>
                  <a:lnTo>
                    <a:pt x="f886" y="f2272"/>
                  </a:lnTo>
                  <a:lnTo>
                    <a:pt x="f880" y="f2264"/>
                  </a:lnTo>
                  <a:close/>
                </a:path>
                <a:path w="6172200" h="1781175">
                  <a:moveTo>
                    <a:pt x="f2274" y="f2275"/>
                  </a:moveTo>
                  <a:lnTo>
                    <a:pt x="f2276" y="f2275"/>
                  </a:lnTo>
                  <a:lnTo>
                    <a:pt x="f2277" y="f2278"/>
                  </a:lnTo>
                  <a:lnTo>
                    <a:pt x="f2277" y="f2279"/>
                  </a:lnTo>
                  <a:lnTo>
                    <a:pt x="f2276" y="f2280"/>
                  </a:lnTo>
                  <a:lnTo>
                    <a:pt x="f2274" y="f2280"/>
                  </a:lnTo>
                  <a:lnTo>
                    <a:pt x="f1515" y="f2279"/>
                  </a:lnTo>
                  <a:lnTo>
                    <a:pt x="f1515" y="f2278"/>
                  </a:lnTo>
                  <a:lnTo>
                    <a:pt x="f2274" y="f2275"/>
                  </a:lnTo>
                  <a:close/>
                </a:path>
                <a:path w="6172200" h="1781175">
                  <a:moveTo>
                    <a:pt x="f2281" y="f2275"/>
                  </a:moveTo>
                  <a:lnTo>
                    <a:pt x="f2282" y="f2275"/>
                  </a:lnTo>
                  <a:lnTo>
                    <a:pt x="f2283" y="f2278"/>
                  </a:lnTo>
                  <a:lnTo>
                    <a:pt x="f2283" y="f2279"/>
                  </a:lnTo>
                  <a:lnTo>
                    <a:pt x="f2282" y="f2280"/>
                  </a:lnTo>
                  <a:lnTo>
                    <a:pt x="f2281" y="f2280"/>
                  </a:lnTo>
                  <a:lnTo>
                    <a:pt x="f2284" y="f2279"/>
                  </a:lnTo>
                  <a:lnTo>
                    <a:pt x="f2284" y="f2278"/>
                  </a:lnTo>
                  <a:lnTo>
                    <a:pt x="f2281" y="f2275"/>
                  </a:lnTo>
                  <a:close/>
                </a:path>
                <a:path w="6172200" h="1781175">
                  <a:moveTo>
                    <a:pt x="f1560" y="f2275"/>
                  </a:moveTo>
                  <a:lnTo>
                    <a:pt x="f1562" y="f2275"/>
                  </a:lnTo>
                  <a:lnTo>
                    <a:pt x="f1563" y="f2278"/>
                  </a:lnTo>
                  <a:lnTo>
                    <a:pt x="f1563" y="f2279"/>
                  </a:lnTo>
                  <a:lnTo>
                    <a:pt x="f1562" y="f2280"/>
                  </a:lnTo>
                  <a:lnTo>
                    <a:pt x="f1560" y="f2280"/>
                  </a:lnTo>
                  <a:lnTo>
                    <a:pt x="f1566" y="f2279"/>
                  </a:lnTo>
                  <a:lnTo>
                    <a:pt x="f1566" y="f2278"/>
                  </a:lnTo>
                  <a:lnTo>
                    <a:pt x="f1560" y="f2275"/>
                  </a:lnTo>
                  <a:close/>
                </a:path>
                <a:path w="6172200" h="1781175">
                  <a:moveTo>
                    <a:pt x="f2094" y="f2275"/>
                  </a:moveTo>
                  <a:lnTo>
                    <a:pt x="f2095" y="f2275"/>
                  </a:lnTo>
                  <a:lnTo>
                    <a:pt x="f352" y="f2278"/>
                  </a:lnTo>
                  <a:lnTo>
                    <a:pt x="f352" y="f2279"/>
                  </a:lnTo>
                  <a:lnTo>
                    <a:pt x="f2095" y="f2280"/>
                  </a:lnTo>
                  <a:lnTo>
                    <a:pt x="f2094" y="f2280"/>
                  </a:lnTo>
                  <a:lnTo>
                    <a:pt x="f2096" y="f2279"/>
                  </a:lnTo>
                  <a:lnTo>
                    <a:pt x="f2096" y="f2278"/>
                  </a:lnTo>
                  <a:lnTo>
                    <a:pt x="f2094" y="f2275"/>
                  </a:lnTo>
                  <a:close/>
                </a:path>
                <a:path w="6172200" h="1781175">
                  <a:moveTo>
                    <a:pt x="f873" y="f2285"/>
                  </a:moveTo>
                  <a:lnTo>
                    <a:pt x="f875" y="f2285"/>
                  </a:lnTo>
                  <a:lnTo>
                    <a:pt x="f876" y="f2286"/>
                  </a:lnTo>
                  <a:lnTo>
                    <a:pt x="f876" y="f2287"/>
                  </a:lnTo>
                  <a:lnTo>
                    <a:pt x="f875" y="f2206"/>
                  </a:lnTo>
                  <a:lnTo>
                    <a:pt x="f873" y="f2206"/>
                  </a:lnTo>
                  <a:lnTo>
                    <a:pt x="f879" y="f2287"/>
                  </a:lnTo>
                  <a:lnTo>
                    <a:pt x="f879" y="f2286"/>
                  </a:lnTo>
                  <a:lnTo>
                    <a:pt x="f873" y="f2285"/>
                  </a:lnTo>
                  <a:close/>
                </a:path>
                <a:path w="6172200" h="1781175">
                  <a:moveTo>
                    <a:pt x="f2288" y="f2285"/>
                  </a:moveTo>
                  <a:lnTo>
                    <a:pt x="f2289" y="f2285"/>
                  </a:lnTo>
                  <a:lnTo>
                    <a:pt x="f944" y="f2286"/>
                  </a:lnTo>
                  <a:lnTo>
                    <a:pt x="f944" y="f2287"/>
                  </a:lnTo>
                  <a:lnTo>
                    <a:pt x="f2289" y="f2206"/>
                  </a:lnTo>
                  <a:lnTo>
                    <a:pt x="f2288" y="f2206"/>
                  </a:lnTo>
                  <a:lnTo>
                    <a:pt x="f834" y="f2287"/>
                  </a:lnTo>
                  <a:lnTo>
                    <a:pt x="f834" y="f2286"/>
                  </a:lnTo>
                  <a:lnTo>
                    <a:pt x="f2288" y="f2285"/>
                  </a:lnTo>
                  <a:close/>
                </a:path>
                <a:path w="6172200" h="1781175">
                  <a:moveTo>
                    <a:pt x="f2290" y="f2285"/>
                  </a:moveTo>
                  <a:lnTo>
                    <a:pt x="f2291" y="f2285"/>
                  </a:lnTo>
                  <a:lnTo>
                    <a:pt x="f1295" y="f2286"/>
                  </a:lnTo>
                  <a:lnTo>
                    <a:pt x="f1295" y="f2287"/>
                  </a:lnTo>
                  <a:lnTo>
                    <a:pt x="f2291" y="f2206"/>
                  </a:lnTo>
                  <a:lnTo>
                    <a:pt x="f2290" y="f2206"/>
                  </a:lnTo>
                  <a:lnTo>
                    <a:pt x="f2292" y="f2287"/>
                  </a:lnTo>
                  <a:lnTo>
                    <a:pt x="f2292" y="f2286"/>
                  </a:lnTo>
                  <a:lnTo>
                    <a:pt x="f2290" y="f2285"/>
                  </a:lnTo>
                  <a:close/>
                </a:path>
                <a:path w="6172200" h="1781175">
                  <a:moveTo>
                    <a:pt x="f2293" y="f2294"/>
                  </a:moveTo>
                  <a:lnTo>
                    <a:pt x="f2295" y="f2294"/>
                  </a:lnTo>
                  <a:lnTo>
                    <a:pt x="f187" y="f2296"/>
                  </a:lnTo>
                  <a:lnTo>
                    <a:pt x="f187" y="f2297"/>
                  </a:lnTo>
                  <a:lnTo>
                    <a:pt x="f2295" y="f2212"/>
                  </a:lnTo>
                  <a:lnTo>
                    <a:pt x="f2293" y="f2212"/>
                  </a:lnTo>
                  <a:lnTo>
                    <a:pt x="f267" y="f2297"/>
                  </a:lnTo>
                  <a:lnTo>
                    <a:pt x="f267" y="f2296"/>
                  </a:lnTo>
                  <a:lnTo>
                    <a:pt x="f2293" y="f2294"/>
                  </a:lnTo>
                  <a:close/>
                </a:path>
                <a:path w="6172200" h="1781175">
                  <a:moveTo>
                    <a:pt x="f2298" y="f2294"/>
                  </a:moveTo>
                  <a:lnTo>
                    <a:pt x="f2299" y="f2294"/>
                  </a:lnTo>
                  <a:lnTo>
                    <a:pt x="f2300" y="f2296"/>
                  </a:lnTo>
                  <a:lnTo>
                    <a:pt x="f2300" y="f2297"/>
                  </a:lnTo>
                  <a:lnTo>
                    <a:pt x="f2299" y="f2212"/>
                  </a:lnTo>
                  <a:lnTo>
                    <a:pt x="f2298" y="f2212"/>
                  </a:lnTo>
                  <a:lnTo>
                    <a:pt x="f827" y="f2297"/>
                  </a:lnTo>
                  <a:lnTo>
                    <a:pt x="f827" y="f2296"/>
                  </a:lnTo>
                  <a:lnTo>
                    <a:pt x="f2298" y="f2294"/>
                  </a:lnTo>
                  <a:close/>
                </a:path>
                <a:path w="6172200" h="1781175">
                  <a:moveTo>
                    <a:pt x="f2301" y="f2"/>
                  </a:moveTo>
                  <a:lnTo>
                    <a:pt x="f2302" y="f2"/>
                  </a:lnTo>
                  <a:lnTo>
                    <a:pt x="f2303" y="f2285"/>
                  </a:lnTo>
                  <a:lnTo>
                    <a:pt x="f2303" y="f2304"/>
                  </a:lnTo>
                  <a:lnTo>
                    <a:pt x="f2305" y="f2247"/>
                  </a:lnTo>
                  <a:lnTo>
                    <a:pt x="f2306" y="f2247"/>
                  </a:lnTo>
                  <a:lnTo>
                    <a:pt x="f2307" y="f2304"/>
                  </a:lnTo>
                  <a:lnTo>
                    <a:pt x="f2307" y="f2285"/>
                  </a:lnTo>
                  <a:lnTo>
                    <a:pt x="f2301" y="f2"/>
                  </a:lnTo>
                  <a:close/>
                </a:path>
                <a:path w="6172200" h="1781175">
                  <a:moveTo>
                    <a:pt x="f2308" y="f2"/>
                  </a:moveTo>
                  <a:lnTo>
                    <a:pt x="f2309" y="f2"/>
                  </a:lnTo>
                  <a:lnTo>
                    <a:pt x="f2310" y="f2294"/>
                  </a:lnTo>
                  <a:lnTo>
                    <a:pt x="f2308" y="f2"/>
                  </a:lnTo>
                  <a:close/>
                </a:path>
                <a:path w="6172200" h="1781175">
                  <a:moveTo>
                    <a:pt x="f2311" y="f2"/>
                  </a:moveTo>
                  <a:lnTo>
                    <a:pt x="f2312" y="f2"/>
                  </a:lnTo>
                  <a:lnTo>
                    <a:pt x="f2313" y="f2314"/>
                  </a:lnTo>
                  <a:lnTo>
                    <a:pt x="f2315" y="f2316"/>
                  </a:lnTo>
                  <a:lnTo>
                    <a:pt x="f2317" y="f2275"/>
                  </a:lnTo>
                  <a:lnTo>
                    <a:pt x="f2318" y="f2275"/>
                  </a:lnTo>
                  <a:lnTo>
                    <a:pt x="f2319" y="f2316"/>
                  </a:lnTo>
                  <a:lnTo>
                    <a:pt x="f2320" y="f2314"/>
                  </a:lnTo>
                  <a:lnTo>
                    <a:pt x="f2311" y="f2"/>
                  </a:lnTo>
                  <a:close/>
                </a:path>
                <a:path w="6172200" h="1781175">
                  <a:moveTo>
                    <a:pt x="f2321" y="f2"/>
                  </a:moveTo>
                  <a:lnTo>
                    <a:pt x="f2322" y="f2"/>
                  </a:lnTo>
                  <a:lnTo>
                    <a:pt x="f421" y="f2294"/>
                  </a:lnTo>
                  <a:lnTo>
                    <a:pt x="f2321" y="f2"/>
                  </a:lnTo>
                  <a:close/>
                </a:path>
                <a:path w="6172200" h="1781175">
                  <a:moveTo>
                    <a:pt x="f2323" y="f2"/>
                  </a:moveTo>
                  <a:lnTo>
                    <a:pt x="f2324" y="f2"/>
                  </a:lnTo>
                  <a:lnTo>
                    <a:pt x="f2325" y="f2314"/>
                  </a:lnTo>
                  <a:lnTo>
                    <a:pt x="f2326" y="f2316"/>
                  </a:lnTo>
                  <a:lnTo>
                    <a:pt x="f2327" y="f2275"/>
                  </a:lnTo>
                  <a:lnTo>
                    <a:pt x="f2328" y="f2275"/>
                  </a:lnTo>
                  <a:lnTo>
                    <a:pt x="f2329" y="f2316"/>
                  </a:lnTo>
                  <a:lnTo>
                    <a:pt x="f2330" y="f2314"/>
                  </a:lnTo>
                  <a:lnTo>
                    <a:pt x="f2323" y="f2"/>
                  </a:lnTo>
                  <a:close/>
                </a:path>
                <a:path w="6172200" h="1781175">
                  <a:moveTo>
                    <a:pt x="f2331" y="f2"/>
                  </a:moveTo>
                  <a:lnTo>
                    <a:pt x="f2332" y="f2"/>
                  </a:lnTo>
                  <a:lnTo>
                    <a:pt x="f2333" y="f2314"/>
                  </a:lnTo>
                  <a:lnTo>
                    <a:pt x="f2334" y="f2316"/>
                  </a:lnTo>
                  <a:lnTo>
                    <a:pt x="f2335" y="f2275"/>
                  </a:lnTo>
                  <a:lnTo>
                    <a:pt x="f2336" y="f2275"/>
                  </a:lnTo>
                  <a:lnTo>
                    <a:pt x="f2337" y="f2316"/>
                  </a:lnTo>
                  <a:lnTo>
                    <a:pt x="f2338" y="f2314"/>
                  </a:lnTo>
                  <a:lnTo>
                    <a:pt x="f2331" y="f2"/>
                  </a:lnTo>
                  <a:close/>
                </a:path>
                <a:path w="6172200" h="1781175">
                  <a:moveTo>
                    <a:pt x="f2339" y="f2"/>
                  </a:moveTo>
                  <a:lnTo>
                    <a:pt x="f1184" y="f2"/>
                  </a:lnTo>
                  <a:lnTo>
                    <a:pt x="f2340" y="f2294"/>
                  </a:lnTo>
                  <a:lnTo>
                    <a:pt x="f2340" y="f2316"/>
                  </a:lnTo>
                  <a:lnTo>
                    <a:pt x="f2341" y="f2264"/>
                  </a:lnTo>
                  <a:lnTo>
                    <a:pt x="f2342" y="f2264"/>
                  </a:lnTo>
                  <a:lnTo>
                    <a:pt x="f1637" y="f2316"/>
                  </a:lnTo>
                  <a:lnTo>
                    <a:pt x="f1637" y="f2294"/>
                  </a:lnTo>
                  <a:lnTo>
                    <a:pt x="f2339" y="f2"/>
                  </a:lnTo>
                  <a:close/>
                </a:path>
                <a:path w="6172200" h="1781175">
                  <a:moveTo>
                    <a:pt x="f2343" y="f2"/>
                  </a:moveTo>
                  <a:lnTo>
                    <a:pt x="f1854" y="f2"/>
                  </a:lnTo>
                  <a:lnTo>
                    <a:pt x="f2344" y="f2294"/>
                  </a:lnTo>
                  <a:lnTo>
                    <a:pt x="f2344" y="f2316"/>
                  </a:lnTo>
                  <a:lnTo>
                    <a:pt x="f2345" y="f2264"/>
                  </a:lnTo>
                  <a:lnTo>
                    <a:pt x="f2346" y="f2264"/>
                  </a:lnTo>
                  <a:lnTo>
                    <a:pt x="f806" y="f2316"/>
                  </a:lnTo>
                  <a:lnTo>
                    <a:pt x="f806" y="f2294"/>
                  </a:lnTo>
                  <a:lnTo>
                    <a:pt x="f2343" y="f2"/>
                  </a:lnTo>
                  <a:close/>
                </a:path>
                <a:path w="6172200" h="1781175">
                  <a:moveTo>
                    <a:pt x="f2347" y="f2"/>
                  </a:moveTo>
                  <a:lnTo>
                    <a:pt x="f2348" y="f2"/>
                  </a:lnTo>
                  <a:lnTo>
                    <a:pt x="f2140" y="f2285"/>
                  </a:lnTo>
                  <a:lnTo>
                    <a:pt x="f2140" y="f2304"/>
                  </a:lnTo>
                  <a:lnTo>
                    <a:pt x="f2349" y="f2247"/>
                  </a:lnTo>
                  <a:lnTo>
                    <a:pt x="f2350" y="f2247"/>
                  </a:lnTo>
                  <a:lnTo>
                    <a:pt x="f2351" y="f2304"/>
                  </a:lnTo>
                  <a:lnTo>
                    <a:pt x="f2351" y="f2285"/>
                  </a:lnTo>
                  <a:lnTo>
                    <a:pt x="f2347" y="f2"/>
                  </a:lnTo>
                  <a:close/>
                </a:path>
                <a:path w="6172200" h="1781175">
                  <a:moveTo>
                    <a:pt x="f2352" y="f2"/>
                  </a:moveTo>
                  <a:lnTo>
                    <a:pt x="f2353" y="f2"/>
                  </a:lnTo>
                  <a:lnTo>
                    <a:pt x="f2354" y="f2355"/>
                  </a:lnTo>
                  <a:lnTo>
                    <a:pt x="f838" y="f2356"/>
                  </a:lnTo>
                  <a:lnTo>
                    <a:pt x="f1830" y="f2357"/>
                  </a:lnTo>
                  <a:lnTo>
                    <a:pt x="f1830" y="f2358"/>
                  </a:lnTo>
                  <a:lnTo>
                    <a:pt x="f2359" y="f2227"/>
                  </a:lnTo>
                  <a:lnTo>
                    <a:pt x="f2360" y="f2227"/>
                  </a:lnTo>
                  <a:lnTo>
                    <a:pt x="f1699" y="f2358"/>
                  </a:lnTo>
                  <a:lnTo>
                    <a:pt x="f1699" y="f2357"/>
                  </a:lnTo>
                  <a:lnTo>
                    <a:pt x="f2361" y="f2356"/>
                  </a:lnTo>
                  <a:lnTo>
                    <a:pt x="f2362" y="f2355"/>
                  </a:lnTo>
                  <a:lnTo>
                    <a:pt x="f2352" y="f2"/>
                  </a:lnTo>
                  <a:close/>
                </a:path>
                <a:path w="6172200" h="1781175">
                  <a:moveTo>
                    <a:pt x="f2363" y="f2"/>
                  </a:moveTo>
                  <a:lnTo>
                    <a:pt x="f2364" y="f2"/>
                  </a:lnTo>
                  <a:lnTo>
                    <a:pt x="f2365" y="f2314"/>
                  </a:lnTo>
                  <a:lnTo>
                    <a:pt x="f2366" y="f2316"/>
                  </a:lnTo>
                  <a:lnTo>
                    <a:pt x="f2367" y="f2275"/>
                  </a:lnTo>
                  <a:lnTo>
                    <a:pt x="f43" y="f2275"/>
                  </a:lnTo>
                  <a:lnTo>
                    <a:pt x="f2368" y="f2316"/>
                  </a:lnTo>
                  <a:lnTo>
                    <a:pt x="f2369" y="f2314"/>
                  </a:lnTo>
                  <a:lnTo>
                    <a:pt x="f2363" y="f2"/>
                  </a:lnTo>
                  <a:close/>
                </a:path>
                <a:path w="6172200" h="1781175">
                  <a:moveTo>
                    <a:pt x="f2370" y="f2"/>
                  </a:moveTo>
                  <a:lnTo>
                    <a:pt x="f2371" y="f2"/>
                  </a:lnTo>
                  <a:lnTo>
                    <a:pt x="f2372" y="f2314"/>
                  </a:lnTo>
                  <a:lnTo>
                    <a:pt x="f2373" y="f2316"/>
                  </a:lnTo>
                  <a:lnTo>
                    <a:pt x="f2374" y="f2275"/>
                  </a:lnTo>
                  <a:lnTo>
                    <a:pt x="f2375" y="f2275"/>
                  </a:lnTo>
                  <a:lnTo>
                    <a:pt x="f2376" y="f2316"/>
                  </a:lnTo>
                  <a:lnTo>
                    <a:pt x="f2377" y="f2314"/>
                  </a:lnTo>
                  <a:lnTo>
                    <a:pt x="f2370" y="f2"/>
                  </a:lnTo>
                  <a:close/>
                </a:path>
                <a:path w="6172200" h="1781175">
                  <a:moveTo>
                    <a:pt x="f2378" y="f2"/>
                  </a:moveTo>
                  <a:lnTo>
                    <a:pt x="f477" y="f2"/>
                  </a:lnTo>
                  <a:lnTo>
                    <a:pt x="f2379" y="f2314"/>
                  </a:lnTo>
                  <a:lnTo>
                    <a:pt x="f2380" y="f2316"/>
                  </a:lnTo>
                  <a:lnTo>
                    <a:pt x="f2381" y="f2275"/>
                  </a:lnTo>
                  <a:lnTo>
                    <a:pt x="f2382" y="f2275"/>
                  </a:lnTo>
                  <a:lnTo>
                    <a:pt x="f2383" y="f2316"/>
                  </a:lnTo>
                  <a:lnTo>
                    <a:pt x="f2384" y="f2314"/>
                  </a:lnTo>
                  <a:lnTo>
                    <a:pt x="f2378" y="f2"/>
                  </a:lnTo>
                  <a:close/>
                </a:path>
                <a:path w="6172200" h="1781175">
                  <a:moveTo>
                    <a:pt x="f2385" y="f2"/>
                  </a:moveTo>
                  <a:lnTo>
                    <a:pt x="f2386" y="f2"/>
                  </a:lnTo>
                  <a:lnTo>
                    <a:pt x="f2387" y="f2294"/>
                  </a:lnTo>
                  <a:lnTo>
                    <a:pt x="f2385" y="f2"/>
                  </a:lnTo>
                  <a:close/>
                </a:path>
              </a:pathLst>
            </a:custGeom>
            <a:solidFill>
              <a:srgbClr val="FFFFFF">
                <a:alpha val="39999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0" y="2390771"/>
              <a:ext cx="608962" cy="141922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08965"/>
                <a:gd name="f4" fmla="val 1419225"/>
                <a:gd name="f5" fmla="val 7706"/>
                <a:gd name="f6" fmla="val 1417320"/>
                <a:gd name="f7" fmla="val 57416"/>
                <a:gd name="f8" fmla="val 1397401"/>
                <a:gd name="f9" fmla="val 105133"/>
                <a:gd name="f10" fmla="val 1372697"/>
                <a:gd name="f11" fmla="val 150213"/>
                <a:gd name="f12" fmla="val 1343665"/>
                <a:gd name="f13" fmla="val 192011"/>
                <a:gd name="f14" fmla="val 1310761"/>
                <a:gd name="f15" fmla="val 229882"/>
                <a:gd name="f16" fmla="val 1274445"/>
                <a:gd name="f17" fmla="val 261716"/>
                <a:gd name="f18" fmla="val 1238308"/>
                <a:gd name="f19" fmla="val 290756"/>
                <a:gd name="f20" fmla="val 1200218"/>
                <a:gd name="f21" fmla="val 317042"/>
                <a:gd name="f22" fmla="val 1160338"/>
                <a:gd name="f23" fmla="val 340614"/>
                <a:gd name="f24" fmla="val 1118829"/>
                <a:gd name="f25" fmla="val 361513"/>
                <a:gd name="f26" fmla="val 1075854"/>
                <a:gd name="f27" fmla="val 379778"/>
                <a:gd name="f28" fmla="val 1031575"/>
                <a:gd name="f29" fmla="val 398542"/>
                <a:gd name="f30" fmla="val 976808"/>
                <a:gd name="f31" fmla="val 405866"/>
                <a:gd name="f32" fmla="val 949198"/>
                <a:gd name="f33" fmla="val 414120"/>
                <a:gd name="f34" fmla="val 920484"/>
                <a:gd name="f35" fmla="val 424975"/>
                <a:gd name="f36" fmla="val 893032"/>
                <a:gd name="f37" fmla="val 438433"/>
                <a:gd name="f38" fmla="val 866866"/>
                <a:gd name="f39" fmla="val 454494"/>
                <a:gd name="f40" fmla="val 842010"/>
                <a:gd name="f41" fmla="val 455650"/>
                <a:gd name="f42" fmla="val 840866"/>
                <a:gd name="f43" fmla="val 519295"/>
                <a:gd name="f44" fmla="val 758119"/>
                <a:gd name="f45" fmla="val 550454"/>
                <a:gd name="f46" fmla="val 714327"/>
                <a:gd name="f47" fmla="val 577658"/>
                <a:gd name="f48" fmla="val 668810"/>
                <a:gd name="f49" fmla="val 597980"/>
                <a:gd name="f50" fmla="val 621769"/>
                <a:gd name="f51" fmla="val 608495"/>
                <a:gd name="f52" fmla="val 573404"/>
                <a:gd name="f53" fmla="val 608375"/>
                <a:gd name="f54" fmla="val 522951"/>
                <a:gd name="f55" fmla="val 599444"/>
                <a:gd name="f56" fmla="val 472717"/>
                <a:gd name="f57" fmla="val 582729"/>
                <a:gd name="f58" fmla="val 423894"/>
                <a:gd name="f59" fmla="val 559261"/>
                <a:gd name="f60" fmla="val 377674"/>
                <a:gd name="f61" fmla="val 530067"/>
                <a:gd name="f62" fmla="val 335250"/>
                <a:gd name="f63" fmla="val 496176"/>
                <a:gd name="f64" fmla="val 297814"/>
                <a:gd name="f65" fmla="val 458731"/>
                <a:gd name="f66" fmla="val 267042"/>
                <a:gd name="f67" fmla="val 418520"/>
                <a:gd name="f68" fmla="val 242005"/>
                <a:gd name="f69" fmla="val 376056"/>
                <a:gd name="f70" fmla="val 221519"/>
                <a:gd name="f71" fmla="val 331855"/>
                <a:gd name="f72" fmla="val 204399"/>
                <a:gd name="f73" fmla="val 286430"/>
                <a:gd name="f74" fmla="val 189459"/>
                <a:gd name="f75" fmla="val 240296"/>
                <a:gd name="f76" fmla="val 175513"/>
                <a:gd name="f77" fmla="val 210236"/>
                <a:gd name="f78" fmla="val 139005"/>
                <a:gd name="f79" fmla="val 177387"/>
                <a:gd name="f80" fmla="val 104666"/>
                <a:gd name="f81" fmla="val 141773"/>
                <a:gd name="f82" fmla="val 73265"/>
                <a:gd name="f83" fmla="val 103414"/>
                <a:gd name="f84" fmla="val 45571"/>
                <a:gd name="f85" fmla="val 62332"/>
                <a:gd name="f86" fmla="val 22351"/>
                <a:gd name="f87" fmla="*/ f0 1 608965"/>
                <a:gd name="f88" fmla="*/ f1 1 1419225"/>
                <a:gd name="f89" fmla="val f2"/>
                <a:gd name="f90" fmla="val f3"/>
                <a:gd name="f91" fmla="val f4"/>
                <a:gd name="f92" fmla="+- f91 0 f89"/>
                <a:gd name="f93" fmla="+- f90 0 f89"/>
                <a:gd name="f94" fmla="*/ f93 1 608965"/>
                <a:gd name="f95" fmla="*/ f92 1 1419225"/>
                <a:gd name="f96" fmla="*/ f89 1 f94"/>
                <a:gd name="f97" fmla="*/ f90 1 f94"/>
                <a:gd name="f98" fmla="*/ f89 1 f95"/>
                <a:gd name="f99" fmla="*/ f91 1 f95"/>
                <a:gd name="f100" fmla="*/ f96 f87 1"/>
                <a:gd name="f101" fmla="*/ f97 f87 1"/>
                <a:gd name="f102" fmla="*/ f99 f88 1"/>
                <a:gd name="f103" fmla="*/ f98 f8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00" t="f103" r="f101" b="f102"/>
              <a:pathLst>
                <a:path w="608965" h="1419225">
                  <a:moveTo>
                    <a:pt x="f2" y="f2"/>
                  </a:moveTo>
                  <a:lnTo>
                    <a:pt x="f2" y="f4"/>
                  </a:lnTo>
                  <a:lnTo>
                    <a:pt x="f5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>
                <a:alpha val="19999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3791138" y="0"/>
              <a:ext cx="8401050" cy="261937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8401050"/>
                <a:gd name="f4" fmla="val 2619375"/>
                <a:gd name="f5" fmla="val 2428684"/>
                <a:gd name="f6" fmla="val 42164"/>
                <a:gd name="f7" fmla="val 2427160"/>
                <a:gd name="f8" fmla="val 29654"/>
                <a:gd name="f9" fmla="val 36944"/>
                <a:gd name="f10" fmla="val 55676"/>
                <a:gd name="f11" fmla="val 45770"/>
                <a:gd name="f12" fmla="val 104432"/>
                <a:gd name="f13" fmla="val 56019"/>
                <a:gd name="f14" fmla="val 153200"/>
                <a:gd name="f15" fmla="val 67195"/>
                <a:gd name="f16" fmla="val 202031"/>
                <a:gd name="f17" fmla="val 78803"/>
                <a:gd name="f18" fmla="val 250952"/>
                <a:gd name="f19" fmla="val 60426"/>
                <a:gd name="f20" fmla="val 297307"/>
                <a:gd name="f21" fmla="val 43992"/>
                <a:gd name="f22" fmla="val 344601"/>
                <a:gd name="f23" fmla="val 29768"/>
                <a:gd name="f24" fmla="val 392684"/>
                <a:gd name="f25" fmla="val 18008"/>
                <a:gd name="f26" fmla="val 441401"/>
                <a:gd name="f27" fmla="val 8953"/>
                <a:gd name="f28" fmla="val 490588"/>
                <a:gd name="f29" fmla="val 2857"/>
                <a:gd name="f30" fmla="val 540092"/>
                <a:gd name="f31" fmla="val 589762"/>
                <a:gd name="f32" fmla="val 622"/>
                <a:gd name="f33" fmla="val 639432"/>
                <a:gd name="f34" fmla="val 4991"/>
                <a:gd name="f35" fmla="val 688949"/>
                <a:gd name="f36" fmla="val 13347"/>
                <a:gd name="f37" fmla="val 738162"/>
                <a:gd name="f38" fmla="val 25971"/>
                <a:gd name="f39" fmla="val 786892"/>
                <a:gd name="f40" fmla="val 41249"/>
                <a:gd name="f41" fmla="val 831799"/>
                <a:gd name="f42" fmla="val 60058"/>
                <a:gd name="f43" fmla="val 875461"/>
                <a:gd name="f44" fmla="val 82130"/>
                <a:gd name="f45" fmla="val 917778"/>
                <a:gd name="f46" fmla="val 107226"/>
                <a:gd name="f47" fmla="val 958672"/>
                <a:gd name="f48" fmla="val 135115"/>
                <a:gd name="f49" fmla="val 998054"/>
                <a:gd name="f50" fmla="val 165544"/>
                <a:gd name="f51" fmla="val 1035837"/>
                <a:gd name="f52" fmla="val 198259"/>
                <a:gd name="f53" fmla="val 1071930"/>
                <a:gd name="f54" fmla="val 233019"/>
                <a:gd name="f55" fmla="val 1106258"/>
                <a:gd name="f56" fmla="val 269582"/>
                <a:gd name="f57" fmla="val 1138707"/>
                <a:gd name="f58" fmla="val 307708"/>
                <a:gd name="f59" fmla="val 1169225"/>
                <a:gd name="f60" fmla="val 347129"/>
                <a:gd name="f61" fmla="val 1197686"/>
                <a:gd name="f62" fmla="val 387629"/>
                <a:gd name="f63" fmla="val 1224038"/>
                <a:gd name="f64" fmla="val 428955"/>
                <a:gd name="f65" fmla="val 1248168"/>
                <a:gd name="f66" fmla="val 470852"/>
                <a:gd name="f67" fmla="val 1270000"/>
                <a:gd name="f68" fmla="val 513638"/>
                <a:gd name="f69" fmla="val 1290561"/>
                <a:gd name="f70" fmla="val 558825"/>
                <a:gd name="f71" fmla="val 1309281"/>
                <a:gd name="f72" fmla="val 605764"/>
                <a:gd name="f73" fmla="val 1324965"/>
                <a:gd name="f74" fmla="val 653783"/>
                <a:gd name="f75" fmla="val 1336421"/>
                <a:gd name="f76" fmla="val 702221"/>
                <a:gd name="f77" fmla="val 1342415"/>
                <a:gd name="f78" fmla="val 750430"/>
                <a:gd name="f79" fmla="val 1341767"/>
                <a:gd name="f80" fmla="val 797750"/>
                <a:gd name="f81" fmla="val 1333246"/>
                <a:gd name="f82" fmla="val 849845"/>
                <a:gd name="f83" fmla="val 1314437"/>
                <a:gd name="f84" fmla="val 889901"/>
                <a:gd name="f85" fmla="val 1287856"/>
                <a:gd name="f86" fmla="val 922045"/>
                <a:gd name="f87" fmla="val 1255496"/>
                <a:gd name="f88" fmla="val 950404"/>
                <a:gd name="f89" fmla="val 1219301"/>
                <a:gd name="f90" fmla="val 979093"/>
                <a:gd name="f91" fmla="val 1181239"/>
                <a:gd name="f92" fmla="val 1012253"/>
                <a:gd name="f93" fmla="val 1143254"/>
                <a:gd name="f94" fmla="val 1049477"/>
                <a:gd name="f95" fmla="val 1112393"/>
                <a:gd name="f96" fmla="val 1093431"/>
                <a:gd name="f97" fmla="val 1085024"/>
                <a:gd name="f98" fmla="val 1141260"/>
                <a:gd name="f99" fmla="val 1060653"/>
                <a:gd name="f100" fmla="val 1190117"/>
                <a:gd name="f101" fmla="val 1038821"/>
                <a:gd name="f102" fmla="val 1237170"/>
                <a:gd name="f103" fmla="val 1019048"/>
                <a:gd name="f104" fmla="val 1287449"/>
                <a:gd name="f105" fmla="val 999401"/>
                <a:gd name="f106" fmla="val 1338465"/>
                <a:gd name="f107" fmla="val 980186"/>
                <a:gd name="f108" fmla="val 1389875"/>
                <a:gd name="f109" fmla="val 961656"/>
                <a:gd name="f110" fmla="val 1486154"/>
                <a:gd name="f111" fmla="val 928890"/>
                <a:gd name="f112" fmla="val 1531277"/>
                <a:gd name="f113" fmla="val 913168"/>
                <a:gd name="f114" fmla="val 1576641"/>
                <a:gd name="f115" fmla="val 896759"/>
                <a:gd name="f116" fmla="val 1622120"/>
                <a:gd name="f117" fmla="val 879614"/>
                <a:gd name="f118" fmla="val 1667586"/>
                <a:gd name="f119" fmla="val 861682"/>
                <a:gd name="f120" fmla="val 1712912"/>
                <a:gd name="f121" fmla="val 842899"/>
                <a:gd name="f122" fmla="val 1757997"/>
                <a:gd name="f123" fmla="val 823201"/>
                <a:gd name="f124" fmla="val 1802688"/>
                <a:gd name="f125" fmla="val 802538"/>
                <a:gd name="f126" fmla="val 1846884"/>
                <a:gd name="f127" fmla="val 780846"/>
                <a:gd name="f128" fmla="val 1890445"/>
                <a:gd name="f129" fmla="val 758063"/>
                <a:gd name="f130" fmla="val 1933270"/>
                <a:gd name="f131" fmla="val 734148"/>
                <a:gd name="f132" fmla="val 1975218"/>
                <a:gd name="f133" fmla="val 709041"/>
                <a:gd name="f134" fmla="val 2016163"/>
                <a:gd name="f135" fmla="val 682663"/>
                <a:gd name="f136" fmla="val 2056003"/>
                <a:gd name="f137" fmla="val 654977"/>
                <a:gd name="f138" fmla="val 2094585"/>
                <a:gd name="f139" fmla="val 625906"/>
                <a:gd name="f140" fmla="val 2131809"/>
                <a:gd name="f141" fmla="val 595414"/>
                <a:gd name="f142" fmla="val 2167547"/>
                <a:gd name="f143" fmla="val 563435"/>
                <a:gd name="f144" fmla="val 2201672"/>
                <a:gd name="f145" fmla="val 529907"/>
                <a:gd name="f146" fmla="val 2234069"/>
                <a:gd name="f147" fmla="val 494766"/>
                <a:gd name="f148" fmla="val 2264600"/>
                <a:gd name="f149" fmla="val 457974"/>
                <a:gd name="f150" fmla="val 2293150"/>
                <a:gd name="f151" fmla="val 419455"/>
                <a:gd name="f152" fmla="val 2319591"/>
                <a:gd name="f153" fmla="val 379158"/>
                <a:gd name="f154" fmla="val 2343810"/>
                <a:gd name="f155" fmla="val 337019"/>
                <a:gd name="f156" fmla="val 2365679"/>
                <a:gd name="f157" fmla="val 292989"/>
                <a:gd name="f158" fmla="val 2385085"/>
                <a:gd name="f159" fmla="val 247002"/>
                <a:gd name="f160" fmla="val 2401887"/>
                <a:gd name="f161" fmla="val 199009"/>
                <a:gd name="f162" fmla="val 2412873"/>
                <a:gd name="f163" fmla="val 159181"/>
                <a:gd name="f164" fmla="val 2420950"/>
                <a:gd name="f165" fmla="val 119735"/>
                <a:gd name="f166" fmla="val 2426182"/>
                <a:gd name="f167" fmla="val 80708"/>
                <a:gd name="f168" fmla="val 8400859"/>
                <a:gd name="f169" fmla="val 7201344"/>
                <a:gd name="f170" fmla="val 7198042"/>
                <a:gd name="f171" fmla="val 16383"/>
                <a:gd name="f172" fmla="val 7197649"/>
                <a:gd name="f173" fmla="val 70180"/>
                <a:gd name="f174" fmla="val 7207212"/>
                <a:gd name="f175" fmla="val 119329"/>
                <a:gd name="f176" fmla="val 7223582"/>
                <a:gd name="f177" fmla="val 165976"/>
                <a:gd name="f178" fmla="val 7264120"/>
                <a:gd name="f179" fmla="val 260375"/>
                <a:gd name="f180" fmla="val 7281989"/>
                <a:gd name="f181" fmla="val 312420"/>
                <a:gd name="f182" fmla="val 7291260"/>
                <a:gd name="f183" fmla="val 361099"/>
                <a:gd name="f184" fmla="val 7294689"/>
                <a:gd name="f185" fmla="val 413588"/>
                <a:gd name="f186" fmla="val 7293635"/>
                <a:gd name="f187" fmla="val 468312"/>
                <a:gd name="f188" fmla="val 7289419"/>
                <a:gd name="f189" fmla="val 523684"/>
                <a:gd name="f190" fmla="val 7283399"/>
                <a:gd name="f191" fmla="val 578078"/>
                <a:gd name="f192" fmla="val 7276909"/>
                <a:gd name="f193" fmla="val 629920"/>
                <a:gd name="f194" fmla="val 7268997"/>
                <a:gd name="f195" fmla="val 682675"/>
                <a:gd name="f196" fmla="val 7260501"/>
                <a:gd name="f197" fmla="val 735774"/>
                <a:gd name="f198" fmla="val 7251408"/>
                <a:gd name="f199" fmla="val 789000"/>
                <a:gd name="f200" fmla="val 7241730"/>
                <a:gd name="f201" fmla="val 842098"/>
                <a:gd name="f202" fmla="val 7231443"/>
                <a:gd name="f203" fmla="val 894842"/>
                <a:gd name="f204" fmla="val 7222350"/>
                <a:gd name="f205" fmla="val 939876"/>
                <a:gd name="f206" fmla="val 7213536"/>
                <a:gd name="f207" fmla="val 985405"/>
                <a:gd name="f208" fmla="val 7205053"/>
                <a:gd name="f209" fmla="val 1031379"/>
                <a:gd name="f210" fmla="val 7196963"/>
                <a:gd name="f211" fmla="val 1077747"/>
                <a:gd name="f212" fmla="val 7189343"/>
                <a:gd name="f213" fmla="val 1124458"/>
                <a:gd name="f214" fmla="val 7182256"/>
                <a:gd name="f215" fmla="val 1171473"/>
                <a:gd name="f216" fmla="val 7175779"/>
                <a:gd name="f217" fmla="val 1218755"/>
                <a:gd name="f218" fmla="val 7169975"/>
                <a:gd name="f219" fmla="val 1266240"/>
                <a:gd name="f220" fmla="val 7164908"/>
                <a:gd name="f221" fmla="val 1313891"/>
                <a:gd name="f222" fmla="val 7160654"/>
                <a:gd name="f223" fmla="val 1361655"/>
                <a:gd name="f224" fmla="val 7157288"/>
                <a:gd name="f225" fmla="val 1409484"/>
                <a:gd name="f226" fmla="val 7154850"/>
                <a:gd name="f227" fmla="val 1457350"/>
                <a:gd name="f228" fmla="val 7153440"/>
                <a:gd name="f229" fmla="val 1505178"/>
                <a:gd name="f230" fmla="val 7153110"/>
                <a:gd name="f231" fmla="val 1552943"/>
                <a:gd name="f232" fmla="val 7153935"/>
                <a:gd name="f233" fmla="val 1600593"/>
                <a:gd name="f234" fmla="val 7155980"/>
                <a:gd name="f235" fmla="val 1648079"/>
                <a:gd name="f236" fmla="val 7159307"/>
                <a:gd name="f237" fmla="val 1695348"/>
                <a:gd name="f238" fmla="val 7163994"/>
                <a:gd name="f239" fmla="val 1742363"/>
                <a:gd name="f240" fmla="val 7170102"/>
                <a:gd name="f241" fmla="val 1789061"/>
                <a:gd name="f242" fmla="val 7177710"/>
                <a:gd name="f243" fmla="val 1835429"/>
                <a:gd name="f244" fmla="val 7186879"/>
                <a:gd name="f245" fmla="val 1881378"/>
                <a:gd name="f246" fmla="val 7197687"/>
                <a:gd name="f247" fmla="val 1926894"/>
                <a:gd name="f248" fmla="val 7210184"/>
                <a:gd name="f249" fmla="val 1971916"/>
                <a:gd name="f250" fmla="val 7224446"/>
                <a:gd name="f251" fmla="val 2016404"/>
                <a:gd name="f252" fmla="val 7240549"/>
                <a:gd name="f253" fmla="val 2060308"/>
                <a:gd name="f254" fmla="val 7258558"/>
                <a:gd name="f255" fmla="val 2103564"/>
                <a:gd name="f256" fmla="val 7278535"/>
                <a:gd name="f257" fmla="val 2146160"/>
                <a:gd name="f258" fmla="val 7300557"/>
                <a:gd name="f259" fmla="val 2188019"/>
                <a:gd name="f260" fmla="val 7324687"/>
                <a:gd name="f261" fmla="val 2229116"/>
                <a:gd name="f262" fmla="val 7350988"/>
                <a:gd name="f263" fmla="val 2269375"/>
                <a:gd name="f264" fmla="val 7379538"/>
                <a:gd name="f265" fmla="val 2308783"/>
                <a:gd name="f266" fmla="val 7410399"/>
                <a:gd name="f267" fmla="val 2347277"/>
                <a:gd name="f268" fmla="val 7443660"/>
                <a:gd name="f269" fmla="val 2384806"/>
                <a:gd name="f270" fmla="val 7480173"/>
                <a:gd name="f271" fmla="val 2421331"/>
                <a:gd name="f272" fmla="val 7518120"/>
                <a:gd name="f273" fmla="val 2454503"/>
                <a:gd name="f274" fmla="val 7557376"/>
                <a:gd name="f275" fmla="val 2484412"/>
                <a:gd name="f276" fmla="val 7597864"/>
                <a:gd name="f277" fmla="val 2511107"/>
                <a:gd name="f278" fmla="val 7639469"/>
                <a:gd name="f279" fmla="val 2534691"/>
                <a:gd name="f280" fmla="val 7682077"/>
                <a:gd name="f281" fmla="val 2555214"/>
                <a:gd name="f282" fmla="val 7725613"/>
                <a:gd name="f283" fmla="val 2572753"/>
                <a:gd name="f284" fmla="val 7769961"/>
                <a:gd name="f285" fmla="val 2587383"/>
                <a:gd name="f286" fmla="val 7815008"/>
                <a:gd name="f287" fmla="val 2599169"/>
                <a:gd name="f288" fmla="val 7860678"/>
                <a:gd name="f289" fmla="val 2608186"/>
                <a:gd name="f290" fmla="val 7906842"/>
                <a:gd name="f291" fmla="val 2614511"/>
                <a:gd name="f292" fmla="val 7953426"/>
                <a:gd name="f293" fmla="val 2618219"/>
                <a:gd name="f294" fmla="val 8000301"/>
                <a:gd name="f295" fmla="val 8047393"/>
                <a:gd name="f296" fmla="val 2618054"/>
                <a:gd name="f297" fmla="val 8094573"/>
                <a:gd name="f298" fmla="val 2614320"/>
                <a:gd name="f299" fmla="val 8141754"/>
                <a:gd name="f300" fmla="val 2608262"/>
                <a:gd name="f301" fmla="val 8188846"/>
                <a:gd name="f302" fmla="val 2599931"/>
                <a:gd name="f303" fmla="val 8235721"/>
                <a:gd name="f304" fmla="val 2589415"/>
                <a:gd name="f305" fmla="val 8282292"/>
                <a:gd name="f306" fmla="val 2576779"/>
                <a:gd name="f307" fmla="val 8328469"/>
                <a:gd name="f308" fmla="val 2562098"/>
                <a:gd name="f309" fmla="val 2530475"/>
                <a:gd name="f310" fmla="*/ f0 1 8401050"/>
                <a:gd name="f311" fmla="*/ f1 1 2619375"/>
                <a:gd name="f312" fmla="val f2"/>
                <a:gd name="f313" fmla="val f3"/>
                <a:gd name="f314" fmla="val f4"/>
                <a:gd name="f315" fmla="+- f314 0 f312"/>
                <a:gd name="f316" fmla="+- f313 0 f312"/>
                <a:gd name="f317" fmla="*/ f316 1 8401050"/>
                <a:gd name="f318" fmla="*/ f315 1 2619375"/>
                <a:gd name="f319" fmla="*/ f312 1 f317"/>
                <a:gd name="f320" fmla="*/ f313 1 f317"/>
                <a:gd name="f321" fmla="*/ f312 1 f318"/>
                <a:gd name="f322" fmla="*/ f314 1 f318"/>
                <a:gd name="f323" fmla="*/ f319 f310 1"/>
                <a:gd name="f324" fmla="*/ f320 f310 1"/>
                <a:gd name="f325" fmla="*/ f322 f311 1"/>
                <a:gd name="f326" fmla="*/ f321 f3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23" t="f326" r="f324" b="f325"/>
              <a:pathLst>
                <a:path w="8401050" h="2619375">
                  <a:moveTo>
                    <a:pt x="f5" y="f6"/>
                  </a:moveTo>
                  <a:lnTo>
                    <a:pt x="f7" y="f2"/>
                  </a:lnTo>
                  <a:lnTo>
                    <a:pt x="f8" y="f2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2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5" y="f6"/>
                  </a:lnTo>
                  <a:close/>
                </a:path>
                <a:path w="8401050" h="2619375">
                  <a:moveTo>
                    <a:pt x="f168" y="f2"/>
                  </a:moveTo>
                  <a:lnTo>
                    <a:pt x="f169" y="f2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lnTo>
                    <a:pt x="f204" y="f205"/>
                  </a:lnTo>
                  <a:lnTo>
                    <a:pt x="f206" y="f207"/>
                  </a:lnTo>
                  <a:lnTo>
                    <a:pt x="f208" y="f209"/>
                  </a:lnTo>
                  <a:lnTo>
                    <a:pt x="f210" y="f211"/>
                  </a:lnTo>
                  <a:lnTo>
                    <a:pt x="f212" y="f213"/>
                  </a:lnTo>
                  <a:lnTo>
                    <a:pt x="f214" y="f215"/>
                  </a:lnTo>
                  <a:lnTo>
                    <a:pt x="f216" y="f217"/>
                  </a:lnTo>
                  <a:lnTo>
                    <a:pt x="f218" y="f219"/>
                  </a:ln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226" y="f227"/>
                  </a:lnTo>
                  <a:lnTo>
                    <a:pt x="f228" y="f229"/>
                  </a:lnTo>
                  <a:lnTo>
                    <a:pt x="f230" y="f231"/>
                  </a:lnTo>
                  <a:lnTo>
                    <a:pt x="f232" y="f23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lnTo>
                    <a:pt x="f242" y="f243"/>
                  </a:lnTo>
                  <a:lnTo>
                    <a:pt x="f244" y="f245"/>
                  </a:lnTo>
                  <a:lnTo>
                    <a:pt x="f246" y="f247"/>
                  </a:lnTo>
                  <a:lnTo>
                    <a:pt x="f248" y="f249"/>
                  </a:lnTo>
                  <a:lnTo>
                    <a:pt x="f250" y="f251"/>
                  </a:lnTo>
                  <a:lnTo>
                    <a:pt x="f252" y="f253"/>
                  </a:lnTo>
                  <a:lnTo>
                    <a:pt x="f254" y="f255"/>
                  </a:lnTo>
                  <a:lnTo>
                    <a:pt x="f256" y="f257"/>
                  </a:ln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lnTo>
                    <a:pt x="f266" y="f267"/>
                  </a:lnTo>
                  <a:lnTo>
                    <a:pt x="f268" y="f269"/>
                  </a:lnTo>
                  <a:lnTo>
                    <a:pt x="f270" y="f271"/>
                  </a:ln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lnTo>
                    <a:pt x="f282" y="f283"/>
                  </a:lnTo>
                  <a:lnTo>
                    <a:pt x="f284" y="f285"/>
                  </a:lnTo>
                  <a:lnTo>
                    <a:pt x="f286" y="f287"/>
                  </a:lnTo>
                  <a:lnTo>
                    <a:pt x="f288" y="f289"/>
                  </a:lnTo>
                  <a:lnTo>
                    <a:pt x="f290" y="f291"/>
                  </a:lnTo>
                  <a:lnTo>
                    <a:pt x="f292" y="f293"/>
                  </a:lnTo>
                  <a:lnTo>
                    <a:pt x="f294" y="f4"/>
                  </a:lnTo>
                  <a:lnTo>
                    <a:pt x="f295" y="f296"/>
                  </a:lnTo>
                  <a:lnTo>
                    <a:pt x="f297" y="f298"/>
                  </a:ln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lnTo>
                    <a:pt x="f168" y="f309"/>
                  </a:lnTo>
                  <a:lnTo>
                    <a:pt x="f168" y="f2"/>
                  </a:lnTo>
                  <a:close/>
                </a:path>
              </a:pathLst>
            </a:custGeom>
            <a:solidFill>
              <a:srgbClr val="FFFFFF">
                <a:alpha val="10195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pic>
          <p:nvPicPr>
            <p:cNvPr id="10" name="object 10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81034" cy="98102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1" name="object 11"/>
          <p:cNvSpPr txBox="1"/>
          <p:nvPr/>
        </p:nvSpPr>
        <p:spPr>
          <a:xfrm>
            <a:off x="865817" y="1281110"/>
            <a:ext cx="4607561" cy="432562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83182" rIns="0" bIns="0" anchor="t" anchorCtr="0" compatLnSpc="1">
            <a:spAutoFit/>
          </a:bodyPr>
          <a:lstStyle/>
          <a:p>
            <a:pPr marL="12701" marR="1566540" lvl="0" indent="0" defTabSz="914400" rtl="0" fontAlgn="auto" hangingPunct="1">
              <a:lnSpc>
                <a:spcPct val="90100"/>
              </a:lnSpc>
              <a:spcBef>
                <a:spcPts val="655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4400" b="0" i="0" u="none" strike="noStrike" kern="0" cap="none" spc="-1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Шахсинов Шамсутдин Шахсинович учитель</a:t>
            </a:r>
            <a:endParaRPr lang="ru-RU" sz="4400" b="0" i="0" u="none" strike="noStrike" kern="0" cap="none" spc="0" baseline="0">
              <a:solidFill>
                <a:srgbClr val="000000"/>
              </a:solidFill>
              <a:uFillTx/>
              <a:latin typeface="Calibri"/>
              <a:cs typeface="Calibri"/>
            </a:endParaRPr>
          </a:p>
          <a:p>
            <a:pPr marL="12701" marR="5084" lvl="0" indent="0" defTabSz="914400" rtl="0" fontAlgn="auto" hangingPunct="1">
              <a:lnSpc>
                <a:spcPts val="4730"/>
              </a:lnSpc>
              <a:spcBef>
                <a:spcPts val="7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4400" b="0" i="0" u="none" strike="noStrike" kern="0" cap="none" spc="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начальных</a:t>
            </a:r>
            <a:r>
              <a:rPr lang="ru-RU" sz="4400" b="0" i="0" u="none" strike="noStrike" kern="0" cap="none" spc="-18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 </a:t>
            </a:r>
            <a:r>
              <a:rPr lang="ru-RU" sz="4400" b="0" i="0" u="none" strike="noStrike" kern="0" cap="none" spc="45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классов </a:t>
            </a:r>
            <a:r>
              <a:rPr lang="ru-RU" sz="4400" b="0" i="0" u="none" strike="noStrike" kern="0" cap="none" spc="-25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Глава</a:t>
            </a:r>
            <a:r>
              <a:rPr lang="ru-RU" sz="4400" b="0" i="0" u="none" strike="noStrike" kern="0" cap="none" spc="-204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 </a:t>
            </a:r>
            <a:r>
              <a:rPr lang="ru-RU" sz="4400" b="0" i="0" u="none" strike="noStrike" kern="0" cap="none" spc="-2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семьи</a:t>
            </a:r>
            <a:endParaRPr lang="ru-RU" sz="4400" b="0" i="0" u="none" strike="noStrike" kern="0" cap="none" spc="0" baseline="0">
              <a:solidFill>
                <a:srgbClr val="000000"/>
              </a:solidFill>
              <a:uFillTx/>
              <a:latin typeface="Calibri"/>
              <a:cs typeface="Calibri"/>
            </a:endParaRPr>
          </a:p>
          <a:p>
            <a:pPr marL="12701" marR="0" lvl="0" indent="0" defTabSz="914400" rtl="0" fontAlgn="auto" hangingPunct="1">
              <a:lnSpc>
                <a:spcPts val="474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4400" b="0" i="0" u="none" strike="noStrike" kern="0" cap="none" spc="-1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Шахсиновых</a:t>
            </a:r>
            <a:endParaRPr lang="ru-RU" sz="4400" b="0" i="0" u="none" strike="noStrike" kern="0" cap="none" spc="0" baseline="0">
              <a:solidFill>
                <a:srgbClr val="000000"/>
              </a:solidFill>
              <a:uFillTx/>
              <a:latin typeface="Calibri"/>
              <a:cs typeface="Calibri"/>
            </a:endParaRPr>
          </a:p>
        </p:txBody>
      </p:sp>
      <p:pic>
        <p:nvPicPr>
          <p:cNvPr id="12" name="object 1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57949" y="171450"/>
            <a:ext cx="5143499" cy="654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19459" y="387733"/>
            <a:ext cx="4656461" cy="1820542"/>
          </a:xfrm>
        </p:spPr>
        <p:txBody>
          <a:bodyPr tIns="81281"/>
          <a:lstStyle/>
          <a:p>
            <a:pPr marL="12701" marR="5084" lvl="0">
              <a:lnSpc>
                <a:spcPts val="4580"/>
              </a:lnSpc>
              <a:spcBef>
                <a:spcPts val="640"/>
              </a:spcBef>
            </a:pPr>
            <a:r>
              <a:rPr lang="ru-RU" sz="4200" spc="-40" dirty="0"/>
              <a:t>Шамсутдинов</a:t>
            </a:r>
            <a:r>
              <a:rPr lang="ru-RU" sz="4200" spc="-160" dirty="0"/>
              <a:t> </a:t>
            </a:r>
            <a:r>
              <a:rPr lang="ru-RU" sz="4200" spc="-25" dirty="0"/>
              <a:t>Ш. Ш.</a:t>
            </a:r>
            <a:endParaRPr lang="ru-RU" sz="4200" dirty="0"/>
          </a:p>
          <a:p>
            <a:pPr marL="12701" lvl="0">
              <a:lnSpc>
                <a:spcPts val="4430"/>
              </a:lnSpc>
            </a:pPr>
            <a:r>
              <a:rPr lang="ru-RU" sz="4200" spc="-10" dirty="0"/>
              <a:t>учитель</a:t>
            </a:r>
            <a:r>
              <a:rPr lang="ru-RU" sz="4200" spc="-195" dirty="0"/>
              <a:t> </a:t>
            </a:r>
            <a:r>
              <a:rPr lang="ru-RU" sz="4200" spc="-10" dirty="0"/>
              <a:t>истории</a:t>
            </a:r>
            <a:endParaRPr lang="ru-RU" sz="4200" dirty="0"/>
          </a:p>
        </p:txBody>
      </p:sp>
      <p:grpSp>
        <p:nvGrpSpPr>
          <p:cNvPr id="3" name="object 3"/>
          <p:cNvGrpSpPr/>
          <p:nvPr/>
        </p:nvGrpSpPr>
        <p:grpSpPr>
          <a:xfrm>
            <a:off x="642237" y="2583289"/>
            <a:ext cx="3477957" cy="48262"/>
            <a:chOff x="642237" y="2583289"/>
            <a:chExt cx="3477957" cy="48262"/>
          </a:xfrm>
        </p:grpSpPr>
        <p:sp>
          <p:nvSpPr>
            <p:cNvPr id="4" name="object 4"/>
            <p:cNvSpPr/>
            <p:nvPr/>
          </p:nvSpPr>
          <p:spPr>
            <a:xfrm>
              <a:off x="642237" y="2585337"/>
              <a:ext cx="3477892" cy="4444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477895"/>
                <a:gd name="f4" fmla="val 44450"/>
                <a:gd name="f5" fmla="val 279676"/>
                <a:gd name="f6" fmla="val 233216"/>
                <a:gd name="f7" fmla="val 85"/>
                <a:gd name="f8" fmla="val 187827"/>
                <a:gd name="f9" fmla="val 776"/>
                <a:gd name="f10" fmla="val 142694"/>
                <a:gd name="f11" fmla="val 2107"/>
                <a:gd name="f12" fmla="val 97005"/>
                <a:gd name="f13" fmla="val 4113"/>
                <a:gd name="f14" fmla="val 49944"/>
                <a:gd name="f15" fmla="val 6828"/>
                <a:gd name="f16" fmla="val 698"/>
                <a:gd name="f17" fmla="val 10286"/>
                <a:gd name="f18" fmla="val 14096"/>
                <a:gd name="f19" fmla="val 889"/>
                <a:gd name="f20" fmla="val 25145"/>
                <a:gd name="f21" fmla="val 29336"/>
                <a:gd name="f22" fmla="val 112834"/>
                <a:gd name="f23" fmla="val 31483"/>
                <a:gd name="f24" fmla="val 222680"/>
                <a:gd name="f25" fmla="val 32680"/>
                <a:gd name="f26" fmla="val 330042"/>
                <a:gd name="f27" fmla="val 33069"/>
                <a:gd name="f28" fmla="val 434724"/>
                <a:gd name="f29" fmla="val 32789"/>
                <a:gd name="f30" fmla="val 586301"/>
                <a:gd name="f31" fmla="val 31421"/>
                <a:gd name="f32" fmla="val 774587"/>
                <a:gd name="f33" fmla="val 28491"/>
                <a:gd name="f34" fmla="val 953849"/>
                <a:gd name="f35" fmla="val 24059"/>
                <a:gd name="f36" fmla="val 1048490"/>
                <a:gd name="f37" fmla="val 22161"/>
                <a:gd name="f38" fmla="val 1097723"/>
                <a:gd name="f39" fmla="val 21529"/>
                <a:gd name="f40" fmla="val 1148483"/>
                <a:gd name="f41" fmla="val 21198"/>
                <a:gd name="f42" fmla="val 1200959"/>
                <a:gd name="f43" fmla="val 21237"/>
                <a:gd name="f44" fmla="val 1255339"/>
                <a:gd name="f45" fmla="val 21712"/>
                <a:gd name="f46" fmla="val 1311812"/>
                <a:gd name="f47" fmla="val 22692"/>
                <a:gd name="f48" fmla="val 1370567"/>
                <a:gd name="f49" fmla="val 24244"/>
                <a:gd name="f50" fmla="val 1431793"/>
                <a:gd name="f51" fmla="val 26436"/>
                <a:gd name="f52" fmla="val 1495679"/>
                <a:gd name="f53" fmla="val 1568684"/>
                <a:gd name="f54" fmla="val 32040"/>
                <a:gd name="f55" fmla="val 1637201"/>
                <a:gd name="f56" fmla="val 32900"/>
                <a:gd name="f57" fmla="val 1701446"/>
                <a:gd name="f58" fmla="val 32297"/>
                <a:gd name="f59" fmla="val 1761633"/>
                <a:gd name="f60" fmla="val 30610"/>
                <a:gd name="f61" fmla="val 1817978"/>
                <a:gd name="f62" fmla="val 28220"/>
                <a:gd name="f63" fmla="val 1919999"/>
                <a:gd name="f64" fmla="val 22847"/>
                <a:gd name="f65" fmla="val 1966106"/>
                <a:gd name="f66" fmla="val 20624"/>
                <a:gd name="f67" fmla="val 2009231"/>
                <a:gd name="f68" fmla="val 19217"/>
                <a:gd name="f69" fmla="val 2049588"/>
                <a:gd name="f70" fmla="val 19004"/>
                <a:gd name="f71" fmla="val 2087393"/>
                <a:gd name="f72" fmla="val 20367"/>
                <a:gd name="f73" fmla="val 2122860"/>
                <a:gd name="f74" fmla="val 23684"/>
                <a:gd name="f75" fmla="val 2156206"/>
                <a:gd name="f76" fmla="val 2189615"/>
                <a:gd name="f77" fmla="val 35326"/>
                <a:gd name="f78" fmla="val 2225255"/>
                <a:gd name="f79" fmla="val 39592"/>
                <a:gd name="f80" fmla="val 2263307"/>
                <a:gd name="f81" fmla="val 42332"/>
                <a:gd name="f82" fmla="val 2303954"/>
                <a:gd name="f83" fmla="val 43745"/>
                <a:gd name="f84" fmla="val 2347380"/>
                <a:gd name="f85" fmla="val 44028"/>
                <a:gd name="f86" fmla="val 2393766"/>
                <a:gd name="f87" fmla="val 43379"/>
                <a:gd name="f88" fmla="val 2443297"/>
                <a:gd name="f89" fmla="val 41995"/>
                <a:gd name="f90" fmla="val 2676511"/>
                <a:gd name="f91" fmla="val 33068"/>
                <a:gd name="f92" fmla="val 2744501"/>
                <a:gd name="f93" fmla="val 30976"/>
                <a:gd name="f94" fmla="val 2816733"/>
                <a:gd name="f95" fmla="val 2888805"/>
                <a:gd name="f96" fmla="val 28223"/>
                <a:gd name="f97" fmla="val 2956375"/>
                <a:gd name="f98" fmla="val 27585"/>
                <a:gd name="f99" fmla="val 3019703"/>
                <a:gd name="f100" fmla="val 27344"/>
                <a:gd name="f101" fmla="val 3134683"/>
                <a:gd name="f102" fmla="val 27734"/>
                <a:gd name="f103" fmla="val 3325283"/>
                <a:gd name="f104" fmla="val 29792"/>
                <a:gd name="f105" fmla="val 3405098"/>
                <a:gd name="f106" fmla="val 30195"/>
                <a:gd name="f107" fmla="val 3442052"/>
                <a:gd name="f108" fmla="val 29963"/>
                <a:gd name="f109" fmla="val 3477387"/>
                <a:gd name="f110" fmla="val 3406421"/>
                <a:gd name="f111" fmla="val 8483"/>
                <a:gd name="f112" fmla="val 3337996"/>
                <a:gd name="f113" fmla="val 7222"/>
                <a:gd name="f114" fmla="val 3272092"/>
                <a:gd name="f115" fmla="val 6441"/>
                <a:gd name="f116" fmla="val 3208690"/>
                <a:gd name="f117" fmla="val 6079"/>
                <a:gd name="f118" fmla="val 3147773"/>
                <a:gd name="f119" fmla="val 6074"/>
                <a:gd name="f120" fmla="val 3089322"/>
                <a:gd name="f121" fmla="val 6364"/>
                <a:gd name="f122" fmla="val 2979740"/>
                <a:gd name="f123" fmla="val 7579"/>
                <a:gd name="f124" fmla="val 2747621"/>
                <a:gd name="f125" fmla="val 11442"/>
                <a:gd name="f126" fmla="val 2671116"/>
                <a:gd name="f127" fmla="val 12015"/>
                <a:gd name="f128" fmla="val 2636290"/>
                <a:gd name="f129" fmla="val 11846"/>
                <a:gd name="f130" fmla="val 2603725"/>
                <a:gd name="f131" fmla="val 11290"/>
                <a:gd name="f132" fmla="val 2527719"/>
                <a:gd name="f133" fmla="val 8965"/>
                <a:gd name="f134" fmla="val 2478818"/>
                <a:gd name="f135" fmla="val 8655"/>
                <a:gd name="f136" fmla="val 2427470"/>
                <a:gd name="f137" fmla="val 9126"/>
                <a:gd name="f138" fmla="val 2374443"/>
                <a:gd name="f139" fmla="val 10145"/>
                <a:gd name="f140" fmla="val 2213008"/>
                <a:gd name="f141" fmla="val 14184"/>
                <a:gd name="f142" fmla="val 2160980"/>
                <a:gd name="f143" fmla="val 15084"/>
                <a:gd name="f144" fmla="val 2111128"/>
                <a:gd name="f145" fmla="val 15376"/>
                <a:gd name="f146" fmla="val 2064225"/>
                <a:gd name="f147" fmla="val 14829"/>
                <a:gd name="f148" fmla="val 2021039"/>
                <a:gd name="f149" fmla="val 13209"/>
                <a:gd name="f150" fmla="val 1982343"/>
                <a:gd name="f151" fmla="val 1945928"/>
                <a:gd name="f152" fmla="val 7087"/>
                <a:gd name="f153" fmla="val 1908707"/>
                <a:gd name="f154" fmla="val 4792"/>
                <a:gd name="f155" fmla="val 1870221"/>
                <a:gd name="f156" fmla="val 3303"/>
                <a:gd name="f157" fmla="val 1830013"/>
                <a:gd name="f158" fmla="val 2525"/>
                <a:gd name="f159" fmla="val 1787625"/>
                <a:gd name="f160" fmla="val 2361"/>
                <a:gd name="f161" fmla="val 1742598"/>
                <a:gd name="f162" fmla="val 2714"/>
                <a:gd name="f163" fmla="val 1694476"/>
                <a:gd name="f164" fmla="val 3488"/>
                <a:gd name="f165" fmla="val 1461878"/>
                <a:gd name="f166" fmla="val 8858"/>
                <a:gd name="f167" fmla="val 1127792"/>
                <a:gd name="f168" fmla="val 15310"/>
                <a:gd name="f169" fmla="val 1032360"/>
                <a:gd name="f170" fmla="val 16570"/>
                <a:gd name="f171" fmla="val 937769"/>
                <a:gd name="f172" fmla="val 16980"/>
                <a:gd name="f173" fmla="val 889771"/>
                <a:gd name="f174" fmla="val 16778"/>
                <a:gd name="f175" fmla="val 840763"/>
                <a:gd name="f176" fmla="val 16257"/>
                <a:gd name="f177" fmla="val 790338"/>
                <a:gd name="f178" fmla="val 15383"/>
                <a:gd name="f179" fmla="val 738089"/>
                <a:gd name="f180" fmla="val 14120"/>
                <a:gd name="f181" fmla="val 683608"/>
                <a:gd name="f182" fmla="val 12433"/>
                <a:gd name="f183" fmla="val 556517"/>
                <a:gd name="f184" fmla="val 7459"/>
                <a:gd name="f185" fmla="val 433616"/>
                <a:gd name="f186" fmla="val 3036"/>
                <a:gd name="f187" fmla="val 379062"/>
                <a:gd name="f188" fmla="val 1509"/>
                <a:gd name="f189" fmla="val 328020"/>
                <a:gd name="f190" fmla="val 486"/>
                <a:gd name="f191" fmla="*/ f0 1 3477895"/>
                <a:gd name="f192" fmla="*/ f1 1 44450"/>
                <a:gd name="f193" fmla="val f2"/>
                <a:gd name="f194" fmla="val f3"/>
                <a:gd name="f195" fmla="val f4"/>
                <a:gd name="f196" fmla="+- f195 0 f193"/>
                <a:gd name="f197" fmla="+- f194 0 f193"/>
                <a:gd name="f198" fmla="*/ f197 1 3477895"/>
                <a:gd name="f199" fmla="*/ f196 1 44450"/>
                <a:gd name="f200" fmla="*/ f193 1 f198"/>
                <a:gd name="f201" fmla="*/ f194 1 f198"/>
                <a:gd name="f202" fmla="*/ f193 1 f199"/>
                <a:gd name="f203" fmla="*/ f195 1 f199"/>
                <a:gd name="f204" fmla="*/ f200 f191 1"/>
                <a:gd name="f205" fmla="*/ f201 f191 1"/>
                <a:gd name="f206" fmla="*/ f203 f192 1"/>
                <a:gd name="f207" fmla="*/ f202 f1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04" t="f207" r="f205" b="f206"/>
              <a:pathLst>
                <a:path w="3477895" h="44450">
                  <a:moveTo>
                    <a:pt x="f5" y="f2"/>
                  </a:move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2" y="f18"/>
                  </a:lnTo>
                  <a:lnTo>
                    <a:pt x="f19" y="f20"/>
                  </a:lnTo>
                  <a:lnTo>
                    <a:pt x="f16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21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21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21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21"/>
                  </a:lnTo>
                  <a:lnTo>
                    <a:pt x="f109" y="f17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7"/>
                  </a:ln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lnTo>
                    <a:pt x="f159" y="f160"/>
                  </a:lnTo>
                  <a:lnTo>
                    <a:pt x="f161" y="f162"/>
                  </a:lnTo>
                  <a:lnTo>
                    <a:pt x="f163" y="f164"/>
                  </a:ln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E97031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642932" y="2583289"/>
              <a:ext cx="3477262" cy="48262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477260"/>
                <a:gd name="f4" fmla="val 48260"/>
                <a:gd name="f5" fmla="val 12333"/>
                <a:gd name="f6" fmla="val 48792"/>
                <a:gd name="f7" fmla="val 9908"/>
                <a:gd name="f8" fmla="val 98751"/>
                <a:gd name="f9" fmla="val 8980"/>
                <a:gd name="f10" fmla="val 149618"/>
                <a:gd name="f11" fmla="val 9267"/>
                <a:gd name="f12" fmla="val 201137"/>
                <a:gd name="f13" fmla="val 10489"/>
                <a:gd name="f14" fmla="val 253048"/>
                <a:gd name="f15" fmla="val 12364"/>
                <a:gd name="f16" fmla="val 305095"/>
                <a:gd name="f17" fmla="val 14612"/>
                <a:gd name="f18" fmla="val 357019"/>
                <a:gd name="f19" fmla="val 16952"/>
                <a:gd name="f20" fmla="val 408562"/>
                <a:gd name="f21" fmla="val 19104"/>
                <a:gd name="f22" fmla="val 459467"/>
                <a:gd name="f23" fmla="val 20786"/>
                <a:gd name="f24" fmla="val 509475"/>
                <a:gd name="f25" fmla="val 21719"/>
                <a:gd name="f26" fmla="val 558329"/>
                <a:gd name="f27" fmla="val 21620"/>
                <a:gd name="f28" fmla="val 605772"/>
                <a:gd name="f29" fmla="val 20210"/>
                <a:gd name="f30" fmla="val 651544"/>
                <a:gd name="f31" fmla="val 17208"/>
                <a:gd name="f32" fmla="val 695388"/>
                <a:gd name="f33" fmla="val 742079"/>
                <a:gd name="f34" fmla="val 7309"/>
                <a:gd name="f35" fmla="val 789923"/>
                <a:gd name="f36" fmla="val 4725"/>
                <a:gd name="f37" fmla="val 838793"/>
                <a:gd name="f38" fmla="val 4144"/>
                <a:gd name="f39" fmla="val 888561"/>
                <a:gd name="f40" fmla="val 5128"/>
                <a:gd name="f41" fmla="val 939101"/>
                <a:gd name="f42" fmla="val 7241"/>
                <a:gd name="f43" fmla="val 990285"/>
                <a:gd name="f44" fmla="val 10046"/>
                <a:gd name="f45" fmla="val 1041986"/>
                <a:gd name="f46" fmla="val 13105"/>
                <a:gd name="f47" fmla="val 1094076"/>
                <a:gd name="f48" fmla="val 15981"/>
                <a:gd name="f49" fmla="val 1146429"/>
                <a:gd name="f50" fmla="val 18239"/>
                <a:gd name="f51" fmla="val 1198916"/>
                <a:gd name="f52" fmla="val 19439"/>
                <a:gd name="f53" fmla="val 1251411"/>
                <a:gd name="f54" fmla="val 19147"/>
                <a:gd name="f55" fmla="val 1303787"/>
                <a:gd name="f56" fmla="val 16923"/>
                <a:gd name="f57" fmla="val 1355915"/>
                <a:gd name="f58" fmla="val 1408114"/>
                <a:gd name="f59" fmla="val 7717"/>
                <a:gd name="f60" fmla="val 1460678"/>
                <a:gd name="f61" fmla="val 5477"/>
                <a:gd name="f62" fmla="val 1513445"/>
                <a:gd name="f63" fmla="val 5174"/>
                <a:gd name="f64" fmla="val 1566250"/>
                <a:gd name="f65" fmla="val 6370"/>
                <a:gd name="f66" fmla="val 1618933"/>
                <a:gd name="f67" fmla="val 8628"/>
                <a:gd name="f68" fmla="val 1671330"/>
                <a:gd name="f69" fmla="val 11510"/>
                <a:gd name="f70" fmla="val 1723278"/>
                <a:gd name="f71" fmla="val 14576"/>
                <a:gd name="f72" fmla="val 1774616"/>
                <a:gd name="f73" fmla="val 17389"/>
                <a:gd name="f74" fmla="val 1825179"/>
                <a:gd name="f75" fmla="val 19512"/>
                <a:gd name="f76" fmla="val 1874806"/>
                <a:gd name="f77" fmla="val 20506"/>
                <a:gd name="f78" fmla="val 1923334"/>
                <a:gd name="f79" fmla="val 19932"/>
                <a:gd name="f80" fmla="val 1970600"/>
                <a:gd name="f81" fmla="val 17354"/>
                <a:gd name="f82" fmla="val 2016442"/>
                <a:gd name="f83" fmla="val 2055514"/>
                <a:gd name="f84" fmla="val 7489"/>
                <a:gd name="f85" fmla="val 2094826"/>
                <a:gd name="f86" fmla="val 3982"/>
                <a:gd name="f87" fmla="val 2134716"/>
                <a:gd name="f88" fmla="val 1665"/>
                <a:gd name="f89" fmla="val 2175520"/>
                <a:gd name="f90" fmla="val 387"/>
                <a:gd name="f91" fmla="val 2217577"/>
                <a:gd name="f92" fmla="val 2261225"/>
                <a:gd name="f93" fmla="val 354"/>
                <a:gd name="f94" fmla="val 2306801"/>
                <a:gd name="f95" fmla="val 1301"/>
                <a:gd name="f96" fmla="val 2354643"/>
                <a:gd name="f97" fmla="val 2692"/>
                <a:gd name="f98" fmla="val 2405089"/>
                <a:gd name="f99" fmla="val 4377"/>
                <a:gd name="f100" fmla="val 2458477"/>
                <a:gd name="f101" fmla="val 6208"/>
                <a:gd name="f102" fmla="val 2515145"/>
                <a:gd name="f103" fmla="val 8036"/>
                <a:gd name="f104" fmla="val 2575429"/>
                <a:gd name="f105" fmla="val 9711"/>
                <a:gd name="f106" fmla="val 2639668"/>
                <a:gd name="f107" fmla="val 11085"/>
                <a:gd name="f108" fmla="val 2708200"/>
                <a:gd name="f109" fmla="val 12009"/>
                <a:gd name="f110" fmla="val 2781363"/>
                <a:gd name="f111" fmla="val 2858635"/>
                <a:gd name="f112" fmla="val 12055"/>
                <a:gd name="f113" fmla="val 2928974"/>
                <a:gd name="f114" fmla="val 11400"/>
                <a:gd name="f115" fmla="val 2993052"/>
                <a:gd name="f116" fmla="val 10472"/>
                <a:gd name="f117" fmla="val 3051540"/>
                <a:gd name="f118" fmla="val 9378"/>
                <a:gd name="f119" fmla="val 3105109"/>
                <a:gd name="f120" fmla="val 8221"/>
                <a:gd name="f121" fmla="val 3154431"/>
                <a:gd name="f122" fmla="val 7107"/>
                <a:gd name="f123" fmla="val 3200177"/>
                <a:gd name="f124" fmla="val 6141"/>
                <a:gd name="f125" fmla="val 3243019"/>
                <a:gd name="f126" fmla="val 5428"/>
                <a:gd name="f127" fmla="val 3283629"/>
                <a:gd name="f128" fmla="val 5072"/>
                <a:gd name="f129" fmla="val 3322677"/>
                <a:gd name="f130" fmla="val 5179"/>
                <a:gd name="f131" fmla="val 3360836"/>
                <a:gd name="f132" fmla="val 5854"/>
                <a:gd name="f133" fmla="val 3398776"/>
                <a:gd name="f134" fmla="val 7201"/>
                <a:gd name="f135" fmla="val 3437170"/>
                <a:gd name="f136" fmla="val 9325"/>
                <a:gd name="f137" fmla="val 3476688"/>
                <a:gd name="f138" fmla="val 3476180"/>
                <a:gd name="f139" fmla="val 20080"/>
                <a:gd name="f140" fmla="val 22493"/>
                <a:gd name="f141" fmla="val 31383"/>
                <a:gd name="f142" fmla="val 3424365"/>
                <a:gd name="f143" fmla="val 33238"/>
                <a:gd name="f144" fmla="val 3370951"/>
                <a:gd name="f145" fmla="val 33849"/>
                <a:gd name="f146" fmla="val 3316821"/>
                <a:gd name="f147" fmla="val 33454"/>
                <a:gd name="f148" fmla="val 3262351"/>
                <a:gd name="f149" fmla="val 32293"/>
                <a:gd name="f150" fmla="val 3207914"/>
                <a:gd name="f151" fmla="val 30608"/>
                <a:gd name="f152" fmla="val 3153885"/>
                <a:gd name="f153" fmla="val 28637"/>
                <a:gd name="f154" fmla="val 3100641"/>
                <a:gd name="f155" fmla="val 26620"/>
                <a:gd name="f156" fmla="val 3048555"/>
                <a:gd name="f157" fmla="val 24798"/>
                <a:gd name="f158" fmla="val 2998003"/>
                <a:gd name="f159" fmla="val 23410"/>
                <a:gd name="f160" fmla="val 2949358"/>
                <a:gd name="f161" fmla="val 22696"/>
                <a:gd name="f162" fmla="val 2902998"/>
                <a:gd name="f163" fmla="val 22897"/>
                <a:gd name="f164" fmla="val 2859295"/>
                <a:gd name="f165" fmla="val 24251"/>
                <a:gd name="f166" fmla="val 2818625"/>
                <a:gd name="f167" fmla="val 27000"/>
                <a:gd name="f168" fmla="val 2737850"/>
                <a:gd name="f169" fmla="val 36619"/>
                <a:gd name="f170" fmla="val 2690591"/>
                <a:gd name="f171" fmla="val 40211"/>
                <a:gd name="f172" fmla="val 2640397"/>
                <a:gd name="f173" fmla="val 42366"/>
                <a:gd name="f174" fmla="val 2588078"/>
                <a:gd name="f175" fmla="val 43292"/>
                <a:gd name="f176" fmla="val 2534446"/>
                <a:gd name="f177" fmla="val 43197"/>
                <a:gd name="f178" fmla="val 2480310"/>
                <a:gd name="f179" fmla="val 42289"/>
                <a:gd name="f180" fmla="val 2426480"/>
                <a:gd name="f181" fmla="val 40774"/>
                <a:gd name="f182" fmla="val 2373768"/>
                <a:gd name="f183" fmla="val 38861"/>
                <a:gd name="f184" fmla="val 2322984"/>
                <a:gd name="f185" fmla="val 36758"/>
                <a:gd name="f186" fmla="val 2274939"/>
                <a:gd name="f187" fmla="val 34672"/>
                <a:gd name="f188" fmla="val 2230442"/>
                <a:gd name="f189" fmla="val 32811"/>
                <a:gd name="f190" fmla="val 2190305"/>
                <a:gd name="f191" fmla="val 2154269"/>
                <a:gd name="f192" fmla="val 30061"/>
                <a:gd name="f193" fmla="val 2115743"/>
                <a:gd name="f194" fmla="val 28372"/>
                <a:gd name="f195" fmla="val 2074734"/>
                <a:gd name="f196" fmla="val 26477"/>
                <a:gd name="f197" fmla="val 2031250"/>
                <a:gd name="f198" fmla="val 24534"/>
                <a:gd name="f199" fmla="val 1985299"/>
                <a:gd name="f200" fmla="val 22705"/>
                <a:gd name="f201" fmla="val 1936888"/>
                <a:gd name="f202" fmla="val 21149"/>
                <a:gd name="f203" fmla="val 1886025"/>
                <a:gd name="f204" fmla="val 20028"/>
                <a:gd name="f205" fmla="val 1832717"/>
                <a:gd name="f206" fmla="val 19500"/>
                <a:gd name="f207" fmla="val 1776972"/>
                <a:gd name="f208" fmla="val 19727"/>
                <a:gd name="f209" fmla="val 1718799"/>
                <a:gd name="f210" fmla="val 20868"/>
                <a:gd name="f211" fmla="val 1658203"/>
                <a:gd name="f212" fmla="val 23085"/>
                <a:gd name="f213" fmla="val 1595194"/>
                <a:gd name="f214" fmla="val 26536"/>
                <a:gd name="f215" fmla="val 1529778"/>
                <a:gd name="f216" fmla="val 1464714"/>
                <a:gd name="f217" fmla="val 36450"/>
                <a:gd name="f218" fmla="val 1402692"/>
                <a:gd name="f219" fmla="val 40539"/>
                <a:gd name="f220" fmla="val 1343529"/>
                <a:gd name="f221" fmla="val 43687"/>
                <a:gd name="f222" fmla="val 1287044"/>
                <a:gd name="f223" fmla="val 45929"/>
                <a:gd name="f224" fmla="val 1233054"/>
                <a:gd name="f225" fmla="val 47302"/>
                <a:gd name="f226" fmla="val 1181378"/>
                <a:gd name="f227" fmla="val 47843"/>
                <a:gd name="f228" fmla="val 1131833"/>
                <a:gd name="f229" fmla="val 47589"/>
                <a:gd name="f230" fmla="val 1084237"/>
                <a:gd name="f231" fmla="val 46574"/>
                <a:gd name="f232" fmla="val 1038409"/>
                <a:gd name="f233" fmla="val 44836"/>
                <a:gd name="f234" fmla="val 994165"/>
                <a:gd name="f235" fmla="val 42412"/>
                <a:gd name="f236" fmla="val 951325"/>
                <a:gd name="f237" fmla="val 39337"/>
                <a:gd name="f238" fmla="val 909705"/>
                <a:gd name="f239" fmla="val 35649"/>
                <a:gd name="f240" fmla="val 869124"/>
                <a:gd name="f241" fmla="val 835557"/>
                <a:gd name="f242" fmla="val 28556"/>
                <a:gd name="f243" fmla="val 796642"/>
                <a:gd name="f244" fmla="val 26953"/>
                <a:gd name="f245" fmla="val 753008"/>
                <a:gd name="f246" fmla="val 26399"/>
                <a:gd name="f247" fmla="val 705287"/>
                <a:gd name="f248" fmla="val 26721"/>
                <a:gd name="f249" fmla="val 654109"/>
                <a:gd name="f250" fmla="val 27744"/>
                <a:gd name="f251" fmla="val 600105"/>
                <a:gd name="f252" fmla="val 29294"/>
                <a:gd name="f253" fmla="val 543907"/>
                <a:gd name="f254" fmla="val 31198"/>
                <a:gd name="f255" fmla="val 486145"/>
                <a:gd name="f256" fmla="val 33281"/>
                <a:gd name="f257" fmla="val 427449"/>
                <a:gd name="f258" fmla="val 35369"/>
                <a:gd name="f259" fmla="val 368452"/>
                <a:gd name="f260" fmla="val 37289"/>
                <a:gd name="f261" fmla="val 309783"/>
                <a:gd name="f262" fmla="val 38866"/>
                <a:gd name="f263" fmla="val 252073"/>
                <a:gd name="f264" fmla="val 39925"/>
                <a:gd name="f265" fmla="val 195954"/>
                <a:gd name="f266" fmla="val 40295"/>
                <a:gd name="f267" fmla="val 142057"/>
                <a:gd name="f268" fmla="val 39799"/>
                <a:gd name="f269" fmla="val 91011"/>
                <a:gd name="f270" fmla="val 38264"/>
                <a:gd name="f271" fmla="val 43448"/>
                <a:gd name="f272" fmla="val 35517"/>
                <a:gd name="f273" fmla="val 63"/>
                <a:gd name="f274" fmla="val 24398"/>
                <a:gd name="f275" fmla="val 16143"/>
                <a:gd name="f276" fmla="*/ f0 1 3477260"/>
                <a:gd name="f277" fmla="*/ f1 1 48260"/>
                <a:gd name="f278" fmla="val f2"/>
                <a:gd name="f279" fmla="val f3"/>
                <a:gd name="f280" fmla="val f4"/>
                <a:gd name="f281" fmla="+- f280 0 f278"/>
                <a:gd name="f282" fmla="+- f279 0 f278"/>
                <a:gd name="f283" fmla="*/ f282 1 3477260"/>
                <a:gd name="f284" fmla="*/ f281 1 48260"/>
                <a:gd name="f285" fmla="*/ f278 1 f283"/>
                <a:gd name="f286" fmla="*/ f279 1 f283"/>
                <a:gd name="f287" fmla="*/ f278 1 f284"/>
                <a:gd name="f288" fmla="*/ f280 1 f284"/>
                <a:gd name="f289" fmla="*/ f285 f276 1"/>
                <a:gd name="f290" fmla="*/ f286 f276 1"/>
                <a:gd name="f291" fmla="*/ f288 f277 1"/>
                <a:gd name="f292" fmla="*/ f287 f27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89" t="f292" r="f290" b="f291"/>
              <a:pathLst>
                <a:path w="3477260" h="48260">
                  <a:moveTo>
                    <a:pt x="f2" y="f5"/>
                  </a:move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5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5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2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5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lnTo>
                    <a:pt x="f137" y="f5"/>
                  </a:lnTo>
                  <a:lnTo>
                    <a:pt x="f138" y="f139"/>
                  </a:lnTo>
                  <a:lnTo>
                    <a:pt x="f138" y="f140"/>
                  </a:lnTo>
                  <a:lnTo>
                    <a:pt x="f137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10" y="f141"/>
                  </a:lnTo>
                  <a:lnTo>
                    <a:pt x="f168" y="f169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41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lnTo>
                    <a:pt x="f207" y="f208"/>
                  </a:lnTo>
                  <a:lnTo>
                    <a:pt x="f209" y="f210"/>
                  </a:lnTo>
                  <a:lnTo>
                    <a:pt x="f211" y="f212"/>
                  </a:lnTo>
                  <a:lnTo>
                    <a:pt x="f213" y="f214"/>
                  </a:lnTo>
                  <a:lnTo>
                    <a:pt x="f215" y="f141"/>
                  </a:lnTo>
                  <a:lnTo>
                    <a:pt x="f216" y="f217"/>
                  </a:lnTo>
                  <a:lnTo>
                    <a:pt x="f218" y="f219"/>
                  </a:ln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226" y="f227"/>
                  </a:lnTo>
                  <a:lnTo>
                    <a:pt x="f228" y="f229"/>
                  </a:lnTo>
                  <a:lnTo>
                    <a:pt x="f230" y="f231"/>
                  </a:lnTo>
                  <a:lnTo>
                    <a:pt x="f232" y="f23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141"/>
                  </a:lnTo>
                  <a:lnTo>
                    <a:pt x="f241" y="f242"/>
                  </a:lnTo>
                  <a:lnTo>
                    <a:pt x="f243" y="f244"/>
                  </a:lnTo>
                  <a:lnTo>
                    <a:pt x="f245" y="f246"/>
                  </a:lnTo>
                  <a:lnTo>
                    <a:pt x="f247" y="f248"/>
                  </a:lnTo>
                  <a:lnTo>
                    <a:pt x="f249" y="f250"/>
                  </a:lnTo>
                  <a:lnTo>
                    <a:pt x="f251" y="f252"/>
                  </a:lnTo>
                  <a:lnTo>
                    <a:pt x="f253" y="f254"/>
                  </a:ln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lnTo>
                    <a:pt x="f263" y="f264"/>
                  </a:lnTo>
                  <a:lnTo>
                    <a:pt x="f265" y="f266"/>
                  </a:lnTo>
                  <a:lnTo>
                    <a:pt x="f267" y="f268"/>
                  </a:lnTo>
                  <a:lnTo>
                    <a:pt x="f269" y="f270"/>
                  </a:lnTo>
                  <a:lnTo>
                    <a:pt x="f271" y="f272"/>
                  </a:lnTo>
                  <a:lnTo>
                    <a:pt x="f2" y="f141"/>
                  </a:lnTo>
                  <a:lnTo>
                    <a:pt x="f273" y="f274"/>
                  </a:lnTo>
                  <a:lnTo>
                    <a:pt x="f273" y="f275"/>
                  </a:lnTo>
                  <a:lnTo>
                    <a:pt x="f2" y="f5"/>
                  </a:lnTo>
                  <a:close/>
                </a:path>
              </a:pathLst>
            </a:custGeom>
            <a:noFill/>
            <a:ln w="44448">
              <a:solidFill>
                <a:srgbClr val="E97031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</p:grpSp>
      <p:pic>
        <p:nvPicPr>
          <p:cNvPr id="6" name="object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91944" y="0"/>
            <a:ext cx="660006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188" cy="6858000"/>
            <a:chOff x="0" y="0"/>
            <a:chExt cx="12192188" cy="6858000"/>
          </a:xfrm>
        </p:grpSpPr>
        <p:sp>
          <p:nvSpPr>
            <p:cNvPr id="3" name="object 3"/>
            <p:cNvSpPr/>
            <p:nvPr/>
          </p:nvSpPr>
          <p:spPr>
            <a:xfrm>
              <a:off x="6067428" y="0"/>
              <a:ext cx="6124578" cy="685800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124575"/>
                <a:gd name="f4" fmla="val 6858000"/>
                <a:gd name="f5" fmla="*/ f0 1 6124575"/>
                <a:gd name="f6" fmla="*/ f1 1 6858000"/>
                <a:gd name="f7" fmla="val f2"/>
                <a:gd name="f8" fmla="val f3"/>
                <a:gd name="f9" fmla="val f4"/>
                <a:gd name="f10" fmla="+- f9 0 f7"/>
                <a:gd name="f11" fmla="+- f8 0 f7"/>
                <a:gd name="f12" fmla="*/ f11 1 6124575"/>
                <a:gd name="f13" fmla="*/ f10 1 6858000"/>
                <a:gd name="f14" fmla="*/ f7 1 f12"/>
                <a:gd name="f15" fmla="*/ f8 1 f12"/>
                <a:gd name="f16" fmla="*/ f7 1 f13"/>
                <a:gd name="f17" fmla="*/ f9 1 f13"/>
                <a:gd name="f18" fmla="*/ f14 f5 1"/>
                <a:gd name="f19" fmla="*/ f15 f5 1"/>
                <a:gd name="f20" fmla="*/ f17 f6 1"/>
                <a:gd name="f21" fmla="*/ f16 f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6124575" h="6858000">
                  <a:moveTo>
                    <a:pt x="f2" y="f4"/>
                  </a:moveTo>
                  <a:lnTo>
                    <a:pt x="f3" y="f4"/>
                  </a:lnTo>
                  <a:lnTo>
                    <a:pt x="f3" y="f2"/>
                  </a:lnTo>
                  <a:lnTo>
                    <a:pt x="f2" y="f2"/>
                  </a:lnTo>
                  <a:lnTo>
                    <a:pt x="f2" y="f4"/>
                  </a:lnTo>
                  <a:close/>
                </a:path>
              </a:pathLst>
            </a:custGeom>
            <a:solidFill>
              <a:srgbClr val="E8E8E8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6067428" cy="685800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067425"/>
                <a:gd name="f4" fmla="val 6858000"/>
                <a:gd name="f5" fmla="*/ f0 1 6067425"/>
                <a:gd name="f6" fmla="*/ f1 1 6858000"/>
                <a:gd name="f7" fmla="val f2"/>
                <a:gd name="f8" fmla="val f3"/>
                <a:gd name="f9" fmla="val f4"/>
                <a:gd name="f10" fmla="+- f9 0 f7"/>
                <a:gd name="f11" fmla="+- f8 0 f7"/>
                <a:gd name="f12" fmla="*/ f11 1 6067425"/>
                <a:gd name="f13" fmla="*/ f10 1 6858000"/>
                <a:gd name="f14" fmla="*/ f7 1 f12"/>
                <a:gd name="f15" fmla="*/ f8 1 f12"/>
                <a:gd name="f16" fmla="*/ f7 1 f13"/>
                <a:gd name="f17" fmla="*/ f9 1 f13"/>
                <a:gd name="f18" fmla="*/ f14 f5 1"/>
                <a:gd name="f19" fmla="*/ f15 f5 1"/>
                <a:gd name="f20" fmla="*/ f17 f6 1"/>
                <a:gd name="f21" fmla="*/ f16 f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6067425" h="6858000">
                  <a:moveTo>
                    <a:pt x="f3" y="f2"/>
                  </a:moveTo>
                  <a:lnTo>
                    <a:pt x="f2" y="f2"/>
                  </a:ln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close/>
                </a:path>
              </a:pathLst>
            </a:custGeom>
            <a:solidFill>
              <a:srgbClr val="9F2B92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0"/>
              <a:ext cx="6067428" cy="685800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067425"/>
                <a:gd name="f4" fmla="val 6858000"/>
                <a:gd name="f5" fmla="*/ f0 1 6067425"/>
                <a:gd name="f6" fmla="*/ f1 1 6858000"/>
                <a:gd name="f7" fmla="val f2"/>
                <a:gd name="f8" fmla="val f3"/>
                <a:gd name="f9" fmla="val f4"/>
                <a:gd name="f10" fmla="+- f9 0 f7"/>
                <a:gd name="f11" fmla="+- f8 0 f7"/>
                <a:gd name="f12" fmla="*/ f11 1 6067425"/>
                <a:gd name="f13" fmla="*/ f10 1 6858000"/>
                <a:gd name="f14" fmla="*/ f7 1 f12"/>
                <a:gd name="f15" fmla="*/ f8 1 f12"/>
                <a:gd name="f16" fmla="*/ f7 1 f13"/>
                <a:gd name="f17" fmla="*/ f9 1 f13"/>
                <a:gd name="f18" fmla="*/ f14 f5 1"/>
                <a:gd name="f19" fmla="*/ f15 f5 1"/>
                <a:gd name="f20" fmla="*/ f17 f6 1"/>
                <a:gd name="f21" fmla="*/ f16 f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6067425" h="6858000">
                  <a:moveTo>
                    <a:pt x="f3" y="f2"/>
                  </a:moveTo>
                  <a:lnTo>
                    <a:pt x="f2" y="f2"/>
                  </a:ln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close/>
                </a:path>
              </a:pathLst>
            </a:custGeom>
            <a:solidFill>
              <a:srgbClr val="4EA72D">
                <a:alpha val="30195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pic>
          <p:nvPicPr>
            <p:cNvPr id="6" name="object 6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913" y="5800094"/>
              <a:ext cx="3114007" cy="105790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object 7"/>
            <p:cNvSpPr/>
            <p:nvPr/>
          </p:nvSpPr>
          <p:spPr>
            <a:xfrm>
              <a:off x="3476621" y="0"/>
              <a:ext cx="6172200" cy="178117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172200"/>
                <a:gd name="f4" fmla="val 1781175"/>
                <a:gd name="f5" fmla="val 4283075"/>
                <a:gd name="f6" fmla="val 1746503"/>
                <a:gd name="f7" fmla="val 4263898"/>
                <a:gd name="f8" fmla="val 4256151"/>
                <a:gd name="f9" fmla="val 1754251"/>
                <a:gd name="f10" fmla="val 1773427"/>
                <a:gd name="f11" fmla="val 4290949"/>
                <a:gd name="f12" fmla="val 4103116"/>
                <a:gd name="f13" fmla="val 1740662"/>
                <a:gd name="f14" fmla="val 4083939"/>
                <a:gd name="f15" fmla="val 4076065"/>
                <a:gd name="f16" fmla="val 1748409"/>
                <a:gd name="f17" fmla="val 1767586"/>
                <a:gd name="f18" fmla="val 1775333"/>
                <a:gd name="f19" fmla="val 4110990"/>
                <a:gd name="f20" fmla="val 4422521"/>
                <a:gd name="f21" fmla="val 1729104"/>
                <a:gd name="f22" fmla="val 4403217"/>
                <a:gd name="f23" fmla="val 4395470"/>
                <a:gd name="f24" fmla="val 1736852"/>
                <a:gd name="f25" fmla="val 1756028"/>
                <a:gd name="f26" fmla="val 1763776"/>
                <a:gd name="f27" fmla="val 4430268"/>
                <a:gd name="f28" fmla="val 4550283"/>
                <a:gd name="f29" fmla="val 1711705"/>
                <a:gd name="f30" fmla="val 4530979"/>
                <a:gd name="f31" fmla="val 4523232"/>
                <a:gd name="f32" fmla="val 1719452"/>
                <a:gd name="f33" fmla="val 1738629"/>
                <a:gd name="f34" fmla="val 4558030"/>
                <a:gd name="f35" fmla="val 3957954"/>
                <a:gd name="f36" fmla="val 1694434"/>
                <a:gd name="f37" fmla="val 3938778"/>
                <a:gd name="f38" fmla="val 3930904"/>
                <a:gd name="f39" fmla="val 1702180"/>
                <a:gd name="f40" fmla="val 1721358"/>
                <a:gd name="f41" fmla="val 3965829"/>
                <a:gd name="f42" fmla="val 4166997"/>
                <a:gd name="f43" fmla="val 1659636"/>
                <a:gd name="f44" fmla="val 4147820"/>
                <a:gd name="f45" fmla="val 4139946"/>
                <a:gd name="f46" fmla="val 1667383"/>
                <a:gd name="f47" fmla="val 1686560"/>
                <a:gd name="f48" fmla="val 4174744"/>
                <a:gd name="f49" fmla="val 4300601"/>
                <a:gd name="f50" fmla="val 1653921"/>
                <a:gd name="f51" fmla="val 4281297"/>
                <a:gd name="f52" fmla="val 4273550"/>
                <a:gd name="f53" fmla="val 1661667"/>
                <a:gd name="f54" fmla="val 1680845"/>
                <a:gd name="f55" fmla="val 1688591"/>
                <a:gd name="f56" fmla="val 4308348"/>
                <a:gd name="f57" fmla="val 3841877"/>
                <a:gd name="f58" fmla="val 1648078"/>
                <a:gd name="f59" fmla="val 3822573"/>
                <a:gd name="f60" fmla="val 3814826"/>
                <a:gd name="f61" fmla="val 1655826"/>
                <a:gd name="f62" fmla="val 1675002"/>
                <a:gd name="f63" fmla="val 1682750"/>
                <a:gd name="f64" fmla="val 3849624"/>
                <a:gd name="f65" fmla="val 4683759"/>
                <a:gd name="f66" fmla="val 1642364"/>
                <a:gd name="f67" fmla="val 4664583"/>
                <a:gd name="f68" fmla="val 4656708"/>
                <a:gd name="f69" fmla="val 1650111"/>
                <a:gd name="f70" fmla="val 1669288"/>
                <a:gd name="f71" fmla="val 1677035"/>
                <a:gd name="f72" fmla="val 4691507"/>
                <a:gd name="f73" fmla="val 4045077"/>
                <a:gd name="f74" fmla="val 1619123"/>
                <a:gd name="f75" fmla="val 4025773"/>
                <a:gd name="f76" fmla="val 4018026"/>
                <a:gd name="f77" fmla="val 1626870"/>
                <a:gd name="f78" fmla="val 1646047"/>
                <a:gd name="f79" fmla="val 4052824"/>
                <a:gd name="f80" fmla="val 4457319"/>
                <a:gd name="f81" fmla="val 1613408"/>
                <a:gd name="f82" fmla="val 4438015"/>
                <a:gd name="f83" fmla="val 1621154"/>
                <a:gd name="f84" fmla="val 1640332"/>
                <a:gd name="f85" fmla="val 4465066"/>
                <a:gd name="f86" fmla="val 4585081"/>
                <a:gd name="f87" fmla="val 1601851"/>
                <a:gd name="f88" fmla="val 4565777"/>
                <a:gd name="f89" fmla="val 1609598"/>
                <a:gd name="f90" fmla="val 1628775"/>
                <a:gd name="f91" fmla="val 1636522"/>
                <a:gd name="f92" fmla="val 4592828"/>
                <a:gd name="f93" fmla="val 3731514"/>
                <a:gd name="f94" fmla="val 3712336"/>
                <a:gd name="f95" fmla="val 3704463"/>
                <a:gd name="f96" fmla="val 3739260"/>
                <a:gd name="f97" fmla="val 3934714"/>
                <a:gd name="f98" fmla="val 1567052"/>
                <a:gd name="f99" fmla="val 3915536"/>
                <a:gd name="f100" fmla="val 3907663"/>
                <a:gd name="f101" fmla="val 1574800"/>
                <a:gd name="f102" fmla="val 1593977"/>
                <a:gd name="f103" fmla="val 3942588"/>
                <a:gd name="f104" fmla="val 4341241"/>
                <a:gd name="f105" fmla="val 1561338"/>
                <a:gd name="f106" fmla="val 4321936"/>
                <a:gd name="f107" fmla="val 4314190"/>
                <a:gd name="f108" fmla="val 1569085"/>
                <a:gd name="f109" fmla="val 1588262"/>
                <a:gd name="f110" fmla="val 1596009"/>
                <a:gd name="f111" fmla="val 4348988"/>
                <a:gd name="f112" fmla="val 4770882"/>
                <a:gd name="f113" fmla="val 1555496"/>
                <a:gd name="f114" fmla="val 4751578"/>
                <a:gd name="f115" fmla="val 4743831"/>
                <a:gd name="f116" fmla="val 1563242"/>
                <a:gd name="f117" fmla="val 1582420"/>
                <a:gd name="f118" fmla="val 1590166"/>
                <a:gd name="f119" fmla="val 4778629"/>
                <a:gd name="f120" fmla="val 3603752"/>
                <a:gd name="f121" fmla="val 3584575"/>
                <a:gd name="f122" fmla="val 3576701"/>
                <a:gd name="f123" fmla="val 3611626"/>
                <a:gd name="f124" fmla="val 4207636"/>
                <a:gd name="f125" fmla="val 1543939"/>
                <a:gd name="f126" fmla="val 4188459"/>
                <a:gd name="f127" fmla="val 4180585"/>
                <a:gd name="f128" fmla="val 1551686"/>
                <a:gd name="f129" fmla="val 1570863"/>
                <a:gd name="f130" fmla="val 1578610"/>
                <a:gd name="f131" fmla="val 4215383"/>
                <a:gd name="f132" fmla="val 1520825"/>
                <a:gd name="f133" fmla="val 1528572"/>
                <a:gd name="f134" fmla="val 1547749"/>
                <a:gd name="f135" fmla="val 3818635"/>
                <a:gd name="f136" fmla="val 1514983"/>
                <a:gd name="f137" fmla="val 3799331"/>
                <a:gd name="f138" fmla="val 3791584"/>
                <a:gd name="f139" fmla="val 1522729"/>
                <a:gd name="f140" fmla="val 1541907"/>
                <a:gd name="f141" fmla="val 1549780"/>
                <a:gd name="f142" fmla="val 3826382"/>
                <a:gd name="f143" fmla="val 1031494"/>
                <a:gd name="f144" fmla="val 1509267"/>
                <a:gd name="f145" fmla="val 1012316"/>
                <a:gd name="f146" fmla="val 1004442"/>
                <a:gd name="f147" fmla="val 1517014"/>
                <a:gd name="f148" fmla="val 1536191"/>
                <a:gd name="f149" fmla="val 1039367"/>
                <a:gd name="f150" fmla="val 1170939"/>
                <a:gd name="f151" fmla="val 1503426"/>
                <a:gd name="f152" fmla="val 1151636"/>
                <a:gd name="f153" fmla="val 1143889"/>
                <a:gd name="f154" fmla="val 1511173"/>
                <a:gd name="f155" fmla="val 1530350"/>
                <a:gd name="f156" fmla="val 1538097"/>
                <a:gd name="f157" fmla="val 1178687"/>
                <a:gd name="f158" fmla="val 4567682"/>
                <a:gd name="f159" fmla="val 1497584"/>
                <a:gd name="f160" fmla="val 4548378"/>
                <a:gd name="f161" fmla="val 4540631"/>
                <a:gd name="f162" fmla="val 1505458"/>
                <a:gd name="f163" fmla="val 1524635"/>
                <a:gd name="f164" fmla="val 1532382"/>
                <a:gd name="f165" fmla="val 4575429"/>
                <a:gd name="f166" fmla="val 4434078"/>
                <a:gd name="f167" fmla="val 4414901"/>
                <a:gd name="f168" fmla="val 4407027"/>
                <a:gd name="f169" fmla="val 4441952"/>
                <a:gd name="f170" fmla="val 1298702"/>
                <a:gd name="f171" fmla="val 1279398"/>
                <a:gd name="f172" fmla="val 1271651"/>
                <a:gd name="f173" fmla="val 1306449"/>
                <a:gd name="f174" fmla="val 4689602"/>
                <a:gd name="f175" fmla="val 1486027"/>
                <a:gd name="f176" fmla="val 4670298"/>
                <a:gd name="f177" fmla="val 4662551"/>
                <a:gd name="f178" fmla="val 1493901"/>
                <a:gd name="f179" fmla="val 1512951"/>
                <a:gd name="f180" fmla="val 4697349"/>
                <a:gd name="f181" fmla="val 3685031"/>
                <a:gd name="f182" fmla="val 1480312"/>
                <a:gd name="f183" fmla="val 3665854"/>
                <a:gd name="f184" fmla="val 3657980"/>
                <a:gd name="f185" fmla="val 1488059"/>
                <a:gd name="f186" fmla="val 1507236"/>
                <a:gd name="f187" fmla="val 3692905"/>
                <a:gd name="f188" fmla="val 3998595"/>
                <a:gd name="f189" fmla="val 1474470"/>
                <a:gd name="f190" fmla="val 3979418"/>
                <a:gd name="f191" fmla="val 3971544"/>
                <a:gd name="f192" fmla="val 1482216"/>
                <a:gd name="f193" fmla="val 1501394"/>
                <a:gd name="f194" fmla="val 4006469"/>
                <a:gd name="f195" fmla="val 3522472"/>
                <a:gd name="f196" fmla="val 3503295"/>
                <a:gd name="f197" fmla="val 3495421"/>
                <a:gd name="f198" fmla="val 3530346"/>
                <a:gd name="f199" fmla="val 3423793"/>
                <a:gd name="f200" fmla="val 3404489"/>
                <a:gd name="f201" fmla="val 3396742"/>
                <a:gd name="f202" fmla="val 3431540"/>
                <a:gd name="f203" fmla="val 1438021"/>
                <a:gd name="f204" fmla="val 1418716"/>
                <a:gd name="f205" fmla="val 1410970"/>
                <a:gd name="f206" fmla="val 1445767"/>
                <a:gd name="f207" fmla="val 4288917"/>
                <a:gd name="f208" fmla="val 1462913"/>
                <a:gd name="f209" fmla="val 4269740"/>
                <a:gd name="f210" fmla="val 4261866"/>
                <a:gd name="f211" fmla="val 1470660"/>
                <a:gd name="f212" fmla="val 1489837"/>
                <a:gd name="f213" fmla="val 4296791"/>
                <a:gd name="f214" fmla="val 4823079"/>
                <a:gd name="f215" fmla="val 1451355"/>
                <a:gd name="f216" fmla="val 4803902"/>
                <a:gd name="f217" fmla="val 4796028"/>
                <a:gd name="f218" fmla="val 1459102"/>
                <a:gd name="f219" fmla="val 1478279"/>
                <a:gd name="f220" fmla="val 4830953"/>
                <a:gd name="f221" fmla="val 938657"/>
                <a:gd name="f222" fmla="val 919352"/>
                <a:gd name="f223" fmla="val 911605"/>
                <a:gd name="f224" fmla="val 946403"/>
                <a:gd name="f225" fmla="val 839977"/>
                <a:gd name="f226" fmla="val 1445514"/>
                <a:gd name="f227" fmla="val 820674"/>
                <a:gd name="f228" fmla="val 812926"/>
                <a:gd name="f229" fmla="val 1453388"/>
                <a:gd name="f230" fmla="val 1472564"/>
                <a:gd name="f231" fmla="val 847725"/>
                <a:gd name="f232" fmla="val 3888231"/>
                <a:gd name="f233" fmla="val 1428241"/>
                <a:gd name="f234" fmla="val 3869054"/>
                <a:gd name="f235" fmla="val 3861307"/>
                <a:gd name="f236" fmla="val 1435989"/>
                <a:gd name="f237" fmla="val 1455165"/>
                <a:gd name="f238" fmla="val 3896105"/>
                <a:gd name="f239" fmla="val 3307715"/>
                <a:gd name="f240" fmla="val 3288410"/>
                <a:gd name="f241" fmla="val 3280664"/>
                <a:gd name="f242" fmla="val 3315461"/>
                <a:gd name="f243" fmla="val 1542541"/>
                <a:gd name="f244" fmla="val 1422400"/>
                <a:gd name="f245" fmla="val 1523238"/>
                <a:gd name="f246" fmla="val 1515490"/>
                <a:gd name="f247" fmla="val 1430147"/>
                <a:gd name="f248" fmla="val 1449324"/>
                <a:gd name="f249" fmla="val 1457198"/>
                <a:gd name="f250" fmla="val 1550289"/>
                <a:gd name="f251" fmla="val 4137914"/>
                <a:gd name="f252" fmla="val 1410842"/>
                <a:gd name="f253" fmla="val 4118736"/>
                <a:gd name="f254" fmla="val 1418589"/>
                <a:gd name="f255" fmla="val 1437766"/>
                <a:gd name="f256" fmla="val 4145788"/>
                <a:gd name="f257" fmla="val 1077976"/>
                <a:gd name="f258" fmla="val 1058799"/>
                <a:gd name="f259" fmla="val 1050925"/>
                <a:gd name="f260" fmla="val 1085850"/>
                <a:gd name="f261" fmla="val 1399286"/>
                <a:gd name="f262" fmla="val 1407033"/>
                <a:gd name="f263" fmla="val 1426210"/>
                <a:gd name="f264" fmla="val 1433957"/>
                <a:gd name="f265" fmla="val 3754754"/>
                <a:gd name="f266" fmla="val 3735451"/>
                <a:gd name="f267" fmla="val 3727704"/>
                <a:gd name="f268" fmla="val 3762502"/>
                <a:gd name="f269" fmla="val 1658620"/>
                <a:gd name="f270" fmla="val 1639442"/>
                <a:gd name="f271" fmla="val 1631569"/>
                <a:gd name="f272" fmla="val 1666494"/>
                <a:gd name="f273" fmla="val 1374139"/>
                <a:gd name="f274" fmla="val 1354836"/>
                <a:gd name="f275" fmla="val 1347089"/>
                <a:gd name="f276" fmla="val 1381887"/>
                <a:gd name="f277" fmla="val 1217295"/>
                <a:gd name="f278" fmla="val 1198117"/>
                <a:gd name="f279" fmla="val 1190371"/>
                <a:gd name="f280" fmla="val 1225169"/>
                <a:gd name="f281" fmla="val 4614036"/>
                <a:gd name="f282" fmla="val 1393444"/>
                <a:gd name="f283" fmla="val 4594859"/>
                <a:gd name="f284" fmla="val 4587113"/>
                <a:gd name="f285" fmla="val 1401317"/>
                <a:gd name="f286" fmla="val 1420495"/>
                <a:gd name="f287" fmla="val 4621910"/>
                <a:gd name="f288" fmla="val 747013"/>
                <a:gd name="f289" fmla="val 727837"/>
                <a:gd name="f290" fmla="val 719963"/>
                <a:gd name="f291" fmla="val 754888"/>
                <a:gd name="f292" fmla="val 3615435"/>
                <a:gd name="f293" fmla="val 3596131"/>
                <a:gd name="f294" fmla="val 3588384"/>
                <a:gd name="f295" fmla="val 1389634"/>
                <a:gd name="f296" fmla="val 1408811"/>
                <a:gd name="f297" fmla="val 1416685"/>
                <a:gd name="f298" fmla="val 3623182"/>
                <a:gd name="f299" fmla="val 3203194"/>
                <a:gd name="f300" fmla="val 1370329"/>
                <a:gd name="f301" fmla="val 3183890"/>
                <a:gd name="f302" fmla="val 3176143"/>
                <a:gd name="f303" fmla="val 1378077"/>
                <a:gd name="f304" fmla="val 1397253"/>
                <a:gd name="f305" fmla="val 1405001"/>
                <a:gd name="f306" fmla="val 3210941"/>
                <a:gd name="f307" fmla="val 4736083"/>
                <a:gd name="f308" fmla="val 1364614"/>
                <a:gd name="f309" fmla="val 4716780"/>
                <a:gd name="f310" fmla="val 4709033"/>
                <a:gd name="f311" fmla="val 1372362"/>
                <a:gd name="f312" fmla="val 1391539"/>
                <a:gd name="f313" fmla="val 3435350"/>
                <a:gd name="f314" fmla="val 1358773"/>
                <a:gd name="f315" fmla="val 3416173"/>
                <a:gd name="f316" fmla="val 3408299"/>
                <a:gd name="f317" fmla="val 1366520"/>
                <a:gd name="f318" fmla="val 1385697"/>
                <a:gd name="f319" fmla="val 3443224"/>
                <a:gd name="f320" fmla="val 4346956"/>
                <a:gd name="f321" fmla="val 1352930"/>
                <a:gd name="f322" fmla="val 4327779"/>
                <a:gd name="f323" fmla="val 4319905"/>
                <a:gd name="f324" fmla="val 1360804"/>
                <a:gd name="f325" fmla="val 1379982"/>
                <a:gd name="f326" fmla="val 1387728"/>
                <a:gd name="f327" fmla="val 4354830"/>
                <a:gd name="f328" fmla="val 4869560"/>
                <a:gd name="f329" fmla="val 1347215"/>
                <a:gd name="f330" fmla="val 4850383"/>
                <a:gd name="f331" fmla="val 4842509"/>
                <a:gd name="f332" fmla="val 1354963"/>
                <a:gd name="f333" fmla="val 4877434"/>
                <a:gd name="f334" fmla="val 4230878"/>
                <a:gd name="f335" fmla="val 4211574"/>
                <a:gd name="f336" fmla="val 4203827"/>
                <a:gd name="f337" fmla="val 4238625"/>
                <a:gd name="f338" fmla="val 4033393"/>
                <a:gd name="f339" fmla="val 4014216"/>
                <a:gd name="f340" fmla="val 4041267"/>
                <a:gd name="f341" fmla="val 659891"/>
                <a:gd name="f342" fmla="val 640714"/>
                <a:gd name="f343" fmla="val 632840"/>
                <a:gd name="f344" fmla="val 667765"/>
                <a:gd name="f345" fmla="val 3092830"/>
                <a:gd name="f346" fmla="val 1341374"/>
                <a:gd name="f347" fmla="val 3073527"/>
                <a:gd name="f348" fmla="val 3065779"/>
                <a:gd name="f349" fmla="val 1349121"/>
                <a:gd name="f350" fmla="val 1368298"/>
                <a:gd name="f351" fmla="val 1376172"/>
                <a:gd name="f352" fmla="val 3100578"/>
                <a:gd name="f353" fmla="val 1763140"/>
                <a:gd name="f354" fmla="val 1743964"/>
                <a:gd name="f355" fmla="val 1736089"/>
                <a:gd name="f356" fmla="val 1770888"/>
                <a:gd name="f357" fmla="val 944499"/>
                <a:gd name="f358" fmla="val 1335659"/>
                <a:gd name="f359" fmla="val 925195"/>
                <a:gd name="f360" fmla="val 917448"/>
                <a:gd name="f361" fmla="val 1343405"/>
                <a:gd name="f362" fmla="val 1362583"/>
                <a:gd name="f363" fmla="val 952246"/>
                <a:gd name="f364" fmla="val 3923156"/>
                <a:gd name="f365" fmla="val 1324102"/>
                <a:gd name="f366" fmla="val 3903853"/>
                <a:gd name="f367" fmla="val 1331849"/>
                <a:gd name="f368" fmla="val 1351026"/>
                <a:gd name="f369" fmla="val 4527042"/>
                <a:gd name="f370" fmla="val 1318260"/>
                <a:gd name="f371" fmla="val 4507738"/>
                <a:gd name="f372" fmla="val 4499991"/>
                <a:gd name="f373" fmla="val 1326007"/>
                <a:gd name="f374" fmla="val 1345184"/>
                <a:gd name="f375" fmla="val 4534789"/>
                <a:gd name="f376" fmla="val 1484502"/>
                <a:gd name="f377" fmla="val 1465199"/>
                <a:gd name="f378" fmla="val 1457452"/>
                <a:gd name="f379" fmla="val 1492250"/>
                <a:gd name="f380" fmla="val 1333500"/>
                <a:gd name="f381" fmla="val 1314196"/>
                <a:gd name="f382" fmla="val 1341247"/>
                <a:gd name="f383" fmla="val 3313429"/>
                <a:gd name="f384" fmla="val 1312417"/>
                <a:gd name="f385" fmla="val 3294253"/>
                <a:gd name="f386" fmla="val 3286379"/>
                <a:gd name="f387" fmla="val 1320291"/>
                <a:gd name="f388" fmla="val 1339469"/>
                <a:gd name="f389" fmla="val 3321304"/>
                <a:gd name="f390" fmla="val 1118615"/>
                <a:gd name="f391" fmla="val 1099439"/>
                <a:gd name="f392" fmla="val 1091564"/>
                <a:gd name="f393" fmla="val 1126489"/>
                <a:gd name="f394" fmla="val 3534155"/>
                <a:gd name="f395" fmla="val 1306702"/>
                <a:gd name="f396" fmla="val 3514852"/>
                <a:gd name="f397" fmla="val 3507104"/>
                <a:gd name="f398" fmla="val 1314450"/>
                <a:gd name="f399" fmla="val 1333627"/>
                <a:gd name="f400" fmla="val 3541903"/>
                <a:gd name="f401" fmla="val 1890902"/>
                <a:gd name="f402" fmla="val 1871599"/>
                <a:gd name="f403" fmla="val 1863852"/>
                <a:gd name="f404" fmla="val 1898650"/>
                <a:gd name="f405" fmla="val 1612138"/>
                <a:gd name="f406" fmla="val 1300861"/>
                <a:gd name="f407" fmla="val 1592961"/>
                <a:gd name="f408" fmla="val 1585087"/>
                <a:gd name="f409" fmla="val 1308735"/>
                <a:gd name="f410" fmla="val 1327912"/>
                <a:gd name="f411" fmla="val 1620012"/>
                <a:gd name="f412" fmla="val 3806952"/>
                <a:gd name="f413" fmla="val 1295146"/>
                <a:gd name="f414" fmla="val 3787775"/>
                <a:gd name="f415" fmla="val 3779901"/>
                <a:gd name="f416" fmla="val 1302892"/>
                <a:gd name="f417" fmla="val 1322070"/>
                <a:gd name="f418" fmla="val 1329816"/>
                <a:gd name="f419" fmla="val 2994152"/>
                <a:gd name="f420" fmla="val 2974848"/>
                <a:gd name="f421" fmla="val 2967101"/>
                <a:gd name="f422" fmla="val 3001899"/>
                <a:gd name="f423" fmla="val 834136"/>
                <a:gd name="f424" fmla="val 814832"/>
                <a:gd name="f425" fmla="val 807085"/>
                <a:gd name="f426" fmla="val 841883"/>
                <a:gd name="f427" fmla="val 4149598"/>
                <a:gd name="f428" fmla="val 1277747"/>
                <a:gd name="f429" fmla="val 4130294"/>
                <a:gd name="f430" fmla="val 4122547"/>
                <a:gd name="f431" fmla="val 1285494"/>
                <a:gd name="f432" fmla="val 1304671"/>
                <a:gd name="f433" fmla="val 4157345"/>
                <a:gd name="f434" fmla="val 3696716"/>
                <a:gd name="f435" fmla="val 3677411"/>
                <a:gd name="f436" fmla="val 3669665"/>
                <a:gd name="f437" fmla="val 2889630"/>
                <a:gd name="f438" fmla="val 2870327"/>
                <a:gd name="f439" fmla="val 2862579"/>
                <a:gd name="f440" fmla="val 2897378"/>
                <a:gd name="f441" fmla="val 584453"/>
                <a:gd name="f442" fmla="val 565150"/>
                <a:gd name="f443" fmla="val 557402"/>
                <a:gd name="f444" fmla="val 592201"/>
                <a:gd name="f445" fmla="val 1266189"/>
                <a:gd name="f446" fmla="val 1273937"/>
                <a:gd name="f447" fmla="val 1293114"/>
                <a:gd name="f448" fmla="val 1260348"/>
                <a:gd name="f449" fmla="val 1268222"/>
                <a:gd name="f450" fmla="val 1287399"/>
                <a:gd name="f451" fmla="val 2785110"/>
                <a:gd name="f452" fmla="val 1254633"/>
                <a:gd name="f453" fmla="val 2765805"/>
                <a:gd name="f454" fmla="val 2758059"/>
                <a:gd name="f455" fmla="val 1262379"/>
                <a:gd name="f456" fmla="val 1281557"/>
                <a:gd name="f457" fmla="val 1289303"/>
                <a:gd name="f458" fmla="val 2792857"/>
                <a:gd name="f459" fmla="val 2041905"/>
                <a:gd name="f460" fmla="val 2022602"/>
                <a:gd name="f461" fmla="val 2014854"/>
                <a:gd name="f462" fmla="val 2049652"/>
                <a:gd name="f463" fmla="val 1240536"/>
                <a:gd name="f464" fmla="val 1221359"/>
                <a:gd name="f465" fmla="val 1213485"/>
                <a:gd name="f466" fmla="val 1248410"/>
                <a:gd name="f467" fmla="val 1008379"/>
                <a:gd name="f468" fmla="val 989076"/>
                <a:gd name="f469" fmla="val 981328"/>
                <a:gd name="f470" fmla="val 1016126"/>
                <a:gd name="f471" fmla="val 4405122"/>
                <a:gd name="f472" fmla="val 1248790"/>
                <a:gd name="f473" fmla="val 4385818"/>
                <a:gd name="f474" fmla="val 4378071"/>
                <a:gd name="f475" fmla="val 1256538"/>
                <a:gd name="f476" fmla="val 1275714"/>
                <a:gd name="f477" fmla="val 1283589"/>
                <a:gd name="f478" fmla="val 4412869"/>
                <a:gd name="f479" fmla="val 3412108"/>
                <a:gd name="f480" fmla="val 1243076"/>
                <a:gd name="f481" fmla="val 3392931"/>
                <a:gd name="f482" fmla="val 3385184"/>
                <a:gd name="f483" fmla="val 1250823"/>
                <a:gd name="f484" fmla="val 1270000"/>
                <a:gd name="f485" fmla="val 3419982"/>
                <a:gd name="f486" fmla="val 3145028"/>
                <a:gd name="f487" fmla="val 3125851"/>
                <a:gd name="f488" fmla="val 3117977"/>
                <a:gd name="f489" fmla="val 3152902"/>
                <a:gd name="f490" fmla="val 741172"/>
                <a:gd name="f491" fmla="val 721995"/>
                <a:gd name="f492" fmla="val 714248"/>
                <a:gd name="f493" fmla="val 749046"/>
                <a:gd name="f494" fmla="val 1237234"/>
                <a:gd name="f495" fmla="val 1244980"/>
                <a:gd name="f496" fmla="val 1264158"/>
                <a:gd name="f497" fmla="val 1272032"/>
                <a:gd name="f498" fmla="val 2680589"/>
                <a:gd name="f499" fmla="val 1231519"/>
                <a:gd name="f500" fmla="val 2661285"/>
                <a:gd name="f501" fmla="val 2653538"/>
                <a:gd name="f502" fmla="val 1239265"/>
                <a:gd name="f503" fmla="val 1258442"/>
                <a:gd name="f504" fmla="val 2688336"/>
                <a:gd name="f505" fmla="val 2152141"/>
                <a:gd name="f506" fmla="val 1225677"/>
                <a:gd name="f507" fmla="val 2132965"/>
                <a:gd name="f508" fmla="val 2125091"/>
                <a:gd name="f509" fmla="val 1233424"/>
                <a:gd name="f510" fmla="val 1252601"/>
                <a:gd name="f511" fmla="val 2160016"/>
                <a:gd name="f512" fmla="val 1821179"/>
                <a:gd name="f513" fmla="val 1802002"/>
                <a:gd name="f514" fmla="val 1794128"/>
                <a:gd name="f515" fmla="val 1829053"/>
                <a:gd name="f516" fmla="val 3272790"/>
                <a:gd name="f517" fmla="val 1219835"/>
                <a:gd name="f518" fmla="val 3253613"/>
                <a:gd name="f519" fmla="val 3245739"/>
                <a:gd name="f520" fmla="val 1227709"/>
                <a:gd name="f521" fmla="val 1246886"/>
                <a:gd name="f522" fmla="val 2564384"/>
                <a:gd name="f523" fmla="val 2545207"/>
                <a:gd name="f524" fmla="val 2537333"/>
                <a:gd name="f525" fmla="val 2572258"/>
                <a:gd name="f526" fmla="val 1705102"/>
                <a:gd name="f527" fmla="val 1685798"/>
                <a:gd name="f528" fmla="val 1678051"/>
                <a:gd name="f529" fmla="val 1712849"/>
                <a:gd name="f530" fmla="val 4590923"/>
                <a:gd name="f531" fmla="val 1214120"/>
                <a:gd name="f532" fmla="val 4571619"/>
                <a:gd name="f533" fmla="val 4563872"/>
                <a:gd name="f534" fmla="val 1221866"/>
                <a:gd name="f535" fmla="val 1241044"/>
                <a:gd name="f536" fmla="val 4598670"/>
                <a:gd name="f537" fmla="val 3975354"/>
                <a:gd name="f538" fmla="val 3956177"/>
                <a:gd name="f539" fmla="val 3948303"/>
                <a:gd name="f540" fmla="val 3983228"/>
                <a:gd name="f541" fmla="val 3609594"/>
                <a:gd name="f542" fmla="val 3590290"/>
                <a:gd name="f543" fmla="val 3582543"/>
                <a:gd name="f544" fmla="val 3617341"/>
                <a:gd name="f545" fmla="val 485775"/>
                <a:gd name="f546" fmla="val 466471"/>
                <a:gd name="f547" fmla="val 458724"/>
                <a:gd name="f548" fmla="val 493522"/>
                <a:gd name="f549" fmla="val 4097274"/>
                <a:gd name="f550" fmla="val 1202563"/>
                <a:gd name="f551" fmla="val 4078097"/>
                <a:gd name="f552" fmla="val 4070223"/>
                <a:gd name="f553" fmla="val 1210310"/>
                <a:gd name="f554" fmla="val 1229487"/>
                <a:gd name="f555" fmla="val 4105148"/>
                <a:gd name="f556" fmla="val 2367026"/>
                <a:gd name="f557" fmla="val 2347722"/>
                <a:gd name="f558" fmla="val 2339975"/>
                <a:gd name="f559" fmla="val 2374773"/>
                <a:gd name="f560" fmla="val 2268347"/>
                <a:gd name="f561" fmla="val 2249042"/>
                <a:gd name="f562" fmla="val 2241296"/>
                <a:gd name="f563" fmla="val 2276094"/>
                <a:gd name="f564" fmla="val 1954784"/>
                <a:gd name="f565" fmla="val 1935479"/>
                <a:gd name="f566" fmla="val 1927733"/>
                <a:gd name="f567" fmla="val 1962530"/>
                <a:gd name="f568" fmla="val 1136014"/>
                <a:gd name="f569" fmla="val 1116838"/>
                <a:gd name="f570" fmla="val 1108964"/>
                <a:gd name="f571" fmla="val 3865118"/>
                <a:gd name="f572" fmla="val 1196721"/>
                <a:gd name="f573" fmla="val 3845814"/>
                <a:gd name="f574" fmla="val 3838067"/>
                <a:gd name="f575" fmla="val 1204467"/>
                <a:gd name="f576" fmla="val 1223645"/>
                <a:gd name="f577" fmla="val 3872865"/>
                <a:gd name="f578" fmla="val 1472819"/>
                <a:gd name="f579" fmla="val 1453641"/>
                <a:gd name="f580" fmla="val 1480692"/>
                <a:gd name="f581" fmla="val 1185164"/>
                <a:gd name="f582" fmla="val 1192911"/>
                <a:gd name="f583" fmla="val 1212088"/>
                <a:gd name="f584" fmla="val 874776"/>
                <a:gd name="f585" fmla="val 855472"/>
                <a:gd name="f586" fmla="val 882523"/>
                <a:gd name="f587" fmla="val 4480559"/>
                <a:gd name="f588" fmla="val 1179449"/>
                <a:gd name="f589" fmla="val 4461256"/>
                <a:gd name="f590" fmla="val 4453508"/>
                <a:gd name="f591" fmla="val 1187196"/>
                <a:gd name="f592" fmla="val 1206373"/>
                <a:gd name="f593" fmla="val 4488307"/>
                <a:gd name="f594" fmla="val 2471547"/>
                <a:gd name="f595" fmla="val 2452242"/>
                <a:gd name="f596" fmla="val 2444496"/>
                <a:gd name="f597" fmla="val 2479294"/>
                <a:gd name="f598" fmla="val 1583182"/>
                <a:gd name="f599" fmla="val 1563877"/>
                <a:gd name="f600" fmla="val 1556130"/>
                <a:gd name="f601" fmla="val 1590928"/>
                <a:gd name="f602" fmla="val 4892802"/>
                <a:gd name="f603" fmla="val 1167764"/>
                <a:gd name="f604" fmla="val 4873498"/>
                <a:gd name="f605" fmla="val 4865751"/>
                <a:gd name="f606" fmla="val 1175639"/>
                <a:gd name="f607" fmla="val 1194815"/>
                <a:gd name="f608" fmla="val 4900549"/>
                <a:gd name="f609" fmla="val 3725672"/>
                <a:gd name="f610" fmla="val 1162050"/>
                <a:gd name="f611" fmla="val 3706495"/>
                <a:gd name="f612" fmla="val 3698621"/>
                <a:gd name="f613" fmla="val 1169797"/>
                <a:gd name="f614" fmla="val 1188974"/>
                <a:gd name="f615" fmla="val 3733546"/>
                <a:gd name="f616" fmla="val 3493516"/>
                <a:gd name="f617" fmla="val 3474211"/>
                <a:gd name="f618" fmla="val 3466465"/>
                <a:gd name="f619" fmla="val 3501263"/>
                <a:gd name="f620" fmla="val 590296"/>
                <a:gd name="f621" fmla="val 1156208"/>
                <a:gd name="f622" fmla="val 570991"/>
                <a:gd name="f623" fmla="val 563245"/>
                <a:gd name="f624" fmla="val 1163954"/>
                <a:gd name="f625" fmla="val 1183132"/>
                <a:gd name="f626" fmla="val 1191005"/>
                <a:gd name="f627" fmla="val 598042"/>
                <a:gd name="f628" fmla="val 2860548"/>
                <a:gd name="f629" fmla="val 1150492"/>
                <a:gd name="f630" fmla="val 2841371"/>
                <a:gd name="f631" fmla="val 2833497"/>
                <a:gd name="f632" fmla="val 1158239"/>
                <a:gd name="f633" fmla="val 1177416"/>
                <a:gd name="f634" fmla="val 2868422"/>
                <a:gd name="f635" fmla="val 985138"/>
                <a:gd name="f636" fmla="val 965835"/>
                <a:gd name="f637" fmla="val 958088"/>
                <a:gd name="f638" fmla="val 992886"/>
                <a:gd name="f639" fmla="val 4776724"/>
                <a:gd name="f640" fmla="val 1144651"/>
                <a:gd name="f641" fmla="val 4757420"/>
                <a:gd name="f642" fmla="val 4749673"/>
                <a:gd name="f643" fmla="val 1152398"/>
                <a:gd name="f644" fmla="val 1171575"/>
                <a:gd name="f645" fmla="val 4784471"/>
                <a:gd name="f646" fmla="val 4225035"/>
                <a:gd name="f647" fmla="val 4205858"/>
                <a:gd name="f648" fmla="val 4197984"/>
                <a:gd name="f649" fmla="val 4232909"/>
                <a:gd name="f650" fmla="val 3121786"/>
                <a:gd name="f651" fmla="val 3102609"/>
                <a:gd name="f652" fmla="val 3094863"/>
                <a:gd name="f653" fmla="val 3129660"/>
                <a:gd name="f654" fmla="val 694816"/>
                <a:gd name="f655" fmla="val 675513"/>
                <a:gd name="f656" fmla="val 702563"/>
                <a:gd name="f657" fmla="val 4672203"/>
                <a:gd name="f658" fmla="val 1138936"/>
                <a:gd name="f659" fmla="val 4652899"/>
                <a:gd name="f660" fmla="val 4645152"/>
                <a:gd name="f661" fmla="val 1146683"/>
                <a:gd name="f662" fmla="val 1165860"/>
                <a:gd name="f663" fmla="val 1173607"/>
                <a:gd name="f664" fmla="val 4679950"/>
                <a:gd name="f665" fmla="val 1246377"/>
                <a:gd name="f666" fmla="val 1127252"/>
                <a:gd name="f667" fmla="val 1227201"/>
                <a:gd name="f668" fmla="val 1219327"/>
                <a:gd name="f669" fmla="val 1135126"/>
                <a:gd name="f670" fmla="val 1154302"/>
                <a:gd name="f671" fmla="val 1254125"/>
                <a:gd name="f672" fmla="val 3371469"/>
                <a:gd name="f673" fmla="val 1121537"/>
                <a:gd name="f674" fmla="val 3352292"/>
                <a:gd name="f675" fmla="val 3344545"/>
                <a:gd name="f676" fmla="val 1129284"/>
                <a:gd name="f677" fmla="val 1148461"/>
                <a:gd name="f678" fmla="val 3379343"/>
                <a:gd name="f679" fmla="val 2622550"/>
                <a:gd name="f680" fmla="val 2603246"/>
                <a:gd name="f681" fmla="val 2595499"/>
                <a:gd name="f682" fmla="val 2630297"/>
                <a:gd name="f683" fmla="val 4358640"/>
                <a:gd name="f684" fmla="val 1115695"/>
                <a:gd name="f685" fmla="val 4339335"/>
                <a:gd name="f686" fmla="val 4331589"/>
                <a:gd name="f687" fmla="val 1123569"/>
                <a:gd name="f688" fmla="val 1142746"/>
                <a:gd name="f689" fmla="val 4366386"/>
                <a:gd name="f690" fmla="val 4068318"/>
                <a:gd name="f691" fmla="val 4049014"/>
                <a:gd name="f692" fmla="val 2070862"/>
                <a:gd name="f693" fmla="val 2051685"/>
                <a:gd name="f694" fmla="val 2043811"/>
                <a:gd name="f695" fmla="val 2078736"/>
                <a:gd name="f696" fmla="val 1797939"/>
                <a:gd name="f697" fmla="val 1778762"/>
                <a:gd name="f698" fmla="val 1805813"/>
                <a:gd name="f699" fmla="val 3237992"/>
                <a:gd name="f700" fmla="val 1109979"/>
                <a:gd name="f701" fmla="val 3218688"/>
                <a:gd name="f702" fmla="val 1117727"/>
                <a:gd name="f703" fmla="val 1136903"/>
                <a:gd name="f704" fmla="val 2744470"/>
                <a:gd name="f705" fmla="val 2725166"/>
                <a:gd name="f706" fmla="val 2717419"/>
                <a:gd name="f707" fmla="val 2752216"/>
                <a:gd name="f708" fmla="val 2187066"/>
                <a:gd name="f709" fmla="val 2167763"/>
                <a:gd name="f710" fmla="val 2194814"/>
                <a:gd name="f711" fmla="val 1937385"/>
                <a:gd name="f712" fmla="val 1104138"/>
                <a:gd name="f713" fmla="val 1918080"/>
                <a:gd name="f714" fmla="val 1910334"/>
                <a:gd name="f715" fmla="val 1111885"/>
                <a:gd name="f716" fmla="val 1131062"/>
                <a:gd name="f717" fmla="val 1945132"/>
                <a:gd name="f718" fmla="val 1670303"/>
                <a:gd name="f719" fmla="val 1651000"/>
                <a:gd name="f720" fmla="val 1643252"/>
                <a:gd name="f721" fmla="val 1101216"/>
                <a:gd name="f722" fmla="val 1082039"/>
                <a:gd name="f723" fmla="val 1074165"/>
                <a:gd name="f724" fmla="val 491489"/>
                <a:gd name="f725" fmla="val 1098423"/>
                <a:gd name="f726" fmla="val 472313"/>
                <a:gd name="f727" fmla="val 464565"/>
                <a:gd name="f728" fmla="val 1106170"/>
                <a:gd name="f729" fmla="val 1125347"/>
                <a:gd name="f730" fmla="val 1133094"/>
                <a:gd name="f731" fmla="val 499363"/>
                <a:gd name="f732" fmla="val 3592195"/>
                <a:gd name="f733" fmla="val 1092580"/>
                <a:gd name="f734" fmla="val 3572891"/>
                <a:gd name="f735" fmla="val 3565144"/>
                <a:gd name="f736" fmla="val 1100327"/>
                <a:gd name="f737" fmla="val 1119504"/>
                <a:gd name="f738" fmla="val 3599942"/>
                <a:gd name="f739" fmla="val 781812"/>
                <a:gd name="f740" fmla="val 762635"/>
                <a:gd name="f741" fmla="val 789686"/>
                <a:gd name="f742" fmla="val 381253"/>
                <a:gd name="f743" fmla="val 361950"/>
                <a:gd name="f744" fmla="val 354202"/>
                <a:gd name="f745" fmla="val 389000"/>
                <a:gd name="f746" fmla="val 3812794"/>
                <a:gd name="f747" fmla="val 1086865"/>
                <a:gd name="f748" fmla="val 3793617"/>
                <a:gd name="f749" fmla="val 3785743"/>
                <a:gd name="f750" fmla="val 1094613"/>
                <a:gd name="f751" fmla="val 1113789"/>
                <a:gd name="f752" fmla="val 3820668"/>
                <a:gd name="f753" fmla="val 4503801"/>
                <a:gd name="f754" fmla="val 1081024"/>
                <a:gd name="f755" fmla="val 4484497"/>
                <a:gd name="f756" fmla="val 4476750"/>
                <a:gd name="f757" fmla="val 1088771"/>
                <a:gd name="f758" fmla="val 1107948"/>
                <a:gd name="f759" fmla="val 4511548"/>
                <a:gd name="f760" fmla="val 3946398"/>
                <a:gd name="f761" fmla="val 3927094"/>
                <a:gd name="f762" fmla="val 3919347"/>
                <a:gd name="f763" fmla="val 3954145"/>
                <a:gd name="f764" fmla="val 2401824"/>
                <a:gd name="f765" fmla="val 2382647"/>
                <a:gd name="f766" fmla="val 2409698"/>
                <a:gd name="f767" fmla="val 1356740"/>
                <a:gd name="f768" fmla="val 1337437"/>
                <a:gd name="f769" fmla="val 1329689"/>
                <a:gd name="f770" fmla="val 1364488"/>
                <a:gd name="f771" fmla="val 2965069"/>
                <a:gd name="f772" fmla="val 1075182"/>
                <a:gd name="f773" fmla="val 2945891"/>
                <a:gd name="f774" fmla="val 2938017"/>
                <a:gd name="f775" fmla="val 1083055"/>
                <a:gd name="f776" fmla="val 1102233"/>
                <a:gd name="f777" fmla="val 2972816"/>
                <a:gd name="f778" fmla="val 4648961"/>
                <a:gd name="f779" fmla="val 1052067"/>
                <a:gd name="f780" fmla="val 4629658"/>
                <a:gd name="f781" fmla="val 1059814"/>
                <a:gd name="f782" fmla="val 1078991"/>
                <a:gd name="f783" fmla="val 2279904"/>
                <a:gd name="f784" fmla="val 2260727"/>
                <a:gd name="f785" fmla="val 2252853"/>
                <a:gd name="f786" fmla="val 2287778"/>
                <a:gd name="f787" fmla="val 909574"/>
                <a:gd name="f788" fmla="val 890397"/>
                <a:gd name="f789" fmla="val 4828921"/>
                <a:gd name="f790" fmla="val 1046352"/>
                <a:gd name="f791" fmla="val 4809744"/>
                <a:gd name="f792" fmla="val 4801870"/>
                <a:gd name="f793" fmla="val 1054100"/>
                <a:gd name="f794" fmla="val 1073277"/>
                <a:gd name="f795" fmla="val 4836668"/>
                <a:gd name="f796" fmla="val 3475990"/>
                <a:gd name="f797" fmla="val 3456813"/>
                <a:gd name="f798" fmla="val 3448939"/>
                <a:gd name="f799" fmla="val 3483864"/>
                <a:gd name="f800" fmla="val 3069590"/>
                <a:gd name="f801" fmla="val 3050413"/>
                <a:gd name="f802" fmla="val 3042539"/>
                <a:gd name="f803" fmla="val 3077336"/>
                <a:gd name="f804" fmla="val 2518029"/>
                <a:gd name="f805" fmla="val 2498725"/>
                <a:gd name="f806" fmla="val 2490978"/>
                <a:gd name="f807" fmla="val 2525776"/>
                <a:gd name="f808" fmla="val 1034669"/>
                <a:gd name="f809" fmla="val 1042542"/>
                <a:gd name="f810" fmla="val 1061720"/>
                <a:gd name="f811" fmla="val 1069466"/>
                <a:gd name="f812" fmla="val 630936"/>
                <a:gd name="f813" fmla="val 611632"/>
                <a:gd name="f814" fmla="val 603885"/>
                <a:gd name="f815" fmla="val 638683"/>
                <a:gd name="f816" fmla="val 2837307"/>
                <a:gd name="f817" fmla="val 1028953"/>
                <a:gd name="f818" fmla="val 2818129"/>
                <a:gd name="f819" fmla="val 2810255"/>
                <a:gd name="f820" fmla="val 1036701"/>
                <a:gd name="f821" fmla="val 1055877"/>
                <a:gd name="f822" fmla="val 1063625"/>
                <a:gd name="f823" fmla="val 2845180"/>
                <a:gd name="f824" fmla="val 3319272"/>
                <a:gd name="f825" fmla="val 1023112"/>
                <a:gd name="f826" fmla="val 3299968"/>
                <a:gd name="f827" fmla="val 3292221"/>
                <a:gd name="f828" fmla="val 1030986"/>
                <a:gd name="f829" fmla="val 1050163"/>
                <a:gd name="f830" fmla="val 1057910"/>
                <a:gd name="f831" fmla="val 3327019"/>
                <a:gd name="f832" fmla="val 1049020"/>
                <a:gd name="f833" fmla="val 1029715"/>
                <a:gd name="f834" fmla="val 1021969"/>
                <a:gd name="f835" fmla="val 1056766"/>
                <a:gd name="f836" fmla="val 1873503"/>
                <a:gd name="f837" fmla="val 1017397"/>
                <a:gd name="f838" fmla="val 1854200"/>
                <a:gd name="f839" fmla="val 1846452"/>
                <a:gd name="f840" fmla="val 1025144"/>
                <a:gd name="f841" fmla="val 1044321"/>
                <a:gd name="f842" fmla="val 1881251"/>
                <a:gd name="f843" fmla="val 2628265"/>
                <a:gd name="f844" fmla="val 1005839"/>
                <a:gd name="f845" fmla="val 2609088"/>
                <a:gd name="f846" fmla="val 2601214"/>
                <a:gd name="f847" fmla="val 1013587"/>
                <a:gd name="f848" fmla="val 1032763"/>
                <a:gd name="f849" fmla="val 1040511"/>
                <a:gd name="f850" fmla="val 2636139"/>
                <a:gd name="f851" fmla="val 1734058"/>
                <a:gd name="f852" fmla="val 1714880"/>
                <a:gd name="f853" fmla="val 1707134"/>
                <a:gd name="f854" fmla="val 1741932"/>
                <a:gd name="f855" fmla="val 3191509"/>
                <a:gd name="f856" fmla="val 999998"/>
                <a:gd name="f857" fmla="val 3172332"/>
                <a:gd name="f858" fmla="val 3164458"/>
                <a:gd name="f859" fmla="val 1007745"/>
                <a:gd name="f860" fmla="val 1026922"/>
                <a:gd name="f861" fmla="val 3199383"/>
                <a:gd name="f862" fmla="val 2134742"/>
                <a:gd name="f863" fmla="val 2115566"/>
                <a:gd name="f864" fmla="val 2107691"/>
                <a:gd name="f865" fmla="val 2142616"/>
                <a:gd name="f866" fmla="val 2018664"/>
                <a:gd name="f867" fmla="val 994283"/>
                <a:gd name="f868" fmla="val 1999361"/>
                <a:gd name="f869" fmla="val 1991614"/>
                <a:gd name="f870" fmla="val 1002029"/>
                <a:gd name="f871" fmla="val 1021207"/>
                <a:gd name="f872" fmla="val 2026412"/>
                <a:gd name="f873" fmla="val 3859276"/>
                <a:gd name="f874" fmla="val 988440"/>
                <a:gd name="f875" fmla="val 3839972"/>
                <a:gd name="f876" fmla="val 3832225"/>
                <a:gd name="f877" fmla="val 996188"/>
                <a:gd name="f878" fmla="val 1015364"/>
                <a:gd name="f879" fmla="val 3867023"/>
                <a:gd name="f880" fmla="val 796036"/>
                <a:gd name="f881" fmla="val 982599"/>
                <a:gd name="f882" fmla="val 783209"/>
                <a:gd name="f883" fmla="val 778001"/>
                <a:gd name="f884" fmla="val 987805"/>
                <a:gd name="f885" fmla="val 1000633"/>
                <a:gd name="f886" fmla="val 801242"/>
                <a:gd name="f887" fmla="val 2732786"/>
                <a:gd name="f888" fmla="val 976884"/>
                <a:gd name="f889" fmla="val 2713609"/>
                <a:gd name="f890" fmla="val 2705735"/>
                <a:gd name="f891" fmla="val 984630"/>
                <a:gd name="f892" fmla="val 1003808"/>
                <a:gd name="f893" fmla="val 1011554"/>
                <a:gd name="f894" fmla="val 2740660"/>
                <a:gd name="f895" fmla="val 2372867"/>
                <a:gd name="f896" fmla="val 2353564"/>
                <a:gd name="f897" fmla="val 2345816"/>
                <a:gd name="f898" fmla="val 2380615"/>
                <a:gd name="f899" fmla="val 416051"/>
                <a:gd name="f900" fmla="val 396875"/>
                <a:gd name="f901" fmla="val 423925"/>
                <a:gd name="f902" fmla="val 1478661"/>
                <a:gd name="f903" fmla="val 971041"/>
                <a:gd name="f904" fmla="val 1459357"/>
                <a:gd name="f905" fmla="val 1451610"/>
                <a:gd name="f906" fmla="val 978788"/>
                <a:gd name="f907" fmla="val 997965"/>
                <a:gd name="f908" fmla="val 1486408"/>
                <a:gd name="f909" fmla="val 1350899"/>
                <a:gd name="f910" fmla="val 1331595"/>
                <a:gd name="f911" fmla="val 1323848"/>
                <a:gd name="f912" fmla="val 1358646"/>
                <a:gd name="f913" fmla="val 526414"/>
                <a:gd name="f914" fmla="val 507111"/>
                <a:gd name="f915" fmla="val 534162"/>
                <a:gd name="f916" fmla="val 2924429"/>
                <a:gd name="f917" fmla="val 965326"/>
                <a:gd name="f918" fmla="val 2905252"/>
                <a:gd name="f919" fmla="val 973074"/>
                <a:gd name="f920" fmla="val 992251"/>
                <a:gd name="f921" fmla="val 2932176"/>
                <a:gd name="f922" fmla="val 294132"/>
                <a:gd name="f923" fmla="val 959485"/>
                <a:gd name="f924" fmla="val 274954"/>
                <a:gd name="f925" fmla="val 267080"/>
                <a:gd name="f926" fmla="val 967232"/>
                <a:gd name="f927" fmla="val 986409"/>
                <a:gd name="f928" fmla="val 301878"/>
                <a:gd name="f929" fmla="val 3563111"/>
                <a:gd name="f930" fmla="val 953770"/>
                <a:gd name="f931" fmla="val 3543934"/>
                <a:gd name="f932" fmla="val 3536060"/>
                <a:gd name="f933" fmla="val 961516"/>
                <a:gd name="f934" fmla="val 980694"/>
                <a:gd name="f935" fmla="val 3570985"/>
                <a:gd name="f936" fmla="val 947927"/>
                <a:gd name="f937" fmla="val 955675"/>
                <a:gd name="f938" fmla="val 974851"/>
                <a:gd name="f939" fmla="val 942086"/>
                <a:gd name="f940" fmla="val 949960"/>
                <a:gd name="f941" fmla="val 969137"/>
                <a:gd name="f942" fmla="val 979297"/>
                <a:gd name="f943" fmla="val 959992"/>
                <a:gd name="f944" fmla="val 987044"/>
                <a:gd name="f945" fmla="val 3098673"/>
                <a:gd name="f946" fmla="val 936371"/>
                <a:gd name="f947" fmla="val 3079369"/>
                <a:gd name="f948" fmla="val 3071622"/>
                <a:gd name="f949" fmla="val 944117"/>
                <a:gd name="f950" fmla="val 963295"/>
                <a:gd name="f951" fmla="val 3106420"/>
                <a:gd name="f952" fmla="val 1153540"/>
                <a:gd name="f953" fmla="val 1134237"/>
                <a:gd name="f954" fmla="val 1161288"/>
                <a:gd name="f955" fmla="val 2204466"/>
                <a:gd name="f956" fmla="val 924813"/>
                <a:gd name="f957" fmla="val 2185162"/>
                <a:gd name="f958" fmla="val 2177415"/>
                <a:gd name="f959" fmla="val 932561"/>
                <a:gd name="f960" fmla="val 951738"/>
                <a:gd name="f961" fmla="val 2212213"/>
                <a:gd name="f962" fmla="val 1902460"/>
                <a:gd name="f963" fmla="val 918972"/>
                <a:gd name="f964" fmla="val 1883283"/>
                <a:gd name="f965" fmla="val 1875409"/>
                <a:gd name="f966" fmla="val 926719"/>
                <a:gd name="f967" fmla="val 945896"/>
                <a:gd name="f968" fmla="val 2552827"/>
                <a:gd name="f969" fmla="val 913257"/>
                <a:gd name="f970" fmla="val 2533523"/>
                <a:gd name="f971" fmla="val 921003"/>
                <a:gd name="f972" fmla="val 940180"/>
                <a:gd name="f973" fmla="val 2560574"/>
                <a:gd name="f974" fmla="val 1786382"/>
                <a:gd name="f975" fmla="val 1767077"/>
                <a:gd name="f976" fmla="val 1759330"/>
                <a:gd name="f977" fmla="val 3325114"/>
                <a:gd name="f978" fmla="val 907414"/>
                <a:gd name="f979" fmla="val 3305809"/>
                <a:gd name="f980" fmla="val 3298063"/>
                <a:gd name="f981" fmla="val 915162"/>
                <a:gd name="f982" fmla="val 934338"/>
                <a:gd name="f983" fmla="val 3332860"/>
                <a:gd name="f984" fmla="val 2454148"/>
                <a:gd name="f985" fmla="val 2434844"/>
                <a:gd name="f986" fmla="val 2427097"/>
                <a:gd name="f987" fmla="val 2461895"/>
                <a:gd name="f988" fmla="val 868934"/>
                <a:gd name="f989" fmla="val 849757"/>
                <a:gd name="f990" fmla="val 876808"/>
                <a:gd name="f991" fmla="val 901700"/>
                <a:gd name="f992" fmla="val 909447"/>
                <a:gd name="f993" fmla="val 928624"/>
                <a:gd name="f994" fmla="val 1269619"/>
                <a:gd name="f995" fmla="val 1250314"/>
                <a:gd name="f996" fmla="val 1242567"/>
                <a:gd name="f997" fmla="val 1277365"/>
                <a:gd name="f998" fmla="val 890015"/>
                <a:gd name="f999" fmla="val 897889"/>
                <a:gd name="f1000" fmla="val 917066"/>
                <a:gd name="f1001" fmla="val 884301"/>
                <a:gd name="f1002" fmla="val 892048"/>
                <a:gd name="f1003" fmla="val 911225"/>
                <a:gd name="f1004" fmla="val 2796666"/>
                <a:gd name="f1005" fmla="val 2777490"/>
                <a:gd name="f1006" fmla="val 2769616"/>
                <a:gd name="f1007" fmla="val 2804541"/>
                <a:gd name="f1008" fmla="val 2308987"/>
                <a:gd name="f1009" fmla="val 2289683"/>
                <a:gd name="f1010" fmla="val 2281936"/>
                <a:gd name="f1011" fmla="val 2316734"/>
                <a:gd name="f1012" fmla="val 2059304"/>
                <a:gd name="f1013" fmla="val 2040001"/>
                <a:gd name="f1014" fmla="val 2032253"/>
                <a:gd name="f1015" fmla="val 2067052"/>
                <a:gd name="f1016" fmla="val 3226307"/>
                <a:gd name="f1017" fmla="val 872744"/>
                <a:gd name="f1018" fmla="val 3207130"/>
                <a:gd name="f1019" fmla="val 880490"/>
                <a:gd name="f1020" fmla="val 899667"/>
                <a:gd name="f1021" fmla="val 3234181"/>
                <a:gd name="f1022" fmla="val 1466977"/>
                <a:gd name="f1023" fmla="val 866901"/>
                <a:gd name="f1024" fmla="val 1447800"/>
                <a:gd name="f1025" fmla="val 1439926"/>
                <a:gd name="f1026" fmla="val 874649"/>
                <a:gd name="f1027" fmla="val 893826"/>
                <a:gd name="f1028" fmla="val 1474851"/>
                <a:gd name="f1029" fmla="val 2657348"/>
                <a:gd name="f1030" fmla="val 861187"/>
                <a:gd name="f1031" fmla="val 2638044"/>
                <a:gd name="f1032" fmla="val 888111"/>
                <a:gd name="f1033" fmla="val 895858"/>
                <a:gd name="f1034" fmla="val 2665095"/>
                <a:gd name="f1035" fmla="val 358013"/>
                <a:gd name="f1036" fmla="val 338709"/>
                <a:gd name="f1037" fmla="val 330962"/>
                <a:gd name="f1038" fmla="val 365760"/>
                <a:gd name="f1039" fmla="val 1066419"/>
                <a:gd name="f1040" fmla="val 855345"/>
                <a:gd name="f1041" fmla="val 1047114"/>
                <a:gd name="f1042" fmla="val 863091"/>
                <a:gd name="f1043" fmla="val 882269"/>
                <a:gd name="f1044" fmla="val 849502"/>
                <a:gd name="f1045" fmla="val 857376"/>
                <a:gd name="f1046" fmla="val 876553"/>
                <a:gd name="f1047" fmla="val 1693417"/>
                <a:gd name="f1048" fmla="val 1674240"/>
                <a:gd name="f1049" fmla="val 1701291"/>
                <a:gd name="f1050" fmla="val 843788"/>
                <a:gd name="f1051" fmla="val 851535"/>
                <a:gd name="f1052" fmla="val 870712"/>
                <a:gd name="f1053" fmla="val 878459"/>
                <a:gd name="f1054" fmla="val 5908929"/>
                <a:gd name="f1055" fmla="val 837946"/>
                <a:gd name="f1056" fmla="val 5889625"/>
                <a:gd name="f1057" fmla="val 5881878"/>
                <a:gd name="f1058" fmla="val 845820"/>
                <a:gd name="f1059" fmla="val 864997"/>
                <a:gd name="f1060" fmla="val 5916676"/>
                <a:gd name="f1061" fmla="val 468375"/>
                <a:gd name="f1062" fmla="val 449072"/>
                <a:gd name="f1063" fmla="val 441325"/>
                <a:gd name="f1064" fmla="val 476123"/>
                <a:gd name="f1065" fmla="val 3458591"/>
                <a:gd name="f1066" fmla="val 832230"/>
                <a:gd name="f1067" fmla="val 3439414"/>
                <a:gd name="f1068" fmla="val 859154"/>
                <a:gd name="f1069" fmla="val 3737355"/>
                <a:gd name="f1070" fmla="val 826388"/>
                <a:gd name="f1071" fmla="val 3718052"/>
                <a:gd name="f1072" fmla="val 3710304"/>
                <a:gd name="f1073" fmla="val 853313"/>
                <a:gd name="f1074" fmla="val 3745103"/>
                <a:gd name="f1075" fmla="val 950213"/>
                <a:gd name="f1076" fmla="val 931037"/>
                <a:gd name="f1077" fmla="val 923163"/>
                <a:gd name="f1078" fmla="val 828421"/>
                <a:gd name="f1079" fmla="val 847598"/>
                <a:gd name="f1080" fmla="val 230250"/>
                <a:gd name="f1081" fmla="val 211074"/>
                <a:gd name="f1082" fmla="val 203200"/>
                <a:gd name="f1083" fmla="val 238125"/>
                <a:gd name="f1084" fmla="val 822578"/>
                <a:gd name="f1085" fmla="val 841755"/>
                <a:gd name="f1086" fmla="val 6019292"/>
                <a:gd name="f1087" fmla="val 809116"/>
                <a:gd name="f1088" fmla="val 5999988"/>
                <a:gd name="f1089" fmla="val 5992241"/>
                <a:gd name="f1090" fmla="val 816863"/>
                <a:gd name="f1091" fmla="val 836040"/>
                <a:gd name="f1092" fmla="val 6027039"/>
                <a:gd name="f1093" fmla="val 5787008"/>
                <a:gd name="f1094" fmla="val 803275"/>
                <a:gd name="f1095" fmla="val 5767705"/>
                <a:gd name="f1096" fmla="val 5759958"/>
                <a:gd name="f1097" fmla="val 811022"/>
                <a:gd name="f1098" fmla="val 830199"/>
                <a:gd name="f1099" fmla="val 5794756"/>
                <a:gd name="f1100" fmla="val 1577339"/>
                <a:gd name="f1101" fmla="val 1558163"/>
                <a:gd name="f1102" fmla="val 2396109"/>
                <a:gd name="f1103" fmla="val 797433"/>
                <a:gd name="f1104" fmla="val 2376804"/>
                <a:gd name="f1105" fmla="val 2369058"/>
                <a:gd name="f1106" fmla="val 805307"/>
                <a:gd name="f1107" fmla="val 824484"/>
                <a:gd name="f1108" fmla="val 2403855"/>
                <a:gd name="f1109" fmla="val 3342513"/>
                <a:gd name="f1110" fmla="val 791717"/>
                <a:gd name="f1111" fmla="val 3323208"/>
                <a:gd name="f1112" fmla="val 799464"/>
                <a:gd name="f1113" fmla="val 818641"/>
                <a:gd name="f1114" fmla="val 3350259"/>
                <a:gd name="f1115" fmla="val 2738628"/>
                <a:gd name="f1116" fmla="val 785876"/>
                <a:gd name="f1117" fmla="val 2719324"/>
                <a:gd name="f1118" fmla="val 2711577"/>
                <a:gd name="f1119" fmla="val 793623"/>
                <a:gd name="f1120" fmla="val 812800"/>
                <a:gd name="f1121" fmla="val 2746375"/>
                <a:gd name="f1122" fmla="val 2239264"/>
                <a:gd name="f1123" fmla="val 2220087"/>
                <a:gd name="f1124" fmla="val 2247138"/>
                <a:gd name="f1125" fmla="val 596011"/>
                <a:gd name="f1126" fmla="val 576834"/>
                <a:gd name="f1127" fmla="val 569087"/>
                <a:gd name="f1128" fmla="val 762762"/>
                <a:gd name="f1129" fmla="val 770509"/>
                <a:gd name="f1130" fmla="val 1263777"/>
                <a:gd name="f1131" fmla="val 756920"/>
                <a:gd name="f1132" fmla="val 1244600"/>
                <a:gd name="f1133" fmla="val 1236726"/>
                <a:gd name="f1134" fmla="val 764794"/>
                <a:gd name="f1135" fmla="val 783971"/>
                <a:gd name="f1136" fmla="val 323214"/>
                <a:gd name="f1137" fmla="val 303911"/>
                <a:gd name="f1138" fmla="val 296163"/>
                <a:gd name="f1139" fmla="val 3638677"/>
                <a:gd name="f1140" fmla="val 751204"/>
                <a:gd name="f1141" fmla="val 3619373"/>
                <a:gd name="f1142" fmla="val 758951"/>
                <a:gd name="f1143" fmla="val 778128"/>
                <a:gd name="f1144" fmla="val 3646424"/>
                <a:gd name="f1145" fmla="val 1455420"/>
                <a:gd name="f1146" fmla="val 1436115"/>
                <a:gd name="f1147" fmla="val 1428369"/>
                <a:gd name="f1148" fmla="val 1463166"/>
                <a:gd name="f1149" fmla="val 3510915"/>
                <a:gd name="f1150" fmla="val 739648"/>
                <a:gd name="f1151" fmla="val 3491610"/>
                <a:gd name="f1152" fmla="val 747395"/>
                <a:gd name="f1153" fmla="val 766572"/>
                <a:gd name="f1154" fmla="val 774319"/>
                <a:gd name="f1155" fmla="val 3518661"/>
                <a:gd name="f1156" fmla="val 3017392"/>
                <a:gd name="f1157" fmla="val 2998089"/>
                <a:gd name="f1158" fmla="val 2990341"/>
                <a:gd name="f1159" fmla="val 3025140"/>
                <a:gd name="f1160" fmla="val 700532"/>
                <a:gd name="f1161" fmla="val 681354"/>
                <a:gd name="f1162" fmla="val 673480"/>
                <a:gd name="f1163" fmla="val 708405"/>
                <a:gd name="f1164" fmla="val 2895346"/>
                <a:gd name="f1165" fmla="val 733805"/>
                <a:gd name="f1166" fmla="val 2876169"/>
                <a:gd name="f1167" fmla="val 2868295"/>
                <a:gd name="f1168" fmla="val 741552"/>
                <a:gd name="f1169" fmla="val 760729"/>
                <a:gd name="f1170" fmla="val 768603"/>
                <a:gd name="f1171" fmla="val 2903220"/>
                <a:gd name="f1172" fmla="val 1687702"/>
                <a:gd name="f1173" fmla="val 1668399"/>
                <a:gd name="f1174" fmla="val 1660652"/>
                <a:gd name="f1175" fmla="val 1695450"/>
                <a:gd name="f1176" fmla="val 5676646"/>
                <a:gd name="f1177" fmla="val 728090"/>
                <a:gd name="f1178" fmla="val 5657469"/>
                <a:gd name="f1179" fmla="val 5649595"/>
                <a:gd name="f1180" fmla="val 735838"/>
                <a:gd name="f1181" fmla="val 755014"/>
                <a:gd name="f1182" fmla="val 5684520"/>
                <a:gd name="f1183" fmla="val 2605024"/>
                <a:gd name="f1184" fmla="val 2585847"/>
                <a:gd name="f1185" fmla="val 2578100"/>
                <a:gd name="f1186" fmla="val 2612898"/>
                <a:gd name="f1187" fmla="val 1043177"/>
                <a:gd name="f1188" fmla="val 1023874"/>
                <a:gd name="f1189" fmla="val 722249"/>
                <a:gd name="f1190" fmla="val 729996"/>
                <a:gd name="f1191" fmla="val 749173"/>
                <a:gd name="f1192" fmla="val 2053463"/>
                <a:gd name="f1193" fmla="val 2034286"/>
                <a:gd name="f1194" fmla="val 2061210"/>
                <a:gd name="f1195" fmla="val 1948941"/>
                <a:gd name="f1196" fmla="val 1929764"/>
                <a:gd name="f1197" fmla="val 1921890"/>
                <a:gd name="f1198" fmla="val 1956815"/>
                <a:gd name="f1199" fmla="val 5920485"/>
                <a:gd name="f1200" fmla="val 710691"/>
                <a:gd name="f1201" fmla="val 5901308"/>
                <a:gd name="f1202" fmla="val 5893434"/>
                <a:gd name="f1203" fmla="val 718438"/>
                <a:gd name="f1204" fmla="val 737615"/>
                <a:gd name="f1205" fmla="val 745363"/>
                <a:gd name="f1206" fmla="val 5928359"/>
                <a:gd name="f1207" fmla="val 2326386"/>
                <a:gd name="f1208" fmla="val 2307082"/>
                <a:gd name="f1209" fmla="val 2299335"/>
                <a:gd name="f1210" fmla="val 2334133"/>
                <a:gd name="f1211" fmla="val 514730"/>
                <a:gd name="f1212" fmla="val 704850"/>
                <a:gd name="f1213" fmla="val 495553"/>
                <a:gd name="f1214" fmla="val 487679"/>
                <a:gd name="f1215" fmla="val 712724"/>
                <a:gd name="f1216" fmla="val 731901"/>
                <a:gd name="f1217" fmla="val 522604"/>
                <a:gd name="f1218" fmla="val 410210"/>
                <a:gd name="f1219" fmla="val 391033"/>
                <a:gd name="f1220" fmla="val 383159"/>
                <a:gd name="f1221" fmla="val 418084"/>
                <a:gd name="f1222" fmla="val 6036691"/>
                <a:gd name="f1223" fmla="val 699135"/>
                <a:gd name="f1224" fmla="val 6017386"/>
                <a:gd name="f1225" fmla="val 6009640"/>
                <a:gd name="f1226" fmla="val 706882"/>
                <a:gd name="f1227" fmla="val 726059"/>
                <a:gd name="f1228" fmla="val 6044438"/>
                <a:gd name="f1229" fmla="val 3296030"/>
                <a:gd name="f1230" fmla="val 693292"/>
                <a:gd name="f1231" fmla="val 3276854"/>
                <a:gd name="f1232" fmla="val 3268979"/>
                <a:gd name="f1233" fmla="val 701039"/>
                <a:gd name="f1234" fmla="val 720216"/>
                <a:gd name="f1235" fmla="val 3303778"/>
                <a:gd name="f1236" fmla="val 5810250"/>
                <a:gd name="f1237" fmla="val 687577"/>
                <a:gd name="f1238" fmla="val 5790946"/>
                <a:gd name="f1239" fmla="val 5783199"/>
                <a:gd name="f1240" fmla="val 695325"/>
                <a:gd name="f1241" fmla="val 714501"/>
                <a:gd name="f1242" fmla="val 5817997"/>
                <a:gd name="f1243" fmla="val 1565783"/>
                <a:gd name="f1244" fmla="val 1546478"/>
                <a:gd name="f1245" fmla="val 1538732"/>
                <a:gd name="f1246" fmla="val 1573529"/>
                <a:gd name="f1247" fmla="val 681736"/>
                <a:gd name="f1248" fmla="val 689483"/>
                <a:gd name="f1249" fmla="val 708660"/>
                <a:gd name="f1250" fmla="val 716534"/>
                <a:gd name="f1251" fmla="val 2808351"/>
                <a:gd name="f1252" fmla="val 676021"/>
                <a:gd name="f1253" fmla="val 2789047"/>
                <a:gd name="f1254" fmla="val 2781300"/>
                <a:gd name="f1255" fmla="val 683767"/>
                <a:gd name="f1256" fmla="val 702945"/>
                <a:gd name="f1257" fmla="val 2816098"/>
                <a:gd name="f1258" fmla="val 2175383"/>
                <a:gd name="f1259" fmla="val 2156205"/>
                <a:gd name="f1260" fmla="val 2148332"/>
                <a:gd name="f1261" fmla="val 2183257"/>
                <a:gd name="f1262" fmla="val 172212"/>
                <a:gd name="f1263" fmla="val 152908"/>
                <a:gd name="f1264" fmla="val 145161"/>
                <a:gd name="f1265" fmla="val 179959"/>
                <a:gd name="f1266" fmla="val 1856104"/>
                <a:gd name="f1267" fmla="val 670178"/>
                <a:gd name="f1268" fmla="val 1836801"/>
                <a:gd name="f1269" fmla="val 677926"/>
                <a:gd name="f1270" fmla="val 697102"/>
                <a:gd name="f1271" fmla="val 3714115"/>
                <a:gd name="f1272" fmla="val 664337"/>
                <a:gd name="f1273" fmla="val 3694810"/>
                <a:gd name="f1274" fmla="val 3687064"/>
                <a:gd name="f1275" fmla="val 672211"/>
                <a:gd name="f1276" fmla="val 691388"/>
                <a:gd name="f1277" fmla="val 3721861"/>
                <a:gd name="f1278" fmla="val 2703829"/>
                <a:gd name="f1279" fmla="val 2684526"/>
                <a:gd name="f1280" fmla="val 2676779"/>
                <a:gd name="f1281" fmla="val 5554726"/>
                <a:gd name="f1282" fmla="val 652779"/>
                <a:gd name="f1283" fmla="val 5535549"/>
                <a:gd name="f1284" fmla="val 5527675"/>
                <a:gd name="f1285" fmla="val 660653"/>
                <a:gd name="f1286" fmla="val 679830"/>
                <a:gd name="f1287" fmla="val 5562473"/>
                <a:gd name="f1288" fmla="val 764413"/>
                <a:gd name="f1289" fmla="val 745236"/>
                <a:gd name="f1290" fmla="val 737362"/>
                <a:gd name="f1291" fmla="val 772287"/>
                <a:gd name="f1292" fmla="val 276733"/>
                <a:gd name="f1293" fmla="val 257428"/>
                <a:gd name="f1294" fmla="val 249682"/>
                <a:gd name="f1295" fmla="val 284479"/>
                <a:gd name="f1296" fmla="val 647064"/>
                <a:gd name="f1297" fmla="val 654812"/>
                <a:gd name="f1298" fmla="val 673988"/>
                <a:gd name="f1299" fmla="val 3597909"/>
                <a:gd name="f1300" fmla="val 641223"/>
                <a:gd name="f1301" fmla="val 3578732"/>
                <a:gd name="f1302" fmla="val 648970"/>
                <a:gd name="f1303" fmla="val 668147"/>
                <a:gd name="f1304" fmla="val 3605783"/>
                <a:gd name="f1305" fmla="val 3174110"/>
                <a:gd name="f1306" fmla="val 3154806"/>
                <a:gd name="f1307" fmla="val 3147059"/>
                <a:gd name="f1308" fmla="val 3181857"/>
                <a:gd name="f1309" fmla="val 1257935"/>
                <a:gd name="f1310" fmla="val 1238758"/>
                <a:gd name="f1311" fmla="val 1231011"/>
                <a:gd name="f1312" fmla="val 1265809"/>
                <a:gd name="f1313" fmla="val 625094"/>
                <a:gd name="f1314" fmla="val 605916"/>
                <a:gd name="f1315" fmla="val 3075431"/>
                <a:gd name="f1316" fmla="val 635508"/>
                <a:gd name="f1317" fmla="val 3056128"/>
                <a:gd name="f1318" fmla="val 3048380"/>
                <a:gd name="f1319" fmla="val 643254"/>
                <a:gd name="f1320" fmla="val 662432"/>
                <a:gd name="f1321" fmla="val 3083179"/>
                <a:gd name="f1322" fmla="val 6112129"/>
                <a:gd name="f1323" fmla="val 623951"/>
                <a:gd name="f1324" fmla="val 6092952"/>
                <a:gd name="f1325" fmla="val 6085078"/>
                <a:gd name="f1326" fmla="val 631698"/>
                <a:gd name="f1327" fmla="val 650875"/>
                <a:gd name="f1328" fmla="val 658622"/>
                <a:gd name="f1329" fmla="val 6120003"/>
                <a:gd name="f1330" fmla="val 2947670"/>
                <a:gd name="f1331" fmla="val 2928366"/>
                <a:gd name="f1332" fmla="val 2920619"/>
                <a:gd name="f1333" fmla="val 2955416"/>
                <a:gd name="f1334" fmla="val 3899916"/>
                <a:gd name="f1335" fmla="val 618109"/>
                <a:gd name="f1336" fmla="val 3880611"/>
                <a:gd name="f1337" fmla="val 625855"/>
                <a:gd name="f1338" fmla="val 645033"/>
                <a:gd name="f1339" fmla="val 5757926"/>
                <a:gd name="f1340" fmla="val 606551"/>
                <a:gd name="f1341" fmla="val 5738749"/>
                <a:gd name="f1342" fmla="val 5730875"/>
                <a:gd name="f1343" fmla="val 614299"/>
                <a:gd name="f1344" fmla="val 633476"/>
                <a:gd name="f1345" fmla="val 5765800"/>
                <a:gd name="f1346" fmla="val 2593466"/>
                <a:gd name="f1347" fmla="val 2574163"/>
                <a:gd name="f1348" fmla="val 2566416"/>
                <a:gd name="f1349" fmla="val 2262504"/>
                <a:gd name="f1350" fmla="val 2243201"/>
                <a:gd name="f1351" fmla="val 2235454"/>
                <a:gd name="f1352" fmla="val 2270252"/>
                <a:gd name="f1353" fmla="val 880617"/>
                <a:gd name="f1354" fmla="val 861313"/>
                <a:gd name="f1355" fmla="val 853566"/>
                <a:gd name="f1356" fmla="val 888364"/>
                <a:gd name="f1357" fmla="val 5641848"/>
                <a:gd name="f1358" fmla="val 594995"/>
                <a:gd name="f1359" fmla="val 5622544"/>
                <a:gd name="f1360" fmla="val 5614797"/>
                <a:gd name="f1361" fmla="val 602741"/>
                <a:gd name="f1362" fmla="val 621919"/>
                <a:gd name="f1363" fmla="val 629665"/>
                <a:gd name="f1364" fmla="val 5914771"/>
                <a:gd name="f1365" fmla="val 589152"/>
                <a:gd name="f1366" fmla="val 5895467"/>
                <a:gd name="f1367" fmla="val 5887720"/>
                <a:gd name="f1368" fmla="val 596900"/>
                <a:gd name="f1369" fmla="val 616076"/>
                <a:gd name="f1370" fmla="val 5922518"/>
                <a:gd name="f1371" fmla="val 3487674"/>
                <a:gd name="f1372" fmla="val 3468370"/>
                <a:gd name="f1373" fmla="val 3460623"/>
                <a:gd name="f1374" fmla="val 2088261"/>
                <a:gd name="f1375" fmla="val 2069084"/>
                <a:gd name="f1376" fmla="val 2096135"/>
                <a:gd name="f1377" fmla="val 1978025"/>
                <a:gd name="f1378" fmla="val 583438"/>
                <a:gd name="f1379" fmla="val 1958721"/>
                <a:gd name="f1380" fmla="val 1950974"/>
                <a:gd name="f1381" fmla="val 591185"/>
                <a:gd name="f1382" fmla="val 610362"/>
                <a:gd name="f1383" fmla="val 1985772"/>
                <a:gd name="f1384" fmla="val 1606423"/>
                <a:gd name="f1385" fmla="val 1587119"/>
                <a:gd name="f1386" fmla="val 1579372"/>
                <a:gd name="f1387" fmla="val 1614170"/>
                <a:gd name="f1388" fmla="val 1002538"/>
                <a:gd name="f1389" fmla="val 983234"/>
                <a:gd name="f1390" fmla="val 975487"/>
                <a:gd name="f1391" fmla="val 1010285"/>
                <a:gd name="f1392" fmla="val 497332"/>
                <a:gd name="f1393" fmla="val 478154"/>
                <a:gd name="f1394" fmla="val 470280"/>
                <a:gd name="f1395" fmla="val 505205"/>
                <a:gd name="f1396" fmla="val 375412"/>
                <a:gd name="f1397" fmla="val 356235"/>
                <a:gd name="f1398" fmla="val 348361"/>
                <a:gd name="f1399" fmla="val 3255391"/>
                <a:gd name="f1400" fmla="val 577596"/>
                <a:gd name="f1401" fmla="val 3236214"/>
                <a:gd name="f1402" fmla="val 3228340"/>
                <a:gd name="f1403" fmla="val 585342"/>
                <a:gd name="f1404" fmla="val 604520"/>
                <a:gd name="f1405" fmla="val 612266"/>
                <a:gd name="f1406" fmla="val 3263138"/>
                <a:gd name="f1407" fmla="val 3766311"/>
                <a:gd name="f1408" fmla="val 571753"/>
                <a:gd name="f1409" fmla="val 3747134"/>
                <a:gd name="f1410" fmla="val 579627"/>
                <a:gd name="f1411" fmla="val 598804"/>
                <a:gd name="f1412" fmla="val 3774185"/>
                <a:gd name="f1413" fmla="val 5444363"/>
                <a:gd name="f1414" fmla="val 566038"/>
                <a:gd name="f1415" fmla="val 5425185"/>
                <a:gd name="f1416" fmla="val 5417311"/>
                <a:gd name="f1417" fmla="val 573786"/>
                <a:gd name="f1418" fmla="val 592963"/>
                <a:gd name="f1419" fmla="val 600710"/>
                <a:gd name="f1420" fmla="val 5452236"/>
                <a:gd name="f1421" fmla="val 4027678"/>
                <a:gd name="f1422" fmla="val 4008374"/>
                <a:gd name="f1423" fmla="val 4000627"/>
                <a:gd name="f1424" fmla="val 4035425"/>
                <a:gd name="f1425" fmla="val 1832864"/>
                <a:gd name="f1426" fmla="val 1813560"/>
                <a:gd name="f1427" fmla="val 1840611"/>
                <a:gd name="f1428" fmla="val 6013450"/>
                <a:gd name="f1429" fmla="val 560197"/>
                <a:gd name="f1430" fmla="val 5994146"/>
                <a:gd name="f1431" fmla="val 5986399"/>
                <a:gd name="f1432" fmla="val 568071"/>
                <a:gd name="f1433" fmla="val 587248"/>
                <a:gd name="f1434" fmla="val 6021197"/>
                <a:gd name="f1435" fmla="val 554482"/>
                <a:gd name="f1436" fmla="val 562228"/>
                <a:gd name="f1437" fmla="val 581405"/>
                <a:gd name="f1438" fmla="val 4178554"/>
                <a:gd name="f1439" fmla="val 4159377"/>
                <a:gd name="f1440" fmla="val 4151629"/>
                <a:gd name="f1441" fmla="val 4186428"/>
                <a:gd name="f1442" fmla="val 1345057"/>
                <a:gd name="f1443" fmla="val 548639"/>
                <a:gd name="f1444" fmla="val 1325879"/>
                <a:gd name="f1445" fmla="val 1318005"/>
                <a:gd name="f1446" fmla="val 556387"/>
                <a:gd name="f1447" fmla="val 575563"/>
                <a:gd name="f1448" fmla="val 131572"/>
                <a:gd name="f1449" fmla="val 542925"/>
                <a:gd name="f1450" fmla="val 112267"/>
                <a:gd name="f1451" fmla="val 104521"/>
                <a:gd name="f1452" fmla="val 550672"/>
                <a:gd name="f1453" fmla="val 569849"/>
                <a:gd name="f1454" fmla="val 139319"/>
                <a:gd name="f1455" fmla="val 2506345"/>
                <a:gd name="f1456" fmla="val 537083"/>
                <a:gd name="f1457" fmla="val 2487167"/>
                <a:gd name="f1458" fmla="val 544829"/>
                <a:gd name="f1459" fmla="val 564007"/>
                <a:gd name="f1460" fmla="val 2514219"/>
                <a:gd name="f1461" fmla="val 247650"/>
                <a:gd name="f1462" fmla="val 228473"/>
                <a:gd name="f1463" fmla="val 220599"/>
                <a:gd name="f1464" fmla="val 255524"/>
                <a:gd name="f1465" fmla="val 531367"/>
                <a:gd name="f1466" fmla="val 539114"/>
                <a:gd name="f1467" fmla="val 558291"/>
                <a:gd name="f1468" fmla="val 525526"/>
                <a:gd name="f1469" fmla="val 533273"/>
                <a:gd name="f1470" fmla="val 552450"/>
                <a:gd name="f1471" fmla="val 712215"/>
                <a:gd name="f1472" fmla="val 692912"/>
                <a:gd name="f1473" fmla="val 685164"/>
                <a:gd name="f1474" fmla="val 3040506"/>
                <a:gd name="f1475" fmla="val 519684"/>
                <a:gd name="f1476" fmla="val 3021329"/>
                <a:gd name="f1477" fmla="val 3013455"/>
                <a:gd name="f1478" fmla="val 527558"/>
                <a:gd name="f1479" fmla="val 546735"/>
                <a:gd name="f1480" fmla="val 2912872"/>
                <a:gd name="f1481" fmla="val 2893567"/>
                <a:gd name="f1482" fmla="val 2885821"/>
                <a:gd name="f1483" fmla="val 813562"/>
                <a:gd name="f1484" fmla="val 800735"/>
                <a:gd name="f1485" fmla="val 795527"/>
                <a:gd name="f1486" fmla="val 524890"/>
                <a:gd name="f1487" fmla="val 537717"/>
                <a:gd name="f1488" fmla="val 601852"/>
                <a:gd name="f1489" fmla="val 582676"/>
                <a:gd name="f1490" fmla="val 574801"/>
                <a:gd name="f1491" fmla="val 609726"/>
                <a:gd name="f1492" fmla="val 5821807"/>
                <a:gd name="f1493" fmla="val 513969"/>
                <a:gd name="f1494" fmla="val 5802630"/>
                <a:gd name="f1495" fmla="val 521715"/>
                <a:gd name="f1496" fmla="val 540892"/>
                <a:gd name="f1497" fmla="val 5829681"/>
                <a:gd name="f1498" fmla="val 5543169"/>
                <a:gd name="f1499" fmla="val 5523865"/>
                <a:gd name="f1500" fmla="val 5516118"/>
                <a:gd name="f1501" fmla="val 5550916"/>
                <a:gd name="f1502" fmla="val 2157984"/>
                <a:gd name="f1503" fmla="val 2138807"/>
                <a:gd name="f1504" fmla="val 2130933"/>
                <a:gd name="f1505" fmla="val 2165730"/>
                <a:gd name="f1506" fmla="val 2337942"/>
                <a:gd name="f1507" fmla="val 508126"/>
                <a:gd name="f1508" fmla="val 2318766"/>
                <a:gd name="f1509" fmla="val 2310891"/>
                <a:gd name="f1510" fmla="val 515874"/>
                <a:gd name="f1511" fmla="val 535051"/>
                <a:gd name="f1512" fmla="val 5351526"/>
                <a:gd name="f1513" fmla="val 502412"/>
                <a:gd name="f1514" fmla="val 5332222"/>
                <a:gd name="f1515" fmla="val 5324475"/>
                <a:gd name="f1516" fmla="val 510159"/>
                <a:gd name="f1517" fmla="val 529336"/>
                <a:gd name="f1518" fmla="val 5359273"/>
                <a:gd name="f1519" fmla="val 4677918"/>
                <a:gd name="f1520" fmla="val 4658741"/>
                <a:gd name="f1521" fmla="val 4650867"/>
                <a:gd name="f1522" fmla="val 4685792"/>
                <a:gd name="f1523" fmla="val 6129528"/>
                <a:gd name="f1524" fmla="val 496570"/>
                <a:gd name="f1525" fmla="val 6110351"/>
                <a:gd name="f1526" fmla="val 6102477"/>
                <a:gd name="f1527" fmla="val 504316"/>
                <a:gd name="f1528" fmla="val 523494"/>
                <a:gd name="f1529" fmla="val 6137402"/>
                <a:gd name="f1530" fmla="val 5705729"/>
                <a:gd name="f1531" fmla="val 490854"/>
                <a:gd name="f1532" fmla="val 5686425"/>
                <a:gd name="f1533" fmla="val 5678678"/>
                <a:gd name="f1534" fmla="val 498601"/>
                <a:gd name="f1535" fmla="val 517778"/>
                <a:gd name="f1536" fmla="val 5713476"/>
                <a:gd name="f1537" fmla="val 1925701"/>
                <a:gd name="f1538" fmla="val 1906524"/>
                <a:gd name="f1539" fmla="val 1933575"/>
                <a:gd name="f1540" fmla="val 4881245"/>
                <a:gd name="f1541" fmla="val 485013"/>
                <a:gd name="f1542" fmla="val 4861941"/>
                <a:gd name="f1543" fmla="val 4854194"/>
                <a:gd name="f1544" fmla="val 492760"/>
                <a:gd name="f1545" fmla="val 511937"/>
                <a:gd name="f1546" fmla="val 4888992"/>
                <a:gd name="f1547" fmla="val 5247005"/>
                <a:gd name="f1548" fmla="val 479171"/>
                <a:gd name="f1549" fmla="val 5227701"/>
                <a:gd name="f1550" fmla="val 5219954"/>
                <a:gd name="f1551" fmla="val 487045"/>
                <a:gd name="f1552" fmla="val 506222"/>
                <a:gd name="f1553" fmla="val 5254752"/>
                <a:gd name="f1554" fmla="val 3499230"/>
                <a:gd name="f1555" fmla="val 3480054"/>
                <a:gd name="f1556" fmla="val 3472179"/>
                <a:gd name="f1557" fmla="val 445135"/>
                <a:gd name="f1558" fmla="val 425830"/>
                <a:gd name="f1559" fmla="val 452882"/>
                <a:gd name="f1560" fmla="val 4486402"/>
                <a:gd name="f1561" fmla="val 467613"/>
                <a:gd name="f1562" fmla="val 4467098"/>
                <a:gd name="f1563" fmla="val 4459351"/>
                <a:gd name="f1564" fmla="val 475488"/>
                <a:gd name="f1565" fmla="val 494664"/>
                <a:gd name="f1566" fmla="val 4494149"/>
                <a:gd name="f1567" fmla="val 4242434"/>
                <a:gd name="f1568" fmla="val 4223258"/>
                <a:gd name="f1569" fmla="val 4250308"/>
                <a:gd name="f1570" fmla="val 4997323"/>
                <a:gd name="f1571" fmla="val 461899"/>
                <a:gd name="f1572" fmla="val 4978019"/>
                <a:gd name="f1573" fmla="val 4970272"/>
                <a:gd name="f1574" fmla="val 469646"/>
                <a:gd name="f1575" fmla="val 488823"/>
                <a:gd name="f1576" fmla="val 5005070"/>
                <a:gd name="f1577" fmla="val 4108957"/>
                <a:gd name="f1578" fmla="val 4089654"/>
                <a:gd name="f1579" fmla="val 4081906"/>
                <a:gd name="f1580" fmla="val 4116704"/>
                <a:gd name="f1581" fmla="val 3702430"/>
                <a:gd name="f1582" fmla="val 3683254"/>
                <a:gd name="f1583" fmla="val 3675506"/>
                <a:gd name="f1584" fmla="val 3261232"/>
                <a:gd name="f1585" fmla="val 3241929"/>
                <a:gd name="f1586" fmla="val 5130800"/>
                <a:gd name="f1587" fmla="val 456057"/>
                <a:gd name="f1588" fmla="val 5111623"/>
                <a:gd name="f1589" fmla="val 5103876"/>
                <a:gd name="f1590" fmla="val 463803"/>
                <a:gd name="f1591" fmla="val 482980"/>
                <a:gd name="f1592" fmla="val 5138674"/>
                <a:gd name="f1593" fmla="val 4364355"/>
                <a:gd name="f1594" fmla="val 4345178"/>
                <a:gd name="f1595" fmla="val 4337431"/>
                <a:gd name="f1596" fmla="val 4372229"/>
                <a:gd name="f1597" fmla="val 3987038"/>
                <a:gd name="f1598" fmla="val 3967733"/>
                <a:gd name="f1599" fmla="val 3959986"/>
                <a:gd name="f1600" fmla="val 3994784"/>
                <a:gd name="f1601" fmla="val 2227707"/>
                <a:gd name="f1602" fmla="val 2208403"/>
                <a:gd name="f1603" fmla="val 2200655"/>
                <a:gd name="f1604" fmla="val 2802509"/>
                <a:gd name="f1605" fmla="val 450341"/>
                <a:gd name="f1606" fmla="val 2783204"/>
                <a:gd name="f1607" fmla="val 2775458"/>
                <a:gd name="f1608" fmla="val 458088"/>
                <a:gd name="f1609" fmla="val 477265"/>
                <a:gd name="f1610" fmla="val 2047621"/>
                <a:gd name="f1611" fmla="val 2028444"/>
                <a:gd name="f1612" fmla="val 2020570"/>
                <a:gd name="f1613" fmla="val 2055495"/>
                <a:gd name="f1614" fmla="val 1571498"/>
                <a:gd name="f1615" fmla="val 1552321"/>
                <a:gd name="f1616" fmla="val 1544447"/>
                <a:gd name="f1617" fmla="val 328929"/>
                <a:gd name="f1618" fmla="val 309752"/>
                <a:gd name="f1619" fmla="val 336803"/>
                <a:gd name="f1620" fmla="val 444500"/>
                <a:gd name="f1621" fmla="val 452247"/>
                <a:gd name="f1622" fmla="val 471424"/>
                <a:gd name="f1623" fmla="val 6025007"/>
                <a:gd name="f1624" fmla="val 438785"/>
                <a:gd name="f1625" fmla="val 6005830"/>
                <a:gd name="f1626" fmla="val 5997956"/>
                <a:gd name="f1627" fmla="val 446532"/>
                <a:gd name="f1628" fmla="val 465709"/>
                <a:gd name="f1629" fmla="val 473455"/>
                <a:gd name="f1630" fmla="val 6032881"/>
                <a:gd name="f1631" fmla="val 3388995"/>
                <a:gd name="f1632" fmla="val 3369691"/>
                <a:gd name="f1633" fmla="val 3361944"/>
                <a:gd name="f1634" fmla="val 2645664"/>
                <a:gd name="f1635" fmla="val 432942"/>
                <a:gd name="f1636" fmla="val 2626487"/>
                <a:gd name="f1637" fmla="val 2618740"/>
                <a:gd name="f1638" fmla="val 440689"/>
                <a:gd name="f1639" fmla="val 459866"/>
                <a:gd name="f1640" fmla="val 2529586"/>
                <a:gd name="f1641" fmla="val 2510409"/>
                <a:gd name="f1642" fmla="val 2502535"/>
                <a:gd name="f1643" fmla="val 5612765"/>
                <a:gd name="f1644" fmla="val 427100"/>
                <a:gd name="f1645" fmla="val 5593588"/>
                <a:gd name="f1646" fmla="val 5585714"/>
                <a:gd name="f1647" fmla="val 434975"/>
                <a:gd name="f1648" fmla="val 454151"/>
                <a:gd name="f1649" fmla="val 5620639"/>
                <a:gd name="f1650" fmla="val 5473446"/>
                <a:gd name="f1651" fmla="val 5454142"/>
                <a:gd name="f1652" fmla="val 5446395"/>
                <a:gd name="f1653" fmla="val 5481193"/>
                <a:gd name="f1654" fmla="val 102488"/>
                <a:gd name="f1655" fmla="val 421386"/>
                <a:gd name="f1656" fmla="val 83312"/>
                <a:gd name="f1657" fmla="val 75437"/>
                <a:gd name="f1658" fmla="val 429133"/>
                <a:gd name="f1659" fmla="val 448310"/>
                <a:gd name="f1660" fmla="val 110362"/>
                <a:gd name="f1661" fmla="val 415544"/>
                <a:gd name="f1662" fmla="val 423290"/>
                <a:gd name="f1663" fmla="val 442467"/>
                <a:gd name="f1664" fmla="val 2419223"/>
                <a:gd name="f1665" fmla="val 2400046"/>
                <a:gd name="f1666" fmla="val 2392172"/>
                <a:gd name="f1667" fmla="val 218694"/>
                <a:gd name="f1668" fmla="val 199389"/>
                <a:gd name="f1669" fmla="val 191642"/>
                <a:gd name="f1670" fmla="val 226440"/>
                <a:gd name="f1671" fmla="val 4608322"/>
                <a:gd name="f1672" fmla="val 409828"/>
                <a:gd name="f1673" fmla="val 4589018"/>
                <a:gd name="f1674" fmla="val 4581271"/>
                <a:gd name="f1675" fmla="val 417575"/>
                <a:gd name="f1676" fmla="val 436752"/>
                <a:gd name="f1677" fmla="val 4616069"/>
                <a:gd name="f1678" fmla="val 1414779"/>
                <a:gd name="f1679" fmla="val 1395476"/>
                <a:gd name="f1680" fmla="val 1422527"/>
                <a:gd name="f1681" fmla="val 543813"/>
                <a:gd name="f1682" fmla="val 524510"/>
                <a:gd name="f1683" fmla="val 516763"/>
                <a:gd name="f1684" fmla="val 551561"/>
                <a:gd name="f1685" fmla="val 403987"/>
                <a:gd name="f1686" fmla="val 411734"/>
                <a:gd name="f1687" fmla="val 430911"/>
                <a:gd name="f1688" fmla="val 398272"/>
                <a:gd name="f1689" fmla="val 406019"/>
                <a:gd name="f1690" fmla="val 425196"/>
                <a:gd name="f1691" fmla="val 392429"/>
                <a:gd name="f1692" fmla="val 400176"/>
                <a:gd name="f1693" fmla="val 419353"/>
                <a:gd name="f1694" fmla="val 386588"/>
                <a:gd name="f1695" fmla="val 394462"/>
                <a:gd name="f1696" fmla="val 413638"/>
                <a:gd name="f1697" fmla="val 1914144"/>
                <a:gd name="f1698" fmla="val 1894839"/>
                <a:gd name="f1699" fmla="val 1887092"/>
                <a:gd name="f1700" fmla="val 5357368"/>
                <a:gd name="f1701" fmla="val 380873"/>
                <a:gd name="f1702" fmla="val 5338064"/>
                <a:gd name="f1703" fmla="val 5330317"/>
                <a:gd name="f1704" fmla="val 388620"/>
                <a:gd name="f1705" fmla="val 407797"/>
                <a:gd name="f1706" fmla="val 5365115"/>
                <a:gd name="f1707" fmla="val 2303145"/>
                <a:gd name="f1708" fmla="val 2283967"/>
                <a:gd name="f1709" fmla="val 770254"/>
                <a:gd name="f1710" fmla="val 751077"/>
                <a:gd name="f1711" fmla="val 743203"/>
                <a:gd name="f1712" fmla="val 6141211"/>
                <a:gd name="f1713" fmla="val 375030"/>
                <a:gd name="f1714" fmla="val 6121908"/>
                <a:gd name="f1715" fmla="val 6114160"/>
                <a:gd name="f1716" fmla="val 382904"/>
                <a:gd name="f1717" fmla="val 402082"/>
                <a:gd name="f1718" fmla="val 6148958"/>
                <a:gd name="f1719" fmla="val 5235321"/>
                <a:gd name="f1720" fmla="val 369315"/>
                <a:gd name="f1721" fmla="val 5216144"/>
                <a:gd name="f1722" fmla="val 5208397"/>
                <a:gd name="f1723" fmla="val 377063"/>
                <a:gd name="f1724" fmla="val 396239"/>
                <a:gd name="f1725" fmla="val 5243195"/>
                <a:gd name="f1726" fmla="val 5067046"/>
                <a:gd name="f1727" fmla="val 5047742"/>
                <a:gd name="f1728" fmla="val 5039995"/>
                <a:gd name="f1729" fmla="val 5074793"/>
                <a:gd name="f1730" fmla="val 4799838"/>
                <a:gd name="f1731" fmla="val 4780660"/>
                <a:gd name="f1732" fmla="val 4772914"/>
                <a:gd name="f1733" fmla="val 4807711"/>
                <a:gd name="f1734" fmla="val 363474"/>
                <a:gd name="f1735" fmla="val 371221"/>
                <a:gd name="f1736" fmla="val 390398"/>
                <a:gd name="f1737" fmla="val 4921884"/>
                <a:gd name="f1738" fmla="val 357759"/>
                <a:gd name="f1739" fmla="val 4902581"/>
                <a:gd name="f1740" fmla="val 4894833"/>
                <a:gd name="f1741" fmla="val 365505"/>
                <a:gd name="f1742" fmla="val 384683"/>
                <a:gd name="f1743" fmla="val 4929632"/>
                <a:gd name="f1744" fmla="val 4492117"/>
                <a:gd name="f1745" fmla="val 4472940"/>
                <a:gd name="f1746" fmla="val 4155440"/>
                <a:gd name="f1747" fmla="val 4136135"/>
                <a:gd name="f1748" fmla="val 4128389"/>
                <a:gd name="f1749" fmla="val 4163186"/>
                <a:gd name="f1750" fmla="val 3185668"/>
                <a:gd name="f1751" fmla="val 3166491"/>
                <a:gd name="f1752" fmla="val 3158617"/>
                <a:gd name="f1753" fmla="val 3193542"/>
                <a:gd name="f1754" fmla="val 2140585"/>
                <a:gd name="f1755" fmla="val 2121280"/>
                <a:gd name="f1756" fmla="val 2113534"/>
                <a:gd name="f1757" fmla="val 427736"/>
                <a:gd name="f1758" fmla="val 408432"/>
                <a:gd name="f1759" fmla="val 400685"/>
                <a:gd name="f1760" fmla="val 435483"/>
                <a:gd name="f1761" fmla="val 3911473"/>
                <a:gd name="f1762" fmla="val 351917"/>
                <a:gd name="f1763" fmla="val 3892296"/>
                <a:gd name="f1764" fmla="val 3884422"/>
                <a:gd name="f1765" fmla="val 359663"/>
                <a:gd name="f1766" fmla="val 378840"/>
                <a:gd name="f1767" fmla="val 2854705"/>
                <a:gd name="f1768" fmla="val 2835529"/>
                <a:gd name="f1769" fmla="val 2827654"/>
                <a:gd name="f1770" fmla="val 2727071"/>
                <a:gd name="f1771" fmla="val 2707766"/>
                <a:gd name="f1772" fmla="val 2700020"/>
                <a:gd name="f1773" fmla="val 2734817"/>
                <a:gd name="f1774" fmla="val 5711444"/>
                <a:gd name="f1775" fmla="val 340359"/>
                <a:gd name="f1776" fmla="val 5692267"/>
                <a:gd name="f1777" fmla="val 348106"/>
                <a:gd name="f1778" fmla="val 367284"/>
                <a:gd name="f1779" fmla="val 5719318"/>
                <a:gd name="f1780" fmla="val 4376039"/>
                <a:gd name="f1781" fmla="val 4356734"/>
                <a:gd name="f1782" fmla="val 4383785"/>
                <a:gd name="f1783" fmla="val 4265676"/>
                <a:gd name="f1784" fmla="val 4246499"/>
                <a:gd name="f1785" fmla="val 4021835"/>
                <a:gd name="f1786" fmla="val 4002658"/>
                <a:gd name="f1787" fmla="val 4029582"/>
                <a:gd name="f1788" fmla="val 3789553"/>
                <a:gd name="f1789" fmla="val 334518"/>
                <a:gd name="f1790" fmla="val 3770376"/>
                <a:gd name="f1791" fmla="val 342392"/>
                <a:gd name="f1792" fmla="val 361569"/>
                <a:gd name="f1793" fmla="val 3797427"/>
                <a:gd name="f1794" fmla="val 1310259"/>
                <a:gd name="f1795" fmla="val 1290954"/>
                <a:gd name="f1796" fmla="val 1283208"/>
                <a:gd name="f1797" fmla="val 1513459"/>
                <a:gd name="f1798" fmla="val 328802"/>
                <a:gd name="f1799" fmla="val 1494282"/>
                <a:gd name="f1800" fmla="val 336550"/>
                <a:gd name="f1801" fmla="val 355726"/>
                <a:gd name="f1802" fmla="val 1521333"/>
                <a:gd name="f1803" fmla="val 305688"/>
                <a:gd name="f1804" fmla="val 286512"/>
                <a:gd name="f1805" fmla="val 278764"/>
                <a:gd name="f1806" fmla="val 313563"/>
                <a:gd name="f1807" fmla="val 6007608"/>
                <a:gd name="f1808" fmla="val 322960"/>
                <a:gd name="f1809" fmla="val 5988431"/>
                <a:gd name="f1810" fmla="val 5980557"/>
                <a:gd name="f1811" fmla="val 330707"/>
                <a:gd name="f1812" fmla="val 349884"/>
                <a:gd name="f1813" fmla="val 6015482"/>
                <a:gd name="f1814" fmla="val 1623822"/>
                <a:gd name="f1815" fmla="val 1604517"/>
                <a:gd name="f1816" fmla="val 1596771"/>
                <a:gd name="f1817" fmla="val 5583808"/>
                <a:gd name="f1818" fmla="val 317246"/>
                <a:gd name="f1819" fmla="val 5564505"/>
                <a:gd name="f1820" fmla="val 5556758"/>
                <a:gd name="f1821" fmla="val 324993"/>
                <a:gd name="f1822" fmla="val 344170"/>
                <a:gd name="f1823" fmla="val 5591556"/>
                <a:gd name="f1824" fmla="val 3679317"/>
                <a:gd name="f1825" fmla="val 3660013"/>
                <a:gd name="f1826" fmla="val 3652266"/>
                <a:gd name="f1827" fmla="val 1844421"/>
                <a:gd name="f1828" fmla="val 1825244"/>
                <a:gd name="f1829" fmla="val 1817370"/>
                <a:gd name="f1830" fmla="val 1852295"/>
                <a:gd name="f1831" fmla="val 73533"/>
                <a:gd name="f1832" fmla="val 311403"/>
                <a:gd name="f1833" fmla="val 54228"/>
                <a:gd name="f1834" fmla="val 46482"/>
                <a:gd name="f1835" fmla="val 319150"/>
                <a:gd name="f1836" fmla="val 338327"/>
                <a:gd name="f1837" fmla="val 346201"/>
                <a:gd name="f1838" fmla="val 81279"/>
                <a:gd name="f1839" fmla="val 5467604"/>
                <a:gd name="f1840" fmla="val 305689"/>
                <a:gd name="f1841" fmla="val 5448427"/>
                <a:gd name="f1842" fmla="val 5440553"/>
                <a:gd name="f1843" fmla="val 313435"/>
                <a:gd name="f1844" fmla="val 332613"/>
                <a:gd name="f1845" fmla="val 5475478"/>
                <a:gd name="f1846" fmla="val 2970911"/>
                <a:gd name="f1847" fmla="val 299847"/>
                <a:gd name="f1848" fmla="val 2951607"/>
                <a:gd name="f1849" fmla="val 2943860"/>
                <a:gd name="f1850" fmla="val 307594"/>
                <a:gd name="f1851" fmla="val 326771"/>
                <a:gd name="f1852" fmla="val 2978658"/>
                <a:gd name="f1853" fmla="val 2477389"/>
                <a:gd name="f1854" fmla="val 2458085"/>
                <a:gd name="f1855" fmla="val 2450338"/>
                <a:gd name="f1856" fmla="val 2485136"/>
                <a:gd name="f1857" fmla="val 5903086"/>
                <a:gd name="f1858" fmla="val 294004"/>
                <a:gd name="f1859" fmla="val 5883909"/>
                <a:gd name="f1860" fmla="val 5876035"/>
                <a:gd name="f1861" fmla="val 321055"/>
                <a:gd name="f1862" fmla="val 5910960"/>
                <a:gd name="f1863" fmla="val 1199896"/>
                <a:gd name="f1864" fmla="val 1180719"/>
                <a:gd name="f1865" fmla="val 1172845"/>
                <a:gd name="f1866" fmla="val 1207770"/>
                <a:gd name="f1867" fmla="val 178053"/>
                <a:gd name="f1868" fmla="val 158750"/>
                <a:gd name="f1869" fmla="val 151002"/>
                <a:gd name="f1870" fmla="val 185800"/>
                <a:gd name="f1871" fmla="val 288290"/>
                <a:gd name="f1872" fmla="val 296036"/>
                <a:gd name="f1873" fmla="val 315214"/>
                <a:gd name="f1874" fmla="val 5177282"/>
                <a:gd name="f1875" fmla="val 282448"/>
                <a:gd name="f1876" fmla="val 5158105"/>
                <a:gd name="f1877" fmla="val 5150231"/>
                <a:gd name="f1878" fmla="val 290322"/>
                <a:gd name="f1879" fmla="val 309499"/>
                <a:gd name="f1880" fmla="val 5185156"/>
                <a:gd name="f1881" fmla="val 2233422"/>
                <a:gd name="f1882" fmla="val 2214245"/>
                <a:gd name="f1883" fmla="val 2206371"/>
                <a:gd name="f1884" fmla="val 1408938"/>
                <a:gd name="f1885" fmla="val 1389761"/>
                <a:gd name="f1886" fmla="val 1416812"/>
                <a:gd name="f1887" fmla="val 6123813"/>
                <a:gd name="f1888" fmla="val 276732"/>
                <a:gd name="f1889" fmla="val 6104508"/>
                <a:gd name="f1890" fmla="val 6096761"/>
                <a:gd name="f1891" fmla="val 303656"/>
                <a:gd name="f1892" fmla="val 6131559"/>
                <a:gd name="f1893" fmla="val 5328284"/>
                <a:gd name="f1894" fmla="val 5308981"/>
                <a:gd name="f1895" fmla="val 5301233"/>
                <a:gd name="f1896" fmla="val 5336032"/>
                <a:gd name="f1897" fmla="val 1757299"/>
                <a:gd name="f1898" fmla="val 1738122"/>
                <a:gd name="f1899" fmla="val 1730248"/>
                <a:gd name="f1900" fmla="val 1765173"/>
                <a:gd name="f1901" fmla="val 4561840"/>
                <a:gd name="f1902" fmla="val 265175"/>
                <a:gd name="f1903" fmla="val 4542535"/>
                <a:gd name="f1904" fmla="val 272923"/>
                <a:gd name="f1905" fmla="val 292100"/>
                <a:gd name="f1906" fmla="val 4569586"/>
                <a:gd name="f1907" fmla="val 4805680"/>
                <a:gd name="f1908" fmla="val 259333"/>
                <a:gd name="f1909" fmla="val 4786503"/>
                <a:gd name="f1910" fmla="val 286257"/>
                <a:gd name="f1911" fmla="val 4813554"/>
                <a:gd name="f1912" fmla="val 3539871"/>
                <a:gd name="f1913" fmla="val 3520694"/>
                <a:gd name="f1914" fmla="val 3512820"/>
                <a:gd name="f1915" fmla="val 3547745"/>
                <a:gd name="f1916" fmla="val 1095375"/>
                <a:gd name="f1917" fmla="val 1076198"/>
                <a:gd name="f1918" fmla="val 1068324"/>
                <a:gd name="f1919" fmla="val 1103249"/>
                <a:gd name="f1920" fmla="val 4950841"/>
                <a:gd name="f1921" fmla="val 253619"/>
                <a:gd name="f1922" fmla="val 4931664"/>
                <a:gd name="f1923" fmla="val 4923790"/>
                <a:gd name="f1924" fmla="val 261366"/>
                <a:gd name="f1925" fmla="val 280543"/>
                <a:gd name="f1926" fmla="val 4958715"/>
                <a:gd name="f1927" fmla="val 4085717"/>
                <a:gd name="f1928" fmla="val 4066413"/>
                <a:gd name="f1929" fmla="val 4058666"/>
                <a:gd name="f1930" fmla="val 4093464"/>
                <a:gd name="f1931" fmla="val 5804408"/>
                <a:gd name="f1932" fmla="val 247776"/>
                <a:gd name="f1933" fmla="val 5785104"/>
                <a:gd name="f1934" fmla="val 5777357"/>
                <a:gd name="f1935" fmla="val 274700"/>
                <a:gd name="f1936" fmla="val 5812155"/>
                <a:gd name="f1937" fmla="val 4439920"/>
                <a:gd name="f1938" fmla="val 4420616"/>
                <a:gd name="f1939" fmla="val 4447667"/>
                <a:gd name="f1940" fmla="val 2094102"/>
                <a:gd name="f1941" fmla="val 2074926"/>
                <a:gd name="f1942" fmla="val 2101977"/>
                <a:gd name="f1943" fmla="val 5659247"/>
                <a:gd name="f1944" fmla="val 236220"/>
                <a:gd name="f1945" fmla="val 5639943"/>
                <a:gd name="f1946" fmla="val 5632196"/>
                <a:gd name="f1947" fmla="val 243967"/>
                <a:gd name="f1948" fmla="val 263144"/>
                <a:gd name="f1949" fmla="val 270891"/>
                <a:gd name="f1950" fmla="val 5666994"/>
                <a:gd name="f1951" fmla="val 2756027"/>
                <a:gd name="f1952" fmla="val 2736850"/>
                <a:gd name="f1953" fmla="val 2728976"/>
                <a:gd name="f1954" fmla="val 2763901"/>
                <a:gd name="f1955" fmla="val 4201795"/>
                <a:gd name="f1956" fmla="val 230377"/>
                <a:gd name="f1957" fmla="val 4182618"/>
                <a:gd name="f1958" fmla="val 238251"/>
                <a:gd name="f1959" fmla="val 257301"/>
                <a:gd name="f1960" fmla="val 4209669"/>
                <a:gd name="f1961" fmla="val 3208908"/>
                <a:gd name="f1962" fmla="val 3189731"/>
                <a:gd name="f1963" fmla="val 3216782"/>
                <a:gd name="f1964" fmla="val 224663"/>
                <a:gd name="f1965" fmla="val 232409"/>
                <a:gd name="f1966" fmla="val 251586"/>
                <a:gd name="f1967" fmla="val 218821"/>
                <a:gd name="f1968" fmla="val 226568"/>
                <a:gd name="f1969" fmla="val 245745"/>
                <a:gd name="f1970" fmla="val 270890"/>
                <a:gd name="f1971" fmla="val 251713"/>
                <a:gd name="f1972" fmla="val 243839"/>
                <a:gd name="f1973" fmla="val 3772154"/>
                <a:gd name="f1974" fmla="val 213105"/>
                <a:gd name="f1975" fmla="val 3752977"/>
                <a:gd name="f1976" fmla="val 220852"/>
                <a:gd name="f1977" fmla="val 240029"/>
                <a:gd name="f1978" fmla="val 1635378"/>
                <a:gd name="f1979" fmla="val 1616202"/>
                <a:gd name="f1980" fmla="val 1608327"/>
                <a:gd name="f1981" fmla="val 4318000"/>
                <a:gd name="f1982" fmla="val 207264"/>
                <a:gd name="f1983" fmla="val 4298696"/>
                <a:gd name="f1984" fmla="val 215010"/>
                <a:gd name="f1985" fmla="val 234188"/>
                <a:gd name="f1986" fmla="val 241934"/>
                <a:gd name="f1987" fmla="val 4325747"/>
                <a:gd name="f1988" fmla="val 3650233"/>
                <a:gd name="f1989" fmla="val 3630929"/>
                <a:gd name="f1990" fmla="val 201422"/>
                <a:gd name="f1991" fmla="val 209296"/>
                <a:gd name="f1992" fmla="val 1281176"/>
                <a:gd name="f1993" fmla="val 1261999"/>
                <a:gd name="f1994" fmla="val 1289050"/>
                <a:gd name="f1995" fmla="val 5531484"/>
                <a:gd name="f1996" fmla="val 195706"/>
                <a:gd name="f1997" fmla="val 5512308"/>
                <a:gd name="f1998" fmla="val 5504433"/>
                <a:gd name="f1999" fmla="val 203453"/>
                <a:gd name="f2000" fmla="val 222630"/>
                <a:gd name="f2001" fmla="val 5539358"/>
                <a:gd name="f2002" fmla="val 1507616"/>
                <a:gd name="f2003" fmla="val 1488439"/>
                <a:gd name="f2004" fmla="val 5409565"/>
                <a:gd name="f2005" fmla="val 189865"/>
                <a:gd name="f2006" fmla="val 5390388"/>
                <a:gd name="f2007" fmla="val 5382514"/>
                <a:gd name="f2008" fmla="val 197739"/>
                <a:gd name="f2009" fmla="val 216916"/>
                <a:gd name="f2010" fmla="val 3992753"/>
                <a:gd name="f2011" fmla="val 3973576"/>
                <a:gd name="f2012" fmla="val 2982467"/>
                <a:gd name="f2013" fmla="val 2963291"/>
                <a:gd name="f2014" fmla="val 5275960"/>
                <a:gd name="f2015" fmla="val 184150"/>
                <a:gd name="f2016" fmla="val 5256783"/>
                <a:gd name="f2017" fmla="val 5249036"/>
                <a:gd name="f2018" fmla="val 191897"/>
                <a:gd name="f2019" fmla="val 5283834"/>
                <a:gd name="f2020" fmla="val 38608"/>
                <a:gd name="f2021" fmla="val 19430"/>
                <a:gd name="f2022" fmla="val 11557"/>
                <a:gd name="f2023" fmla="val 6164453"/>
                <a:gd name="f2024" fmla="val 178307"/>
                <a:gd name="f2025" fmla="val 6145149"/>
                <a:gd name="f2026" fmla="val 186054"/>
                <a:gd name="f2027" fmla="val 205231"/>
                <a:gd name="f2028" fmla="val 172593"/>
                <a:gd name="f2029" fmla="val 180340"/>
                <a:gd name="f2030" fmla="val 199517"/>
                <a:gd name="f2031" fmla="val 613537"/>
                <a:gd name="f2032" fmla="val 594233"/>
                <a:gd name="f2033" fmla="val 586486"/>
                <a:gd name="f2034" fmla="val 621284"/>
                <a:gd name="f2035" fmla="val 161035"/>
                <a:gd name="f2036" fmla="val 168782"/>
                <a:gd name="f2037" fmla="val 187959"/>
                <a:gd name="f2038" fmla="val 5142483"/>
                <a:gd name="f2039" fmla="val 5123180"/>
                <a:gd name="f2040" fmla="val 5115433"/>
                <a:gd name="f2041" fmla="val 3400552"/>
                <a:gd name="f2042" fmla="val 3381375"/>
                <a:gd name="f2043" fmla="val 3373501"/>
                <a:gd name="f2044" fmla="val 1768983"/>
                <a:gd name="f2045" fmla="val 1749678"/>
                <a:gd name="f2046" fmla="val 1776729"/>
                <a:gd name="f2047" fmla="val 1393571"/>
                <a:gd name="f2048" fmla="val 4939283"/>
                <a:gd name="f2049" fmla="val 155194"/>
                <a:gd name="f2050" fmla="val 4919980"/>
                <a:gd name="f2051" fmla="val 4912233"/>
                <a:gd name="f2052" fmla="val 162941"/>
                <a:gd name="f2053" fmla="val 182118"/>
                <a:gd name="f2054" fmla="val 4947031"/>
                <a:gd name="f2055" fmla="val 1159255"/>
                <a:gd name="f2056" fmla="val 1140078"/>
                <a:gd name="f2057" fmla="val 1132204"/>
                <a:gd name="f2058" fmla="val 1167129"/>
                <a:gd name="f2059" fmla="val 137413"/>
                <a:gd name="f2060" fmla="val 118110"/>
                <a:gd name="f2061" fmla="val 4811522"/>
                <a:gd name="f2062" fmla="val 149351"/>
                <a:gd name="f2063" fmla="val 4792218"/>
                <a:gd name="f2064" fmla="val 157225"/>
                <a:gd name="f2065" fmla="val 176402"/>
                <a:gd name="f2066" fmla="val 4819269"/>
                <a:gd name="f2067" fmla="val 1867662"/>
                <a:gd name="f2068" fmla="val 1848485"/>
                <a:gd name="f2069" fmla="val 898016"/>
                <a:gd name="f2070" fmla="val 878713"/>
                <a:gd name="f2071" fmla="val 870965"/>
                <a:gd name="f2072" fmla="val 905763"/>
                <a:gd name="f2073" fmla="val 5717285"/>
                <a:gd name="f2074" fmla="val 143636"/>
                <a:gd name="f2075" fmla="val 5698108"/>
                <a:gd name="f2076" fmla="val 5690234"/>
                <a:gd name="f2077" fmla="val 151383"/>
                <a:gd name="f2078" fmla="val 170560"/>
                <a:gd name="f2079" fmla="val 5725159"/>
                <a:gd name="f2080" fmla="val 4497958"/>
                <a:gd name="f2081" fmla="val 4478782"/>
                <a:gd name="f2082" fmla="val 4470908"/>
                <a:gd name="f2083" fmla="val 4505706"/>
                <a:gd name="f2084" fmla="val 2065147"/>
                <a:gd name="f2085" fmla="val 2045842"/>
                <a:gd name="f2086" fmla="val 2038096"/>
                <a:gd name="f2087" fmla="val 2072894"/>
                <a:gd name="f2088" fmla="val 363854"/>
                <a:gd name="f2089" fmla="val 344550"/>
                <a:gd name="f2090" fmla="val 371601"/>
                <a:gd name="f2091" fmla="val 137795"/>
                <a:gd name="f2092" fmla="val 145669"/>
                <a:gd name="f2093" fmla="val 164719"/>
                <a:gd name="f2094" fmla="val 3127629"/>
                <a:gd name="f2095" fmla="val 3108452"/>
                <a:gd name="f2096" fmla="val 3135503"/>
                <a:gd name="f2097" fmla="val 126238"/>
                <a:gd name="f2098" fmla="val 133984"/>
                <a:gd name="f2099" fmla="val 153161"/>
                <a:gd name="f2100" fmla="val 4393438"/>
                <a:gd name="f2101" fmla="val 114680"/>
                <a:gd name="f2102" fmla="val 4374260"/>
                <a:gd name="f2103" fmla="val 122427"/>
                <a:gd name="f2104" fmla="val 141604"/>
                <a:gd name="f2105" fmla="val 4401184"/>
                <a:gd name="f2106" fmla="val 5827649"/>
                <a:gd name="f2107" fmla="val 108839"/>
                <a:gd name="f2108" fmla="val 5808345"/>
                <a:gd name="f2109" fmla="val 5800598"/>
                <a:gd name="f2110" fmla="val 116713"/>
                <a:gd name="f2111" fmla="val 135890"/>
                <a:gd name="f2112" fmla="val 5835396"/>
                <a:gd name="f2113" fmla="val 5043805"/>
                <a:gd name="f2114" fmla="val 5024501"/>
                <a:gd name="f2115" fmla="val 5016754"/>
                <a:gd name="f2116" fmla="val 5051552"/>
                <a:gd name="f2117" fmla="val 2779267"/>
                <a:gd name="f2118" fmla="val 2760091"/>
                <a:gd name="f2119" fmla="val 2787015"/>
                <a:gd name="f2120" fmla="val 2668904"/>
                <a:gd name="f2121" fmla="val 2649728"/>
                <a:gd name="f2122" fmla="val 2641854"/>
                <a:gd name="f2123" fmla="val 103124"/>
                <a:gd name="f2124" fmla="val 110871"/>
                <a:gd name="f2125" fmla="val 130048"/>
                <a:gd name="f2126" fmla="val 3928999"/>
                <a:gd name="f2127" fmla="val 3909695"/>
                <a:gd name="f2128" fmla="val 3901948"/>
                <a:gd name="f2129" fmla="val 3936746"/>
                <a:gd name="f2130" fmla="val 3795395"/>
                <a:gd name="f2131" fmla="val 3776091"/>
                <a:gd name="f2132" fmla="val 3768344"/>
                <a:gd name="f2133" fmla="val 3803142"/>
                <a:gd name="f2134" fmla="val 3243833"/>
                <a:gd name="f2135" fmla="val 3224529"/>
                <a:gd name="f2136" fmla="val 3251580"/>
                <a:gd name="f2137" fmla="val 1966340"/>
                <a:gd name="f2138" fmla="val 1947164"/>
                <a:gd name="f2139" fmla="val 1939289"/>
                <a:gd name="f2140" fmla="val 1974214"/>
                <a:gd name="f2141" fmla="val 241935"/>
                <a:gd name="f2142" fmla="val 214884"/>
                <a:gd name="f2143" fmla="val 3644392"/>
                <a:gd name="f2144" fmla="val 97281"/>
                <a:gd name="f2145" fmla="val 3625215"/>
                <a:gd name="f2146" fmla="val 105155"/>
                <a:gd name="f2147" fmla="val 124332"/>
                <a:gd name="f2148" fmla="val 132079"/>
                <a:gd name="f2149" fmla="val 1530858"/>
                <a:gd name="f2150" fmla="val 1511680"/>
                <a:gd name="f2151" fmla="val 1503807"/>
                <a:gd name="f2152" fmla="val 5432806"/>
                <a:gd name="f2153" fmla="val 85725"/>
                <a:gd name="f2154" fmla="val 5413502"/>
                <a:gd name="f2155" fmla="val 5405755"/>
                <a:gd name="f2156" fmla="val 93472"/>
                <a:gd name="f2157" fmla="val 112649"/>
                <a:gd name="f2158" fmla="val 120523"/>
                <a:gd name="f2159" fmla="val 2901188"/>
                <a:gd name="f2160" fmla="val 2882011"/>
                <a:gd name="f2161" fmla="val 2874137"/>
                <a:gd name="f2162" fmla="val 2909062"/>
                <a:gd name="f2163" fmla="val 80009"/>
                <a:gd name="f2164" fmla="val 87756"/>
                <a:gd name="f2165" fmla="val 106933"/>
                <a:gd name="f2166" fmla="val 6042406"/>
                <a:gd name="f2167" fmla="val 6023229"/>
                <a:gd name="f2168" fmla="val 6050280"/>
                <a:gd name="f2169" fmla="val 4730242"/>
                <a:gd name="f2170" fmla="val 4710938"/>
                <a:gd name="f2171" fmla="val 4703191"/>
                <a:gd name="f2172" fmla="val 4737989"/>
                <a:gd name="f2173" fmla="val 3023108"/>
                <a:gd name="f2174" fmla="val 3003930"/>
                <a:gd name="f2175" fmla="val 2996057"/>
                <a:gd name="f2176" fmla="val 3030981"/>
                <a:gd name="f2177" fmla="val 2541270"/>
                <a:gd name="f2178" fmla="val 2521966"/>
                <a:gd name="f2179" fmla="val 2549016"/>
                <a:gd name="f2180" fmla="val 688975"/>
                <a:gd name="f2181" fmla="val 669671"/>
                <a:gd name="f2182" fmla="val 661924"/>
                <a:gd name="f2183" fmla="val 696722"/>
                <a:gd name="f2184" fmla="val 2250948"/>
                <a:gd name="f2185" fmla="val 62610"/>
                <a:gd name="f2186" fmla="val 2231644"/>
                <a:gd name="f2187" fmla="val 2223897"/>
                <a:gd name="f2188" fmla="val 70357"/>
                <a:gd name="f2189" fmla="val 89534"/>
                <a:gd name="f2190" fmla="val 2258695"/>
                <a:gd name="f2191" fmla="val 555371"/>
                <a:gd name="f2192" fmla="val 536194"/>
                <a:gd name="f2193" fmla="val 528320"/>
                <a:gd name="f2194" fmla="val 27050"/>
                <a:gd name="f2195" fmla="val 7747"/>
                <a:gd name="f2196" fmla="val 34798"/>
                <a:gd name="f2197" fmla="val 56769"/>
                <a:gd name="f2198" fmla="val 64643"/>
                <a:gd name="f2199" fmla="val 83820"/>
                <a:gd name="f2200" fmla="val 91567"/>
                <a:gd name="f2201" fmla="val 3383153"/>
                <a:gd name="f2202" fmla="val 3363849"/>
                <a:gd name="f2203" fmla="val 3356102"/>
                <a:gd name="f2204" fmla="val 3390900"/>
                <a:gd name="f2205" fmla="val 2128901"/>
                <a:gd name="f2206" fmla="val 45211"/>
                <a:gd name="f2207" fmla="val 2109724"/>
                <a:gd name="f2208" fmla="val 53085"/>
                <a:gd name="f2209" fmla="val 72135"/>
                <a:gd name="f2210" fmla="val 2136775"/>
                <a:gd name="f2211" fmla="val 4294758"/>
                <a:gd name="f2212" fmla="val 39497"/>
                <a:gd name="f2213" fmla="val 4275455"/>
                <a:gd name="f2214" fmla="val 4267708"/>
                <a:gd name="f2215" fmla="val 47244"/>
                <a:gd name="f2216" fmla="val 66421"/>
                <a:gd name="f2217" fmla="val 74168"/>
                <a:gd name="f2218" fmla="val 4302506"/>
                <a:gd name="f2219" fmla="val 3505073"/>
                <a:gd name="f2220" fmla="val 3485769"/>
                <a:gd name="f2221" fmla="val 3478022"/>
                <a:gd name="f2222" fmla="val 1774825"/>
                <a:gd name="f2223" fmla="val 1755521"/>
                <a:gd name="f2224" fmla="val 1747774"/>
                <a:gd name="f2225" fmla="val 1782572"/>
                <a:gd name="f2226" fmla="val 5752083"/>
                <a:gd name="f2227" fmla="val 33654"/>
                <a:gd name="f2228" fmla="val 5732907"/>
                <a:gd name="f2229" fmla="val 41401"/>
                <a:gd name="f2230" fmla="val 60578"/>
                <a:gd name="f2231" fmla="val 68452"/>
                <a:gd name="f2232" fmla="val 5537327"/>
                <a:gd name="f2233" fmla="val 5518023"/>
                <a:gd name="f2234" fmla="val 5510276"/>
                <a:gd name="f2235" fmla="val 5545074"/>
                <a:gd name="f2236" fmla="val 1141857"/>
                <a:gd name="f2237" fmla="val 1122679"/>
                <a:gd name="f2238" fmla="val 1114805"/>
                <a:gd name="f2239" fmla="val 1149603"/>
                <a:gd name="f2240" fmla="val 915415"/>
                <a:gd name="f2241" fmla="val 896238"/>
                <a:gd name="f2242" fmla="val 421894"/>
                <a:gd name="f2243" fmla="val 402589"/>
                <a:gd name="f2244" fmla="val 394842"/>
                <a:gd name="f2245" fmla="val 429640"/>
                <a:gd name="f2246" fmla="val 5949569"/>
                <a:gd name="f2247" fmla="val 27940"/>
                <a:gd name="f2248" fmla="val 5930265"/>
                <a:gd name="f2249" fmla="val 35686"/>
                <a:gd name="f2250" fmla="val 54864"/>
                <a:gd name="f2251" fmla="val 5957316"/>
                <a:gd name="f2252" fmla="val 4625721"/>
                <a:gd name="f2253" fmla="val 4606417"/>
                <a:gd name="f2254" fmla="val 4633468"/>
                <a:gd name="f2255" fmla="val 2378583"/>
                <a:gd name="f2256" fmla="val 2359405"/>
                <a:gd name="f2257" fmla="val 2351532"/>
                <a:gd name="f2258" fmla="val 2386457"/>
                <a:gd name="f2259" fmla="val 154812"/>
                <a:gd name="f2260" fmla="val 135509"/>
                <a:gd name="f2261" fmla="val 127762"/>
                <a:gd name="f2262" fmla="val 162560"/>
                <a:gd name="f2263" fmla="val 4143755"/>
                <a:gd name="f2264" fmla="val 22098"/>
                <a:gd name="f2265" fmla="val 4124579"/>
                <a:gd name="f2266" fmla="val 29845"/>
                <a:gd name="f2267" fmla="val 49022"/>
                <a:gd name="f2268" fmla="val 4015994"/>
                <a:gd name="f2269" fmla="val 3996817"/>
                <a:gd name="f2270" fmla="val 3988943"/>
                <a:gd name="f2271" fmla="val 4023868"/>
                <a:gd name="f2272" fmla="val 27304"/>
                <a:gd name="f2273" fmla="val 40131"/>
                <a:gd name="f2274" fmla="val 5316728"/>
                <a:gd name="f2275" fmla="val 16382"/>
                <a:gd name="f2276" fmla="val 5297424"/>
                <a:gd name="f2277" fmla="val 5289677"/>
                <a:gd name="f2278" fmla="val 24129"/>
                <a:gd name="f2279" fmla="val 43306"/>
                <a:gd name="f2280" fmla="val 51053"/>
                <a:gd name="f2281" fmla="val 5154041"/>
                <a:gd name="f2282" fmla="val 5134864"/>
                <a:gd name="f2283" fmla="val 5126990"/>
                <a:gd name="f2284" fmla="val 5161915"/>
                <a:gd name="f2285" fmla="val 10541"/>
                <a:gd name="f2286" fmla="val 18288"/>
                <a:gd name="f2287" fmla="val 37465"/>
                <a:gd name="f2288" fmla="val 1014095"/>
                <a:gd name="f2289" fmla="val 994917"/>
                <a:gd name="f2290" fmla="val 311530"/>
                <a:gd name="f2291" fmla="val 292353"/>
                <a:gd name="f2292" fmla="val 319404"/>
                <a:gd name="f2293" fmla="val 3719956"/>
                <a:gd name="f2294" fmla="val 4699"/>
                <a:gd name="f2295" fmla="val 3700653"/>
                <a:gd name="f2296" fmla="val 12573"/>
                <a:gd name="f2297" fmla="val 31750"/>
                <a:gd name="f2298" fmla="val 3284474"/>
                <a:gd name="f2299" fmla="val 3265170"/>
                <a:gd name="f2300" fmla="val 3257423"/>
                <a:gd name="f2301" fmla="val 5023993"/>
                <a:gd name="f2302" fmla="val 4997831"/>
                <a:gd name="f2303" fmla="val 4993513"/>
                <a:gd name="f2304" fmla="val 20066"/>
                <a:gd name="f2305" fmla="val 5001259"/>
                <a:gd name="f2306" fmla="val 5020564"/>
                <a:gd name="f2307" fmla="val 5028310"/>
                <a:gd name="f2308" fmla="val 4766945"/>
                <a:gd name="f2309" fmla="val 4743958"/>
                <a:gd name="f2310" fmla="val 4755388"/>
                <a:gd name="f2311" fmla="val 3611118"/>
                <a:gd name="f2312" fmla="val 3577208"/>
                <a:gd name="f2313" fmla="val 3581780"/>
                <a:gd name="f2314" fmla="val 11175"/>
                <a:gd name="f2315" fmla="val 3584955"/>
                <a:gd name="f2316" fmla="val 14350"/>
                <a:gd name="f2317" fmla="val 3589401"/>
                <a:gd name="f2318" fmla="val 3598926"/>
                <a:gd name="f2319" fmla="val 3603371"/>
                <a:gd name="f2320" fmla="val 3606419"/>
                <a:gd name="f2321" fmla="val 2978530"/>
                <a:gd name="f2322" fmla="val 2955544"/>
                <a:gd name="f2323" fmla="val 2844673"/>
                <a:gd name="f2324" fmla="val 2810764"/>
                <a:gd name="f2325" fmla="val 2815336"/>
                <a:gd name="f2326" fmla="val 2818511"/>
                <a:gd name="f2327" fmla="val 2822955"/>
                <a:gd name="f2328" fmla="val 2832480"/>
                <a:gd name="f2329" fmla="val 2836926"/>
                <a:gd name="f2330" fmla="val 2839974"/>
                <a:gd name="f2331" fmla="val 2734437"/>
                <a:gd name="f2332" fmla="val 2700401"/>
                <a:gd name="f2333" fmla="val 2705100"/>
                <a:gd name="f2334" fmla="val 2708275"/>
                <a:gd name="f2335" fmla="val 2712592"/>
                <a:gd name="f2336" fmla="val 2722245"/>
                <a:gd name="f2337" fmla="val 2726563"/>
                <a:gd name="f2338" fmla="val 2729738"/>
                <a:gd name="f2339" fmla="val 2616708"/>
                <a:gd name="f2340" fmla="val 2583815"/>
                <a:gd name="f2341" fmla="val 2591689"/>
                <a:gd name="f2342" fmla="val 2610866"/>
                <a:gd name="f2343" fmla="val 2488946"/>
                <a:gd name="f2344" fmla="val 2456053"/>
                <a:gd name="f2345" fmla="val 2463927"/>
                <a:gd name="f2346" fmla="val 2483104"/>
                <a:gd name="f2347" fmla="val 2004695"/>
                <a:gd name="f2348" fmla="val 1978533"/>
                <a:gd name="f2349" fmla="val 1981962"/>
                <a:gd name="f2350" fmla="val 2001265"/>
                <a:gd name="f2351" fmla="val 2009013"/>
                <a:gd name="f2352" fmla="val 1872234"/>
                <a:gd name="f2353" fmla="val 1867153"/>
                <a:gd name="f2354" fmla="val 1857375"/>
                <a:gd name="f2355" fmla="val 4064"/>
                <a:gd name="f2356" fmla="val 7239"/>
                <a:gd name="f2357" fmla="val 11556"/>
                <a:gd name="f2358" fmla="val 25907"/>
                <a:gd name="f2359" fmla="val 1860041"/>
                <a:gd name="f2360" fmla="val 1879219"/>
                <a:gd name="f2361" fmla="val 1885188"/>
                <a:gd name="f2362" fmla="val 1882013"/>
                <a:gd name="f2363" fmla="val 1671827"/>
                <a:gd name="f2364" fmla="val 1637791"/>
                <a:gd name="f2365" fmla="val 1642490"/>
                <a:gd name="f2366" fmla="val 1645665"/>
                <a:gd name="f2367" fmla="val 1649984"/>
                <a:gd name="f2368" fmla="val 1663953"/>
                <a:gd name="f2369" fmla="val 1667128"/>
                <a:gd name="f2370" fmla="val 1567307"/>
                <a:gd name="f2371" fmla="val 1533271"/>
                <a:gd name="f2372" fmla="val 1537970"/>
                <a:gd name="f2373" fmla="val 1541145"/>
                <a:gd name="f2374" fmla="val 1545463"/>
                <a:gd name="f2375" fmla="val 1555114"/>
                <a:gd name="f2376" fmla="val 1559433"/>
                <a:gd name="f2377" fmla="val 1562608"/>
                <a:gd name="f2378" fmla="val 1317625"/>
                <a:gd name="f2379" fmla="val 1288288"/>
                <a:gd name="f2380" fmla="val 1291463"/>
                <a:gd name="f2381" fmla="val 1295780"/>
                <a:gd name="f2382" fmla="val 1305433"/>
                <a:gd name="f2383" fmla="val 1309751"/>
                <a:gd name="f2384" fmla="val 1312926"/>
                <a:gd name="f2385" fmla="val 638555"/>
                <a:gd name="f2386" fmla="val 615569"/>
                <a:gd name="f2387" fmla="val 627126"/>
                <a:gd name="f2388" fmla="*/ f0 1 6172200"/>
                <a:gd name="f2389" fmla="*/ f1 1 1781175"/>
                <a:gd name="f2390" fmla="val f2"/>
                <a:gd name="f2391" fmla="val f3"/>
                <a:gd name="f2392" fmla="val f4"/>
                <a:gd name="f2393" fmla="+- f2392 0 f2390"/>
                <a:gd name="f2394" fmla="+- f2391 0 f2390"/>
                <a:gd name="f2395" fmla="*/ f2394 1 6172200"/>
                <a:gd name="f2396" fmla="*/ f2393 1 1781175"/>
                <a:gd name="f2397" fmla="*/ f2390 1 f2395"/>
                <a:gd name="f2398" fmla="*/ f2391 1 f2395"/>
                <a:gd name="f2399" fmla="*/ f2390 1 f2396"/>
                <a:gd name="f2400" fmla="*/ f2392 1 f2396"/>
                <a:gd name="f2401" fmla="*/ f2397 f2388 1"/>
                <a:gd name="f2402" fmla="*/ f2398 f2388 1"/>
                <a:gd name="f2403" fmla="*/ f2400 f2389 1"/>
                <a:gd name="f2404" fmla="*/ f2399 f238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401" t="f2404" r="f2402" b="f2403"/>
              <a:pathLst>
                <a:path w="6172200" h="1781175">
                  <a:moveTo>
                    <a:pt x="f5" y="f6"/>
                  </a:moveTo>
                  <a:lnTo>
                    <a:pt x="f7" y="f6"/>
                  </a:lnTo>
                  <a:lnTo>
                    <a:pt x="f8" y="f9"/>
                  </a:lnTo>
                  <a:lnTo>
                    <a:pt x="f8" y="f10"/>
                  </a:lnTo>
                  <a:lnTo>
                    <a:pt x="f7" y="f4"/>
                  </a:lnTo>
                  <a:lnTo>
                    <a:pt x="f5" y="f4"/>
                  </a:lnTo>
                  <a:lnTo>
                    <a:pt x="f11" y="f10"/>
                  </a:lnTo>
                  <a:lnTo>
                    <a:pt x="f11" y="f9"/>
                  </a:lnTo>
                  <a:lnTo>
                    <a:pt x="f5" y="f6"/>
                  </a:lnTo>
                  <a:close/>
                </a:path>
                <a:path w="6172200" h="1781175">
                  <a:moveTo>
                    <a:pt x="f12" y="f13"/>
                  </a:moveTo>
                  <a:lnTo>
                    <a:pt x="f14" y="f13"/>
                  </a:lnTo>
                  <a:lnTo>
                    <a:pt x="f15" y="f16"/>
                  </a:lnTo>
                  <a:lnTo>
                    <a:pt x="f15" y="f17"/>
                  </a:lnTo>
                  <a:lnTo>
                    <a:pt x="f14" y="f18"/>
                  </a:lnTo>
                  <a:lnTo>
                    <a:pt x="f12" y="f18"/>
                  </a:lnTo>
                  <a:lnTo>
                    <a:pt x="f19" y="f17"/>
                  </a:lnTo>
                  <a:lnTo>
                    <a:pt x="f19" y="f16"/>
                  </a:lnTo>
                  <a:lnTo>
                    <a:pt x="f12" y="f13"/>
                  </a:lnTo>
                  <a:close/>
                </a:path>
                <a:path w="6172200" h="1781175">
                  <a:moveTo>
                    <a:pt x="f20" y="f21"/>
                  </a:moveTo>
                  <a:lnTo>
                    <a:pt x="f22" y="f21"/>
                  </a:lnTo>
                  <a:lnTo>
                    <a:pt x="f23" y="f24"/>
                  </a:lnTo>
                  <a:lnTo>
                    <a:pt x="f23" y="f25"/>
                  </a:lnTo>
                  <a:lnTo>
                    <a:pt x="f22" y="f26"/>
                  </a:lnTo>
                  <a:lnTo>
                    <a:pt x="f20" y="f26"/>
                  </a:lnTo>
                  <a:lnTo>
                    <a:pt x="f27" y="f25"/>
                  </a:lnTo>
                  <a:lnTo>
                    <a:pt x="f27" y="f24"/>
                  </a:lnTo>
                  <a:lnTo>
                    <a:pt x="f20" y="f21"/>
                  </a:lnTo>
                  <a:close/>
                </a:path>
                <a:path w="6172200" h="1781175">
                  <a:moveTo>
                    <a:pt x="f28" y="f29"/>
                  </a:moveTo>
                  <a:lnTo>
                    <a:pt x="f30" y="f29"/>
                  </a:lnTo>
                  <a:lnTo>
                    <a:pt x="f31" y="f32"/>
                  </a:lnTo>
                  <a:lnTo>
                    <a:pt x="f31" y="f33"/>
                  </a:lnTo>
                  <a:lnTo>
                    <a:pt x="f30" y="f6"/>
                  </a:lnTo>
                  <a:lnTo>
                    <a:pt x="f28" y="f6"/>
                  </a:lnTo>
                  <a:lnTo>
                    <a:pt x="f34" y="f33"/>
                  </a:lnTo>
                  <a:lnTo>
                    <a:pt x="f34" y="f32"/>
                  </a:lnTo>
                  <a:lnTo>
                    <a:pt x="f28" y="f29"/>
                  </a:lnTo>
                  <a:close/>
                </a:path>
                <a:path w="6172200" h="1781175">
                  <a:moveTo>
                    <a:pt x="f35" y="f36"/>
                  </a:moveTo>
                  <a:lnTo>
                    <a:pt x="f37" y="f36"/>
                  </a:lnTo>
                  <a:lnTo>
                    <a:pt x="f38" y="f39"/>
                  </a:lnTo>
                  <a:lnTo>
                    <a:pt x="f38" y="f40"/>
                  </a:lnTo>
                  <a:lnTo>
                    <a:pt x="f37" y="f21"/>
                  </a:lnTo>
                  <a:lnTo>
                    <a:pt x="f35" y="f21"/>
                  </a:lnTo>
                  <a:lnTo>
                    <a:pt x="f41" y="f40"/>
                  </a:lnTo>
                  <a:lnTo>
                    <a:pt x="f41" y="f39"/>
                  </a:lnTo>
                  <a:lnTo>
                    <a:pt x="f35" y="f36"/>
                  </a:lnTo>
                  <a:close/>
                </a:path>
                <a:path w="6172200" h="1781175">
                  <a:moveTo>
                    <a:pt x="f42" y="f43"/>
                  </a:moveTo>
                  <a:lnTo>
                    <a:pt x="f44" y="f43"/>
                  </a:lnTo>
                  <a:lnTo>
                    <a:pt x="f45" y="f46"/>
                  </a:lnTo>
                  <a:lnTo>
                    <a:pt x="f45" y="f47"/>
                  </a:lnTo>
                  <a:lnTo>
                    <a:pt x="f44" y="f36"/>
                  </a:lnTo>
                  <a:lnTo>
                    <a:pt x="f42" y="f36"/>
                  </a:lnTo>
                  <a:lnTo>
                    <a:pt x="f48" y="f47"/>
                  </a:lnTo>
                  <a:lnTo>
                    <a:pt x="f48" y="f46"/>
                  </a:lnTo>
                  <a:lnTo>
                    <a:pt x="f42" y="f43"/>
                  </a:lnTo>
                  <a:close/>
                </a:path>
                <a:path w="6172200" h="1781175">
                  <a:moveTo>
                    <a:pt x="f49" y="f50"/>
                  </a:moveTo>
                  <a:lnTo>
                    <a:pt x="f51" y="f50"/>
                  </a:lnTo>
                  <a:lnTo>
                    <a:pt x="f52" y="f53"/>
                  </a:lnTo>
                  <a:lnTo>
                    <a:pt x="f52" y="f54"/>
                  </a:lnTo>
                  <a:lnTo>
                    <a:pt x="f51" y="f55"/>
                  </a:lnTo>
                  <a:lnTo>
                    <a:pt x="f49" y="f55"/>
                  </a:lnTo>
                  <a:lnTo>
                    <a:pt x="f56" y="f54"/>
                  </a:lnTo>
                  <a:lnTo>
                    <a:pt x="f56" y="f53"/>
                  </a:lnTo>
                  <a:lnTo>
                    <a:pt x="f49" y="f50"/>
                  </a:lnTo>
                  <a:close/>
                </a:path>
                <a:path w="6172200" h="1781175">
                  <a:moveTo>
                    <a:pt x="f57" y="f58"/>
                  </a:moveTo>
                  <a:lnTo>
                    <a:pt x="f59" y="f58"/>
                  </a:lnTo>
                  <a:lnTo>
                    <a:pt x="f60" y="f61"/>
                  </a:lnTo>
                  <a:lnTo>
                    <a:pt x="f60" y="f62"/>
                  </a:lnTo>
                  <a:lnTo>
                    <a:pt x="f59" y="f63"/>
                  </a:lnTo>
                  <a:lnTo>
                    <a:pt x="f57" y="f63"/>
                  </a:lnTo>
                  <a:lnTo>
                    <a:pt x="f64" y="f62"/>
                  </a:lnTo>
                  <a:lnTo>
                    <a:pt x="f64" y="f61"/>
                  </a:lnTo>
                  <a:lnTo>
                    <a:pt x="f57" y="f58"/>
                  </a:lnTo>
                  <a:close/>
                </a:path>
                <a:path w="6172200" h="1781175">
                  <a:moveTo>
                    <a:pt x="f65" y="f66"/>
                  </a:moveTo>
                  <a:lnTo>
                    <a:pt x="f67" y="f66"/>
                  </a:lnTo>
                  <a:lnTo>
                    <a:pt x="f68" y="f69"/>
                  </a:lnTo>
                  <a:lnTo>
                    <a:pt x="f68" y="f70"/>
                  </a:lnTo>
                  <a:lnTo>
                    <a:pt x="f67" y="f71"/>
                  </a:lnTo>
                  <a:lnTo>
                    <a:pt x="f65" y="f71"/>
                  </a:lnTo>
                  <a:lnTo>
                    <a:pt x="f72" y="f70"/>
                  </a:lnTo>
                  <a:lnTo>
                    <a:pt x="f72" y="f69"/>
                  </a:lnTo>
                  <a:lnTo>
                    <a:pt x="f65" y="f66"/>
                  </a:lnTo>
                  <a:close/>
                </a:path>
                <a:path w="6172200" h="1781175">
                  <a:moveTo>
                    <a:pt x="f73" y="f74"/>
                  </a:moveTo>
                  <a:lnTo>
                    <a:pt x="f75" y="f74"/>
                  </a:lnTo>
                  <a:lnTo>
                    <a:pt x="f76" y="f77"/>
                  </a:lnTo>
                  <a:lnTo>
                    <a:pt x="f76" y="f78"/>
                  </a:lnTo>
                  <a:lnTo>
                    <a:pt x="f75" y="f50"/>
                  </a:lnTo>
                  <a:lnTo>
                    <a:pt x="f73" y="f50"/>
                  </a:lnTo>
                  <a:lnTo>
                    <a:pt x="f79" y="f78"/>
                  </a:lnTo>
                  <a:lnTo>
                    <a:pt x="f79" y="f77"/>
                  </a:lnTo>
                  <a:lnTo>
                    <a:pt x="f73" y="f74"/>
                  </a:lnTo>
                  <a:close/>
                </a:path>
                <a:path w="6172200" h="1781175">
                  <a:moveTo>
                    <a:pt x="f80" y="f81"/>
                  </a:moveTo>
                  <a:lnTo>
                    <a:pt x="f82" y="f81"/>
                  </a:lnTo>
                  <a:lnTo>
                    <a:pt x="f27" y="f83"/>
                  </a:lnTo>
                  <a:lnTo>
                    <a:pt x="f27" y="f84"/>
                  </a:lnTo>
                  <a:lnTo>
                    <a:pt x="f82" y="f58"/>
                  </a:lnTo>
                  <a:lnTo>
                    <a:pt x="f80" y="f58"/>
                  </a:lnTo>
                  <a:lnTo>
                    <a:pt x="f85" y="f84"/>
                  </a:lnTo>
                  <a:lnTo>
                    <a:pt x="f85" y="f83"/>
                  </a:lnTo>
                  <a:lnTo>
                    <a:pt x="f80" y="f81"/>
                  </a:lnTo>
                  <a:close/>
                </a:path>
                <a:path w="6172200" h="1781175">
                  <a:moveTo>
                    <a:pt x="f86" y="f87"/>
                  </a:moveTo>
                  <a:lnTo>
                    <a:pt x="f88" y="f87"/>
                  </a:lnTo>
                  <a:lnTo>
                    <a:pt x="f34" y="f89"/>
                  </a:lnTo>
                  <a:lnTo>
                    <a:pt x="f34" y="f90"/>
                  </a:lnTo>
                  <a:lnTo>
                    <a:pt x="f88" y="f91"/>
                  </a:lnTo>
                  <a:lnTo>
                    <a:pt x="f86" y="f91"/>
                  </a:lnTo>
                  <a:lnTo>
                    <a:pt x="f92" y="f90"/>
                  </a:lnTo>
                  <a:lnTo>
                    <a:pt x="f92" y="f89"/>
                  </a:lnTo>
                  <a:lnTo>
                    <a:pt x="f86" y="f87"/>
                  </a:lnTo>
                  <a:close/>
                </a:path>
                <a:path w="6172200" h="1781175">
                  <a:moveTo>
                    <a:pt x="f93" y="f87"/>
                  </a:moveTo>
                  <a:lnTo>
                    <a:pt x="f94" y="f87"/>
                  </a:lnTo>
                  <a:lnTo>
                    <a:pt x="f95" y="f89"/>
                  </a:lnTo>
                  <a:lnTo>
                    <a:pt x="f95" y="f90"/>
                  </a:lnTo>
                  <a:lnTo>
                    <a:pt x="f94" y="f91"/>
                  </a:lnTo>
                  <a:lnTo>
                    <a:pt x="f93" y="f91"/>
                  </a:lnTo>
                  <a:lnTo>
                    <a:pt x="f96" y="f90"/>
                  </a:lnTo>
                  <a:lnTo>
                    <a:pt x="f96" y="f89"/>
                  </a:lnTo>
                  <a:lnTo>
                    <a:pt x="f93" y="f87"/>
                  </a:lnTo>
                  <a:close/>
                </a:path>
                <a:path w="6172200" h="1781175">
                  <a:moveTo>
                    <a:pt x="f97" y="f98"/>
                  </a:moveTo>
                  <a:lnTo>
                    <a:pt x="f99" y="f98"/>
                  </a:lnTo>
                  <a:lnTo>
                    <a:pt x="f100" y="f101"/>
                  </a:lnTo>
                  <a:lnTo>
                    <a:pt x="f100" y="f102"/>
                  </a:lnTo>
                  <a:lnTo>
                    <a:pt x="f99" y="f87"/>
                  </a:lnTo>
                  <a:lnTo>
                    <a:pt x="f97" y="f87"/>
                  </a:lnTo>
                  <a:lnTo>
                    <a:pt x="f103" y="f102"/>
                  </a:lnTo>
                  <a:lnTo>
                    <a:pt x="f103" y="f101"/>
                  </a:lnTo>
                  <a:lnTo>
                    <a:pt x="f97" y="f98"/>
                  </a:lnTo>
                  <a:close/>
                </a:path>
                <a:path w="6172200" h="1781175">
                  <a:moveTo>
                    <a:pt x="f104" y="f105"/>
                  </a:moveTo>
                  <a:lnTo>
                    <a:pt x="f106" y="f105"/>
                  </a:lnTo>
                  <a:lnTo>
                    <a:pt x="f107" y="f108"/>
                  </a:lnTo>
                  <a:lnTo>
                    <a:pt x="f107" y="f109"/>
                  </a:lnTo>
                  <a:lnTo>
                    <a:pt x="f106" y="f110"/>
                  </a:lnTo>
                  <a:lnTo>
                    <a:pt x="f104" y="f110"/>
                  </a:lnTo>
                  <a:lnTo>
                    <a:pt x="f111" y="f109"/>
                  </a:lnTo>
                  <a:lnTo>
                    <a:pt x="f111" y="f108"/>
                  </a:lnTo>
                  <a:lnTo>
                    <a:pt x="f104" y="f105"/>
                  </a:lnTo>
                  <a:close/>
                </a:path>
                <a:path w="6172200" h="1781175">
                  <a:moveTo>
                    <a:pt x="f112" y="f113"/>
                  </a:moveTo>
                  <a:lnTo>
                    <a:pt x="f114" y="f113"/>
                  </a:lnTo>
                  <a:lnTo>
                    <a:pt x="f115" y="f116"/>
                  </a:lnTo>
                  <a:lnTo>
                    <a:pt x="f115" y="f117"/>
                  </a:lnTo>
                  <a:lnTo>
                    <a:pt x="f114" y="f118"/>
                  </a:lnTo>
                  <a:lnTo>
                    <a:pt x="f112" y="f118"/>
                  </a:lnTo>
                  <a:lnTo>
                    <a:pt x="f119" y="f117"/>
                  </a:lnTo>
                  <a:lnTo>
                    <a:pt x="f119" y="f116"/>
                  </a:lnTo>
                  <a:lnTo>
                    <a:pt x="f112" y="f113"/>
                  </a:lnTo>
                  <a:close/>
                </a:path>
                <a:path w="6172200" h="1781175">
                  <a:moveTo>
                    <a:pt x="f120" y="f113"/>
                  </a:moveTo>
                  <a:lnTo>
                    <a:pt x="f121" y="f113"/>
                  </a:lnTo>
                  <a:lnTo>
                    <a:pt x="f122" y="f116"/>
                  </a:lnTo>
                  <a:lnTo>
                    <a:pt x="f122" y="f117"/>
                  </a:lnTo>
                  <a:lnTo>
                    <a:pt x="f121" y="f118"/>
                  </a:lnTo>
                  <a:lnTo>
                    <a:pt x="f120" y="f118"/>
                  </a:lnTo>
                  <a:lnTo>
                    <a:pt x="f123" y="f117"/>
                  </a:lnTo>
                  <a:lnTo>
                    <a:pt x="f123" y="f116"/>
                  </a:lnTo>
                  <a:lnTo>
                    <a:pt x="f120" y="f113"/>
                  </a:lnTo>
                  <a:close/>
                </a:path>
                <a:path w="6172200" h="1781175">
                  <a:moveTo>
                    <a:pt x="f124" y="f125"/>
                  </a:moveTo>
                  <a:lnTo>
                    <a:pt x="f126" y="f125"/>
                  </a:lnTo>
                  <a:lnTo>
                    <a:pt x="f127" y="f128"/>
                  </a:lnTo>
                  <a:lnTo>
                    <a:pt x="f127" y="f129"/>
                  </a:lnTo>
                  <a:lnTo>
                    <a:pt x="f126" y="f130"/>
                  </a:lnTo>
                  <a:lnTo>
                    <a:pt x="f124" y="f130"/>
                  </a:lnTo>
                  <a:lnTo>
                    <a:pt x="f131" y="f129"/>
                  </a:lnTo>
                  <a:lnTo>
                    <a:pt x="f131" y="f128"/>
                  </a:lnTo>
                  <a:lnTo>
                    <a:pt x="f124" y="f125"/>
                  </a:lnTo>
                  <a:close/>
                </a:path>
                <a:path w="6172200" h="1781175">
                  <a:moveTo>
                    <a:pt x="f12" y="f132"/>
                  </a:moveTo>
                  <a:lnTo>
                    <a:pt x="f14" y="f132"/>
                  </a:lnTo>
                  <a:lnTo>
                    <a:pt x="f15" y="f133"/>
                  </a:lnTo>
                  <a:lnTo>
                    <a:pt x="f15" y="f134"/>
                  </a:lnTo>
                  <a:lnTo>
                    <a:pt x="f14" y="f113"/>
                  </a:lnTo>
                  <a:lnTo>
                    <a:pt x="f12" y="f113"/>
                  </a:lnTo>
                  <a:lnTo>
                    <a:pt x="f19" y="f134"/>
                  </a:lnTo>
                  <a:lnTo>
                    <a:pt x="f19" y="f133"/>
                  </a:lnTo>
                  <a:lnTo>
                    <a:pt x="f12" y="f132"/>
                  </a:lnTo>
                  <a:close/>
                </a:path>
                <a:path w="6172200" h="1781175">
                  <a:moveTo>
                    <a:pt x="f135" y="f136"/>
                  </a:moveTo>
                  <a:lnTo>
                    <a:pt x="f137" y="f136"/>
                  </a:lnTo>
                  <a:lnTo>
                    <a:pt x="f138" y="f139"/>
                  </a:lnTo>
                  <a:lnTo>
                    <a:pt x="f138" y="f140"/>
                  </a:lnTo>
                  <a:lnTo>
                    <a:pt x="f137" y="f141"/>
                  </a:lnTo>
                  <a:lnTo>
                    <a:pt x="f135" y="f141"/>
                  </a:lnTo>
                  <a:lnTo>
                    <a:pt x="f142" y="f140"/>
                  </a:lnTo>
                  <a:lnTo>
                    <a:pt x="f142" y="f139"/>
                  </a:lnTo>
                  <a:lnTo>
                    <a:pt x="f135" y="f136"/>
                  </a:lnTo>
                  <a:close/>
                </a:path>
                <a:path w="6172200" h="1781175">
                  <a:moveTo>
                    <a:pt x="f143" y="f144"/>
                  </a:moveTo>
                  <a:lnTo>
                    <a:pt x="f145" y="f144"/>
                  </a:lnTo>
                  <a:lnTo>
                    <a:pt x="f146" y="f147"/>
                  </a:lnTo>
                  <a:lnTo>
                    <a:pt x="f146" y="f148"/>
                  </a:lnTo>
                  <a:lnTo>
                    <a:pt x="f145" y="f125"/>
                  </a:lnTo>
                  <a:lnTo>
                    <a:pt x="f143" y="f125"/>
                  </a:lnTo>
                  <a:lnTo>
                    <a:pt x="f149" y="f148"/>
                  </a:lnTo>
                  <a:lnTo>
                    <a:pt x="f149" y="f147"/>
                  </a:lnTo>
                  <a:lnTo>
                    <a:pt x="f143" y="f144"/>
                  </a:lnTo>
                  <a:close/>
                </a:path>
                <a:path w="6172200" h="1781175">
                  <a:moveTo>
                    <a:pt x="f150" y="f151"/>
                  </a:moveTo>
                  <a:lnTo>
                    <a:pt x="f152" y="f151"/>
                  </a:lnTo>
                  <a:lnTo>
                    <a:pt x="f153" y="f154"/>
                  </a:lnTo>
                  <a:lnTo>
                    <a:pt x="f153" y="f155"/>
                  </a:lnTo>
                  <a:lnTo>
                    <a:pt x="f152" y="f156"/>
                  </a:lnTo>
                  <a:lnTo>
                    <a:pt x="f150" y="f156"/>
                  </a:lnTo>
                  <a:lnTo>
                    <a:pt x="f157" y="f155"/>
                  </a:lnTo>
                  <a:lnTo>
                    <a:pt x="f157" y="f154"/>
                  </a:lnTo>
                  <a:lnTo>
                    <a:pt x="f150" y="f151"/>
                  </a:lnTo>
                  <a:close/>
                </a:path>
                <a:path w="6172200" h="1781175">
                  <a:moveTo>
                    <a:pt x="f158" y="f159"/>
                  </a:moveTo>
                  <a:lnTo>
                    <a:pt x="f160" y="f159"/>
                  </a:lnTo>
                  <a:lnTo>
                    <a:pt x="f161" y="f162"/>
                  </a:lnTo>
                  <a:lnTo>
                    <a:pt x="f161" y="f163"/>
                  </a:lnTo>
                  <a:lnTo>
                    <a:pt x="f160" y="f164"/>
                  </a:lnTo>
                  <a:lnTo>
                    <a:pt x="f158" y="f164"/>
                  </a:lnTo>
                  <a:lnTo>
                    <a:pt x="f165" y="f163"/>
                  </a:lnTo>
                  <a:lnTo>
                    <a:pt x="f165" y="f162"/>
                  </a:lnTo>
                  <a:lnTo>
                    <a:pt x="f158" y="f159"/>
                  </a:lnTo>
                  <a:close/>
                </a:path>
                <a:path w="6172200" h="1781175">
                  <a:moveTo>
                    <a:pt x="f166" y="f159"/>
                  </a:moveTo>
                  <a:lnTo>
                    <a:pt x="f167" y="f159"/>
                  </a:lnTo>
                  <a:lnTo>
                    <a:pt x="f168" y="f162"/>
                  </a:lnTo>
                  <a:lnTo>
                    <a:pt x="f168" y="f163"/>
                  </a:lnTo>
                  <a:lnTo>
                    <a:pt x="f167" y="f164"/>
                  </a:lnTo>
                  <a:lnTo>
                    <a:pt x="f166" y="f164"/>
                  </a:lnTo>
                  <a:lnTo>
                    <a:pt x="f169" y="f163"/>
                  </a:lnTo>
                  <a:lnTo>
                    <a:pt x="f169" y="f162"/>
                  </a:lnTo>
                  <a:lnTo>
                    <a:pt x="f166" y="f159"/>
                  </a:lnTo>
                  <a:close/>
                </a:path>
                <a:path w="6172200" h="1781175">
                  <a:moveTo>
                    <a:pt x="f170" y="f159"/>
                  </a:moveTo>
                  <a:lnTo>
                    <a:pt x="f171" y="f159"/>
                  </a:lnTo>
                  <a:lnTo>
                    <a:pt x="f172" y="f162"/>
                  </a:lnTo>
                  <a:lnTo>
                    <a:pt x="f172" y="f163"/>
                  </a:lnTo>
                  <a:lnTo>
                    <a:pt x="f171" y="f164"/>
                  </a:lnTo>
                  <a:lnTo>
                    <a:pt x="f170" y="f164"/>
                  </a:lnTo>
                  <a:lnTo>
                    <a:pt x="f173" y="f163"/>
                  </a:lnTo>
                  <a:lnTo>
                    <a:pt x="f173" y="f162"/>
                  </a:lnTo>
                  <a:lnTo>
                    <a:pt x="f170" y="f159"/>
                  </a:lnTo>
                  <a:close/>
                </a:path>
                <a:path w="6172200" h="1781175">
                  <a:moveTo>
                    <a:pt x="f174" y="f175"/>
                  </a:moveTo>
                  <a:lnTo>
                    <a:pt x="f176" y="f175"/>
                  </a:lnTo>
                  <a:lnTo>
                    <a:pt x="f177" y="f178"/>
                  </a:lnTo>
                  <a:lnTo>
                    <a:pt x="f177" y="f179"/>
                  </a:lnTo>
                  <a:lnTo>
                    <a:pt x="f176" y="f132"/>
                  </a:lnTo>
                  <a:lnTo>
                    <a:pt x="f174" y="f132"/>
                  </a:lnTo>
                  <a:lnTo>
                    <a:pt x="f180" y="f179"/>
                  </a:lnTo>
                  <a:lnTo>
                    <a:pt x="f180" y="f178"/>
                  </a:lnTo>
                  <a:lnTo>
                    <a:pt x="f174" y="f175"/>
                  </a:lnTo>
                  <a:close/>
                </a:path>
                <a:path w="6172200" h="1781175">
                  <a:moveTo>
                    <a:pt x="f181" y="f182"/>
                  </a:moveTo>
                  <a:lnTo>
                    <a:pt x="f183" y="f182"/>
                  </a:lnTo>
                  <a:lnTo>
                    <a:pt x="f184" y="f185"/>
                  </a:lnTo>
                  <a:lnTo>
                    <a:pt x="f184" y="f186"/>
                  </a:lnTo>
                  <a:lnTo>
                    <a:pt x="f183" y="f136"/>
                  </a:lnTo>
                  <a:lnTo>
                    <a:pt x="f181" y="f136"/>
                  </a:lnTo>
                  <a:lnTo>
                    <a:pt x="f187" y="f186"/>
                  </a:lnTo>
                  <a:lnTo>
                    <a:pt x="f187" y="f185"/>
                  </a:lnTo>
                  <a:lnTo>
                    <a:pt x="f181" y="f182"/>
                  </a:lnTo>
                  <a:close/>
                </a:path>
                <a:path w="6172200" h="1781175">
                  <a:moveTo>
                    <a:pt x="f188" y="f189"/>
                  </a:moveTo>
                  <a:lnTo>
                    <a:pt x="f190" y="f189"/>
                  </a:lnTo>
                  <a:lnTo>
                    <a:pt x="f191" y="f192"/>
                  </a:lnTo>
                  <a:lnTo>
                    <a:pt x="f191" y="f193"/>
                  </a:lnTo>
                  <a:lnTo>
                    <a:pt x="f190" y="f144"/>
                  </a:lnTo>
                  <a:lnTo>
                    <a:pt x="f188" y="f144"/>
                  </a:lnTo>
                  <a:lnTo>
                    <a:pt x="f194" y="f193"/>
                  </a:lnTo>
                  <a:lnTo>
                    <a:pt x="f194" y="f192"/>
                  </a:lnTo>
                  <a:lnTo>
                    <a:pt x="f188" y="f189"/>
                  </a:lnTo>
                  <a:close/>
                </a:path>
                <a:path w="6172200" h="1781175">
                  <a:moveTo>
                    <a:pt x="f195" y="f189"/>
                  </a:moveTo>
                  <a:lnTo>
                    <a:pt x="f196" y="f189"/>
                  </a:lnTo>
                  <a:lnTo>
                    <a:pt x="f197" y="f192"/>
                  </a:lnTo>
                  <a:lnTo>
                    <a:pt x="f197" y="f193"/>
                  </a:lnTo>
                  <a:lnTo>
                    <a:pt x="f196" y="f144"/>
                  </a:lnTo>
                  <a:lnTo>
                    <a:pt x="f195" y="f144"/>
                  </a:lnTo>
                  <a:lnTo>
                    <a:pt x="f198" y="f193"/>
                  </a:lnTo>
                  <a:lnTo>
                    <a:pt x="f198" y="f192"/>
                  </a:lnTo>
                  <a:lnTo>
                    <a:pt x="f195" y="f189"/>
                  </a:lnTo>
                  <a:close/>
                </a:path>
                <a:path w="6172200" h="1781175">
                  <a:moveTo>
                    <a:pt x="f199" y="f189"/>
                  </a:moveTo>
                  <a:lnTo>
                    <a:pt x="f200" y="f189"/>
                  </a:lnTo>
                  <a:lnTo>
                    <a:pt x="f201" y="f192"/>
                  </a:lnTo>
                  <a:lnTo>
                    <a:pt x="f201" y="f193"/>
                  </a:lnTo>
                  <a:lnTo>
                    <a:pt x="f200" y="f144"/>
                  </a:lnTo>
                  <a:lnTo>
                    <a:pt x="f199" y="f144"/>
                  </a:lnTo>
                  <a:lnTo>
                    <a:pt x="f202" y="f193"/>
                  </a:lnTo>
                  <a:lnTo>
                    <a:pt x="f202" y="f192"/>
                  </a:lnTo>
                  <a:lnTo>
                    <a:pt x="f199" y="f189"/>
                  </a:lnTo>
                  <a:close/>
                </a:path>
                <a:path w="6172200" h="1781175">
                  <a:moveTo>
                    <a:pt x="f203" y="f189"/>
                  </a:moveTo>
                  <a:lnTo>
                    <a:pt x="f204" y="f189"/>
                  </a:lnTo>
                  <a:lnTo>
                    <a:pt x="f205" y="f192"/>
                  </a:lnTo>
                  <a:lnTo>
                    <a:pt x="f205" y="f193"/>
                  </a:lnTo>
                  <a:lnTo>
                    <a:pt x="f204" y="f144"/>
                  </a:lnTo>
                  <a:lnTo>
                    <a:pt x="f203" y="f144"/>
                  </a:lnTo>
                  <a:lnTo>
                    <a:pt x="f206" y="f193"/>
                  </a:lnTo>
                  <a:lnTo>
                    <a:pt x="f206" y="f192"/>
                  </a:lnTo>
                  <a:lnTo>
                    <a:pt x="f203" y="f189"/>
                  </a:lnTo>
                  <a:close/>
                </a:path>
                <a:path w="6172200" h="1781175">
                  <a:moveTo>
                    <a:pt x="f207" y="f208"/>
                  </a:moveTo>
                  <a:lnTo>
                    <a:pt x="f209" y="f208"/>
                  </a:lnTo>
                  <a:lnTo>
                    <a:pt x="f210" y="f211"/>
                  </a:lnTo>
                  <a:lnTo>
                    <a:pt x="f210" y="f212"/>
                  </a:lnTo>
                  <a:lnTo>
                    <a:pt x="f209" y="f159"/>
                  </a:lnTo>
                  <a:lnTo>
                    <a:pt x="f207" y="f159"/>
                  </a:lnTo>
                  <a:lnTo>
                    <a:pt x="f213" y="f212"/>
                  </a:lnTo>
                  <a:lnTo>
                    <a:pt x="f213" y="f211"/>
                  </a:lnTo>
                  <a:lnTo>
                    <a:pt x="f207" y="f208"/>
                  </a:lnTo>
                  <a:close/>
                </a:path>
                <a:path w="6172200" h="1781175">
                  <a:moveTo>
                    <a:pt x="f214" y="f215"/>
                  </a:moveTo>
                  <a:lnTo>
                    <a:pt x="f216" y="f215"/>
                  </a:lnTo>
                  <a:lnTo>
                    <a:pt x="f217" y="f218"/>
                  </a:lnTo>
                  <a:lnTo>
                    <a:pt x="f217" y="f219"/>
                  </a:lnTo>
                  <a:lnTo>
                    <a:pt x="f216" y="f175"/>
                  </a:lnTo>
                  <a:lnTo>
                    <a:pt x="f214" y="f175"/>
                  </a:lnTo>
                  <a:lnTo>
                    <a:pt x="f220" y="f219"/>
                  </a:lnTo>
                  <a:lnTo>
                    <a:pt x="f220" y="f218"/>
                  </a:lnTo>
                  <a:lnTo>
                    <a:pt x="f214" y="f215"/>
                  </a:lnTo>
                  <a:close/>
                </a:path>
                <a:path w="6172200" h="1781175">
                  <a:moveTo>
                    <a:pt x="f221" y="f215"/>
                  </a:moveTo>
                  <a:lnTo>
                    <a:pt x="f222" y="f215"/>
                  </a:lnTo>
                  <a:lnTo>
                    <a:pt x="f223" y="f218"/>
                  </a:lnTo>
                  <a:lnTo>
                    <a:pt x="f223" y="f219"/>
                  </a:lnTo>
                  <a:lnTo>
                    <a:pt x="f222" y="f175"/>
                  </a:lnTo>
                  <a:lnTo>
                    <a:pt x="f221" y="f175"/>
                  </a:lnTo>
                  <a:lnTo>
                    <a:pt x="f224" y="f219"/>
                  </a:lnTo>
                  <a:lnTo>
                    <a:pt x="f224" y="f218"/>
                  </a:lnTo>
                  <a:lnTo>
                    <a:pt x="f221" y="f215"/>
                  </a:lnTo>
                  <a:close/>
                </a:path>
                <a:path w="6172200" h="1781175">
                  <a:moveTo>
                    <a:pt x="f225" y="f226"/>
                  </a:moveTo>
                  <a:lnTo>
                    <a:pt x="f227" y="f226"/>
                  </a:lnTo>
                  <a:lnTo>
                    <a:pt x="f228" y="f229"/>
                  </a:lnTo>
                  <a:lnTo>
                    <a:pt x="f228" y="f230"/>
                  </a:lnTo>
                  <a:lnTo>
                    <a:pt x="f227" y="f182"/>
                  </a:lnTo>
                  <a:lnTo>
                    <a:pt x="f225" y="f182"/>
                  </a:lnTo>
                  <a:lnTo>
                    <a:pt x="f231" y="f230"/>
                  </a:lnTo>
                  <a:lnTo>
                    <a:pt x="f231" y="f229"/>
                  </a:lnTo>
                  <a:lnTo>
                    <a:pt x="f225" y="f226"/>
                  </a:lnTo>
                  <a:close/>
                </a:path>
                <a:path w="6172200" h="1781175">
                  <a:moveTo>
                    <a:pt x="f232" y="f233"/>
                  </a:moveTo>
                  <a:lnTo>
                    <a:pt x="f234" y="f233"/>
                  </a:lnTo>
                  <a:lnTo>
                    <a:pt x="f235" y="f236"/>
                  </a:lnTo>
                  <a:lnTo>
                    <a:pt x="f235" y="f237"/>
                  </a:lnTo>
                  <a:lnTo>
                    <a:pt x="f234" y="f208"/>
                  </a:lnTo>
                  <a:lnTo>
                    <a:pt x="f232" y="f208"/>
                  </a:lnTo>
                  <a:lnTo>
                    <a:pt x="f238" y="f237"/>
                  </a:lnTo>
                  <a:lnTo>
                    <a:pt x="f238" y="f236"/>
                  </a:lnTo>
                  <a:lnTo>
                    <a:pt x="f232" y="f233"/>
                  </a:lnTo>
                  <a:close/>
                </a:path>
                <a:path w="6172200" h="1781175">
                  <a:moveTo>
                    <a:pt x="f239" y="f233"/>
                  </a:moveTo>
                  <a:lnTo>
                    <a:pt x="f240" y="f233"/>
                  </a:lnTo>
                  <a:lnTo>
                    <a:pt x="f241" y="f236"/>
                  </a:lnTo>
                  <a:lnTo>
                    <a:pt x="f241" y="f237"/>
                  </a:lnTo>
                  <a:lnTo>
                    <a:pt x="f240" y="f208"/>
                  </a:lnTo>
                  <a:lnTo>
                    <a:pt x="f239" y="f208"/>
                  </a:lnTo>
                  <a:lnTo>
                    <a:pt x="f242" y="f237"/>
                  </a:lnTo>
                  <a:lnTo>
                    <a:pt x="f242" y="f236"/>
                  </a:lnTo>
                  <a:lnTo>
                    <a:pt x="f239" y="f233"/>
                  </a:lnTo>
                  <a:close/>
                </a:path>
                <a:path w="6172200" h="1781175">
                  <a:moveTo>
                    <a:pt x="f243" y="f244"/>
                  </a:moveTo>
                  <a:lnTo>
                    <a:pt x="f245" y="f244"/>
                  </a:lnTo>
                  <a:lnTo>
                    <a:pt x="f246" y="f247"/>
                  </a:lnTo>
                  <a:lnTo>
                    <a:pt x="f246" y="f248"/>
                  </a:lnTo>
                  <a:lnTo>
                    <a:pt x="f245" y="f249"/>
                  </a:lnTo>
                  <a:lnTo>
                    <a:pt x="f243" y="f249"/>
                  </a:lnTo>
                  <a:lnTo>
                    <a:pt x="f250" y="f248"/>
                  </a:lnTo>
                  <a:lnTo>
                    <a:pt x="f250" y="f247"/>
                  </a:lnTo>
                  <a:lnTo>
                    <a:pt x="f243" y="f244"/>
                  </a:lnTo>
                  <a:close/>
                </a:path>
                <a:path w="6172200" h="1781175">
                  <a:moveTo>
                    <a:pt x="f251" y="f252"/>
                  </a:moveTo>
                  <a:lnTo>
                    <a:pt x="f253" y="f252"/>
                  </a:lnTo>
                  <a:lnTo>
                    <a:pt x="f19" y="f254"/>
                  </a:lnTo>
                  <a:lnTo>
                    <a:pt x="f19" y="f255"/>
                  </a:lnTo>
                  <a:lnTo>
                    <a:pt x="f253" y="f226"/>
                  </a:lnTo>
                  <a:lnTo>
                    <a:pt x="f251" y="f226"/>
                  </a:lnTo>
                  <a:lnTo>
                    <a:pt x="f256" y="f255"/>
                  </a:lnTo>
                  <a:lnTo>
                    <a:pt x="f256" y="f254"/>
                  </a:lnTo>
                  <a:lnTo>
                    <a:pt x="f251" y="f252"/>
                  </a:lnTo>
                  <a:close/>
                </a:path>
                <a:path w="6172200" h="1781175">
                  <a:moveTo>
                    <a:pt x="f257" y="f252"/>
                  </a:moveTo>
                  <a:lnTo>
                    <a:pt x="f258" y="f252"/>
                  </a:lnTo>
                  <a:lnTo>
                    <a:pt x="f259" y="f254"/>
                  </a:lnTo>
                  <a:lnTo>
                    <a:pt x="f259" y="f255"/>
                  </a:lnTo>
                  <a:lnTo>
                    <a:pt x="f258" y="f226"/>
                  </a:lnTo>
                  <a:lnTo>
                    <a:pt x="f257" y="f226"/>
                  </a:lnTo>
                  <a:lnTo>
                    <a:pt x="f260" y="f255"/>
                  </a:lnTo>
                  <a:lnTo>
                    <a:pt x="f260" y="f254"/>
                  </a:lnTo>
                  <a:lnTo>
                    <a:pt x="f257" y="f252"/>
                  </a:lnTo>
                  <a:close/>
                </a:path>
                <a:path w="6172200" h="1781175">
                  <a:moveTo>
                    <a:pt x="f80" y="f261"/>
                  </a:moveTo>
                  <a:lnTo>
                    <a:pt x="f82" y="f261"/>
                  </a:lnTo>
                  <a:lnTo>
                    <a:pt x="f27" y="f262"/>
                  </a:lnTo>
                  <a:lnTo>
                    <a:pt x="f27" y="f263"/>
                  </a:lnTo>
                  <a:lnTo>
                    <a:pt x="f82" y="f264"/>
                  </a:lnTo>
                  <a:lnTo>
                    <a:pt x="f80" y="f264"/>
                  </a:lnTo>
                  <a:lnTo>
                    <a:pt x="f85" y="f263"/>
                  </a:lnTo>
                  <a:lnTo>
                    <a:pt x="f85" y="f262"/>
                  </a:lnTo>
                  <a:lnTo>
                    <a:pt x="f80" y="f261"/>
                  </a:lnTo>
                  <a:close/>
                </a:path>
                <a:path w="6172200" h="1781175">
                  <a:moveTo>
                    <a:pt x="f265" y="f261"/>
                  </a:moveTo>
                  <a:lnTo>
                    <a:pt x="f266" y="f261"/>
                  </a:lnTo>
                  <a:lnTo>
                    <a:pt x="f267" y="f262"/>
                  </a:lnTo>
                  <a:lnTo>
                    <a:pt x="f267" y="f263"/>
                  </a:lnTo>
                  <a:lnTo>
                    <a:pt x="f266" y="f264"/>
                  </a:lnTo>
                  <a:lnTo>
                    <a:pt x="f265" y="f264"/>
                  </a:lnTo>
                  <a:lnTo>
                    <a:pt x="f268" y="f263"/>
                  </a:lnTo>
                  <a:lnTo>
                    <a:pt x="f268" y="f262"/>
                  </a:lnTo>
                  <a:lnTo>
                    <a:pt x="f265" y="f261"/>
                  </a:lnTo>
                  <a:close/>
                </a:path>
                <a:path w="6172200" h="1781175">
                  <a:moveTo>
                    <a:pt x="f269" y="f261"/>
                  </a:moveTo>
                  <a:lnTo>
                    <a:pt x="f270" y="f261"/>
                  </a:lnTo>
                  <a:lnTo>
                    <a:pt x="f271" y="f262"/>
                  </a:lnTo>
                  <a:lnTo>
                    <a:pt x="f271" y="f263"/>
                  </a:lnTo>
                  <a:lnTo>
                    <a:pt x="f270" y="f264"/>
                  </a:lnTo>
                  <a:lnTo>
                    <a:pt x="f269" y="f264"/>
                  </a:lnTo>
                  <a:lnTo>
                    <a:pt x="f272" y="f263"/>
                  </a:lnTo>
                  <a:lnTo>
                    <a:pt x="f272" y="f262"/>
                  </a:lnTo>
                  <a:lnTo>
                    <a:pt x="f269" y="f261"/>
                  </a:lnTo>
                  <a:close/>
                </a:path>
                <a:path w="6172200" h="1781175">
                  <a:moveTo>
                    <a:pt x="f273" y="f261"/>
                  </a:moveTo>
                  <a:lnTo>
                    <a:pt x="f274" y="f261"/>
                  </a:lnTo>
                  <a:lnTo>
                    <a:pt x="f275" y="f262"/>
                  </a:lnTo>
                  <a:lnTo>
                    <a:pt x="f275" y="f263"/>
                  </a:lnTo>
                  <a:lnTo>
                    <a:pt x="f274" y="f264"/>
                  </a:lnTo>
                  <a:lnTo>
                    <a:pt x="f273" y="f264"/>
                  </a:lnTo>
                  <a:lnTo>
                    <a:pt x="f276" y="f263"/>
                  </a:lnTo>
                  <a:lnTo>
                    <a:pt x="f276" y="f262"/>
                  </a:lnTo>
                  <a:lnTo>
                    <a:pt x="f273" y="f261"/>
                  </a:lnTo>
                  <a:close/>
                </a:path>
                <a:path w="6172200" h="1781175">
                  <a:moveTo>
                    <a:pt x="f277" y="f261"/>
                  </a:moveTo>
                  <a:lnTo>
                    <a:pt x="f278" y="f261"/>
                  </a:lnTo>
                  <a:lnTo>
                    <a:pt x="f279" y="f262"/>
                  </a:lnTo>
                  <a:lnTo>
                    <a:pt x="f279" y="f263"/>
                  </a:lnTo>
                  <a:lnTo>
                    <a:pt x="f278" y="f264"/>
                  </a:lnTo>
                  <a:lnTo>
                    <a:pt x="f277" y="f264"/>
                  </a:lnTo>
                  <a:lnTo>
                    <a:pt x="f280" y="f263"/>
                  </a:lnTo>
                  <a:lnTo>
                    <a:pt x="f280" y="f262"/>
                  </a:lnTo>
                  <a:lnTo>
                    <a:pt x="f277" y="f261"/>
                  </a:lnTo>
                  <a:close/>
                </a:path>
                <a:path w="6172200" h="1781175">
                  <a:moveTo>
                    <a:pt x="f281" y="f282"/>
                  </a:moveTo>
                  <a:lnTo>
                    <a:pt x="f283" y="f282"/>
                  </a:lnTo>
                  <a:lnTo>
                    <a:pt x="f284" y="f285"/>
                  </a:lnTo>
                  <a:lnTo>
                    <a:pt x="f284" y="f286"/>
                  </a:lnTo>
                  <a:lnTo>
                    <a:pt x="f283" y="f233"/>
                  </a:lnTo>
                  <a:lnTo>
                    <a:pt x="f281" y="f233"/>
                  </a:lnTo>
                  <a:lnTo>
                    <a:pt x="f287" y="f286"/>
                  </a:lnTo>
                  <a:lnTo>
                    <a:pt x="f287" y="f285"/>
                  </a:lnTo>
                  <a:lnTo>
                    <a:pt x="f281" y="f282"/>
                  </a:lnTo>
                  <a:close/>
                </a:path>
                <a:path w="6172200" h="1781175">
                  <a:moveTo>
                    <a:pt x="f288" y="f282"/>
                  </a:moveTo>
                  <a:lnTo>
                    <a:pt x="f289" y="f282"/>
                  </a:lnTo>
                  <a:lnTo>
                    <a:pt x="f290" y="f285"/>
                  </a:lnTo>
                  <a:lnTo>
                    <a:pt x="f290" y="f286"/>
                  </a:lnTo>
                  <a:lnTo>
                    <a:pt x="f289" y="f233"/>
                  </a:lnTo>
                  <a:lnTo>
                    <a:pt x="f288" y="f233"/>
                  </a:lnTo>
                  <a:lnTo>
                    <a:pt x="f291" y="f286"/>
                  </a:lnTo>
                  <a:lnTo>
                    <a:pt x="f291" y="f285"/>
                  </a:lnTo>
                  <a:lnTo>
                    <a:pt x="f288" y="f282"/>
                  </a:lnTo>
                  <a:close/>
                </a:path>
                <a:path w="6172200" h="1781175">
                  <a:moveTo>
                    <a:pt x="f292" y="f276"/>
                  </a:moveTo>
                  <a:lnTo>
                    <a:pt x="f293" y="f276"/>
                  </a:lnTo>
                  <a:lnTo>
                    <a:pt x="f294" y="f295"/>
                  </a:lnTo>
                  <a:lnTo>
                    <a:pt x="f294" y="f296"/>
                  </a:lnTo>
                  <a:lnTo>
                    <a:pt x="f293" y="f297"/>
                  </a:lnTo>
                  <a:lnTo>
                    <a:pt x="f292" y="f297"/>
                  </a:lnTo>
                  <a:lnTo>
                    <a:pt x="f298" y="f296"/>
                  </a:lnTo>
                  <a:lnTo>
                    <a:pt x="f298" y="f295"/>
                  </a:lnTo>
                  <a:lnTo>
                    <a:pt x="f292" y="f276"/>
                  </a:lnTo>
                  <a:close/>
                </a:path>
                <a:path w="6172200" h="1781175">
                  <a:moveTo>
                    <a:pt x="f299" y="f300"/>
                  </a:moveTo>
                  <a:lnTo>
                    <a:pt x="f301" y="f300"/>
                  </a:lnTo>
                  <a:lnTo>
                    <a:pt x="f302" y="f303"/>
                  </a:lnTo>
                  <a:lnTo>
                    <a:pt x="f302" y="f304"/>
                  </a:lnTo>
                  <a:lnTo>
                    <a:pt x="f301" y="f305"/>
                  </a:lnTo>
                  <a:lnTo>
                    <a:pt x="f299" y="f305"/>
                  </a:lnTo>
                  <a:lnTo>
                    <a:pt x="f306" y="f304"/>
                  </a:lnTo>
                  <a:lnTo>
                    <a:pt x="f306" y="f303"/>
                  </a:lnTo>
                  <a:lnTo>
                    <a:pt x="f299" y="f300"/>
                  </a:lnTo>
                  <a:close/>
                </a:path>
                <a:path w="6172200" h="1781175">
                  <a:moveTo>
                    <a:pt x="f307" y="f308"/>
                  </a:moveTo>
                  <a:lnTo>
                    <a:pt x="f309" y="f308"/>
                  </a:lnTo>
                  <a:lnTo>
                    <a:pt x="f310" y="f311"/>
                  </a:lnTo>
                  <a:lnTo>
                    <a:pt x="f310" y="f312"/>
                  </a:lnTo>
                  <a:lnTo>
                    <a:pt x="f309" y="f261"/>
                  </a:lnTo>
                  <a:lnTo>
                    <a:pt x="f307" y="f261"/>
                  </a:lnTo>
                  <a:lnTo>
                    <a:pt x="f115" y="f312"/>
                  </a:lnTo>
                  <a:lnTo>
                    <a:pt x="f115" y="f311"/>
                  </a:lnTo>
                  <a:lnTo>
                    <a:pt x="f307" y="f308"/>
                  </a:lnTo>
                  <a:close/>
                </a:path>
                <a:path w="6172200" h="1781175">
                  <a:moveTo>
                    <a:pt x="f313" y="f314"/>
                  </a:moveTo>
                  <a:lnTo>
                    <a:pt x="f315" y="f314"/>
                  </a:lnTo>
                  <a:lnTo>
                    <a:pt x="f316" y="f317"/>
                  </a:lnTo>
                  <a:lnTo>
                    <a:pt x="f316" y="f318"/>
                  </a:lnTo>
                  <a:lnTo>
                    <a:pt x="f315" y="f282"/>
                  </a:lnTo>
                  <a:lnTo>
                    <a:pt x="f313" y="f282"/>
                  </a:lnTo>
                  <a:lnTo>
                    <a:pt x="f319" y="f318"/>
                  </a:lnTo>
                  <a:lnTo>
                    <a:pt x="f319" y="f317"/>
                  </a:lnTo>
                  <a:lnTo>
                    <a:pt x="f313" y="f314"/>
                  </a:lnTo>
                  <a:close/>
                </a:path>
                <a:path w="6172200" h="1781175">
                  <a:moveTo>
                    <a:pt x="f320" y="f321"/>
                  </a:moveTo>
                  <a:lnTo>
                    <a:pt x="f322" y="f321"/>
                  </a:lnTo>
                  <a:lnTo>
                    <a:pt x="f323" y="f324"/>
                  </a:lnTo>
                  <a:lnTo>
                    <a:pt x="f323" y="f325"/>
                  </a:lnTo>
                  <a:lnTo>
                    <a:pt x="f322" y="f326"/>
                  </a:lnTo>
                  <a:lnTo>
                    <a:pt x="f320" y="f326"/>
                  </a:lnTo>
                  <a:lnTo>
                    <a:pt x="f327" y="f325"/>
                  </a:lnTo>
                  <a:lnTo>
                    <a:pt x="f327" y="f324"/>
                  </a:lnTo>
                  <a:lnTo>
                    <a:pt x="f320" y="f321"/>
                  </a:lnTo>
                  <a:close/>
                </a:path>
                <a:path w="6172200" h="1781175">
                  <a:moveTo>
                    <a:pt x="f328" y="f329"/>
                  </a:moveTo>
                  <a:lnTo>
                    <a:pt x="f330" y="f329"/>
                  </a:lnTo>
                  <a:lnTo>
                    <a:pt x="f331" y="f332"/>
                  </a:lnTo>
                  <a:lnTo>
                    <a:pt x="f331" y="f273"/>
                  </a:lnTo>
                  <a:lnTo>
                    <a:pt x="f330" y="f276"/>
                  </a:lnTo>
                  <a:lnTo>
                    <a:pt x="f328" y="f276"/>
                  </a:lnTo>
                  <a:lnTo>
                    <a:pt x="f333" y="f273"/>
                  </a:lnTo>
                  <a:lnTo>
                    <a:pt x="f333" y="f332"/>
                  </a:lnTo>
                  <a:lnTo>
                    <a:pt x="f328" y="f329"/>
                  </a:lnTo>
                  <a:close/>
                </a:path>
                <a:path w="6172200" h="1781175">
                  <a:moveTo>
                    <a:pt x="f334" y="f329"/>
                  </a:moveTo>
                  <a:lnTo>
                    <a:pt x="f335" y="f329"/>
                  </a:lnTo>
                  <a:lnTo>
                    <a:pt x="f336" y="f332"/>
                  </a:lnTo>
                  <a:lnTo>
                    <a:pt x="f336" y="f273"/>
                  </a:lnTo>
                  <a:lnTo>
                    <a:pt x="f335" y="f276"/>
                  </a:lnTo>
                  <a:lnTo>
                    <a:pt x="f334" y="f276"/>
                  </a:lnTo>
                  <a:lnTo>
                    <a:pt x="f337" y="f273"/>
                  </a:lnTo>
                  <a:lnTo>
                    <a:pt x="f337" y="f332"/>
                  </a:lnTo>
                  <a:lnTo>
                    <a:pt x="f334" y="f329"/>
                  </a:lnTo>
                  <a:close/>
                </a:path>
                <a:path w="6172200" h="1781175">
                  <a:moveTo>
                    <a:pt x="f338" y="f329"/>
                  </a:moveTo>
                  <a:lnTo>
                    <a:pt x="f339" y="f329"/>
                  </a:lnTo>
                  <a:lnTo>
                    <a:pt x="f194" y="f332"/>
                  </a:lnTo>
                  <a:lnTo>
                    <a:pt x="f194" y="f273"/>
                  </a:lnTo>
                  <a:lnTo>
                    <a:pt x="f339" y="f276"/>
                  </a:lnTo>
                  <a:lnTo>
                    <a:pt x="f338" y="f276"/>
                  </a:lnTo>
                  <a:lnTo>
                    <a:pt x="f340" y="f273"/>
                  </a:lnTo>
                  <a:lnTo>
                    <a:pt x="f340" y="f332"/>
                  </a:lnTo>
                  <a:lnTo>
                    <a:pt x="f338" y="f329"/>
                  </a:lnTo>
                  <a:close/>
                </a:path>
                <a:path w="6172200" h="1781175">
                  <a:moveTo>
                    <a:pt x="f341" y="f329"/>
                  </a:moveTo>
                  <a:lnTo>
                    <a:pt x="f342" y="f329"/>
                  </a:lnTo>
                  <a:lnTo>
                    <a:pt x="f343" y="f332"/>
                  </a:lnTo>
                  <a:lnTo>
                    <a:pt x="f343" y="f273"/>
                  </a:lnTo>
                  <a:lnTo>
                    <a:pt x="f342" y="f276"/>
                  </a:lnTo>
                  <a:lnTo>
                    <a:pt x="f341" y="f276"/>
                  </a:lnTo>
                  <a:lnTo>
                    <a:pt x="f344" y="f273"/>
                  </a:lnTo>
                  <a:lnTo>
                    <a:pt x="f344" y="f332"/>
                  </a:lnTo>
                  <a:lnTo>
                    <a:pt x="f341" y="f329"/>
                  </a:lnTo>
                  <a:close/>
                </a:path>
                <a:path w="6172200" h="1781175">
                  <a:moveTo>
                    <a:pt x="f345" y="f346"/>
                  </a:moveTo>
                  <a:lnTo>
                    <a:pt x="f347" y="f346"/>
                  </a:lnTo>
                  <a:lnTo>
                    <a:pt x="f348" y="f349"/>
                  </a:lnTo>
                  <a:lnTo>
                    <a:pt x="f348" y="f350"/>
                  </a:lnTo>
                  <a:lnTo>
                    <a:pt x="f347" y="f351"/>
                  </a:lnTo>
                  <a:lnTo>
                    <a:pt x="f345" y="f351"/>
                  </a:lnTo>
                  <a:lnTo>
                    <a:pt x="f352" y="f350"/>
                  </a:lnTo>
                  <a:lnTo>
                    <a:pt x="f352" y="f349"/>
                  </a:lnTo>
                  <a:lnTo>
                    <a:pt x="f345" y="f346"/>
                  </a:lnTo>
                  <a:close/>
                </a:path>
                <a:path w="6172200" h="1781175">
                  <a:moveTo>
                    <a:pt x="f353" y="f346"/>
                  </a:moveTo>
                  <a:lnTo>
                    <a:pt x="f354" y="f346"/>
                  </a:lnTo>
                  <a:lnTo>
                    <a:pt x="f355" y="f349"/>
                  </a:lnTo>
                  <a:lnTo>
                    <a:pt x="f355" y="f350"/>
                  </a:lnTo>
                  <a:lnTo>
                    <a:pt x="f354" y="f351"/>
                  </a:lnTo>
                  <a:lnTo>
                    <a:pt x="f353" y="f351"/>
                  </a:lnTo>
                  <a:lnTo>
                    <a:pt x="f356" y="f350"/>
                  </a:lnTo>
                  <a:lnTo>
                    <a:pt x="f356" y="f349"/>
                  </a:lnTo>
                  <a:lnTo>
                    <a:pt x="f353" y="f346"/>
                  </a:lnTo>
                  <a:close/>
                </a:path>
                <a:path w="6172200" h="1781175">
                  <a:moveTo>
                    <a:pt x="f357" y="f358"/>
                  </a:moveTo>
                  <a:lnTo>
                    <a:pt x="f359" y="f358"/>
                  </a:lnTo>
                  <a:lnTo>
                    <a:pt x="f360" y="f361"/>
                  </a:lnTo>
                  <a:lnTo>
                    <a:pt x="f360" y="f362"/>
                  </a:lnTo>
                  <a:lnTo>
                    <a:pt x="f359" y="f300"/>
                  </a:lnTo>
                  <a:lnTo>
                    <a:pt x="f357" y="f300"/>
                  </a:lnTo>
                  <a:lnTo>
                    <a:pt x="f363" y="f362"/>
                  </a:lnTo>
                  <a:lnTo>
                    <a:pt x="f363" y="f361"/>
                  </a:lnTo>
                  <a:lnTo>
                    <a:pt x="f357" y="f358"/>
                  </a:lnTo>
                  <a:close/>
                </a:path>
                <a:path w="6172200" h="1781175">
                  <a:moveTo>
                    <a:pt x="f364" y="f365"/>
                  </a:moveTo>
                  <a:lnTo>
                    <a:pt x="f366" y="f365"/>
                  </a:lnTo>
                  <a:lnTo>
                    <a:pt x="f238" y="f367"/>
                  </a:lnTo>
                  <a:lnTo>
                    <a:pt x="f238" y="f368"/>
                  </a:lnTo>
                  <a:lnTo>
                    <a:pt x="f366" y="f314"/>
                  </a:lnTo>
                  <a:lnTo>
                    <a:pt x="f364" y="f314"/>
                  </a:lnTo>
                  <a:lnTo>
                    <a:pt x="f38" y="f368"/>
                  </a:lnTo>
                  <a:lnTo>
                    <a:pt x="f38" y="f367"/>
                  </a:lnTo>
                  <a:lnTo>
                    <a:pt x="f364" y="f365"/>
                  </a:lnTo>
                  <a:close/>
                </a:path>
                <a:path w="6172200" h="1781175">
                  <a:moveTo>
                    <a:pt x="f369" y="f370"/>
                  </a:moveTo>
                  <a:lnTo>
                    <a:pt x="f371" y="f370"/>
                  </a:lnTo>
                  <a:lnTo>
                    <a:pt x="f372" y="f373"/>
                  </a:lnTo>
                  <a:lnTo>
                    <a:pt x="f372" y="f374"/>
                  </a:lnTo>
                  <a:lnTo>
                    <a:pt x="f371" y="f321"/>
                  </a:lnTo>
                  <a:lnTo>
                    <a:pt x="f369" y="f321"/>
                  </a:lnTo>
                  <a:lnTo>
                    <a:pt x="f375" y="f374"/>
                  </a:lnTo>
                  <a:lnTo>
                    <a:pt x="f375" y="f373"/>
                  </a:lnTo>
                  <a:lnTo>
                    <a:pt x="f369" y="f370"/>
                  </a:lnTo>
                  <a:close/>
                </a:path>
                <a:path w="6172200" h="1781175">
                  <a:moveTo>
                    <a:pt x="f376" y="f370"/>
                  </a:moveTo>
                  <a:lnTo>
                    <a:pt x="f377" y="f370"/>
                  </a:lnTo>
                  <a:lnTo>
                    <a:pt x="f378" y="f373"/>
                  </a:lnTo>
                  <a:lnTo>
                    <a:pt x="f378" y="f374"/>
                  </a:lnTo>
                  <a:lnTo>
                    <a:pt x="f377" y="f321"/>
                  </a:lnTo>
                  <a:lnTo>
                    <a:pt x="f376" y="f321"/>
                  </a:lnTo>
                  <a:lnTo>
                    <a:pt x="f379" y="f374"/>
                  </a:lnTo>
                  <a:lnTo>
                    <a:pt x="f379" y="f373"/>
                  </a:lnTo>
                  <a:lnTo>
                    <a:pt x="f376" y="f370"/>
                  </a:lnTo>
                  <a:close/>
                </a:path>
                <a:path w="6172200" h="1781175">
                  <a:moveTo>
                    <a:pt x="f380" y="f370"/>
                  </a:moveTo>
                  <a:lnTo>
                    <a:pt x="f381" y="f370"/>
                  </a:lnTo>
                  <a:lnTo>
                    <a:pt x="f173" y="f373"/>
                  </a:lnTo>
                  <a:lnTo>
                    <a:pt x="f173" y="f374"/>
                  </a:lnTo>
                  <a:lnTo>
                    <a:pt x="f381" y="f321"/>
                  </a:lnTo>
                  <a:lnTo>
                    <a:pt x="f380" y="f321"/>
                  </a:lnTo>
                  <a:lnTo>
                    <a:pt x="f382" y="f374"/>
                  </a:lnTo>
                  <a:lnTo>
                    <a:pt x="f382" y="f373"/>
                  </a:lnTo>
                  <a:lnTo>
                    <a:pt x="f380" y="f370"/>
                  </a:lnTo>
                  <a:close/>
                </a:path>
                <a:path w="6172200" h="1781175">
                  <a:moveTo>
                    <a:pt x="f383" y="f384"/>
                  </a:moveTo>
                  <a:lnTo>
                    <a:pt x="f385" y="f384"/>
                  </a:lnTo>
                  <a:lnTo>
                    <a:pt x="f386" y="f387"/>
                  </a:lnTo>
                  <a:lnTo>
                    <a:pt x="f386" y="f388"/>
                  </a:lnTo>
                  <a:lnTo>
                    <a:pt x="f385" y="f329"/>
                  </a:lnTo>
                  <a:lnTo>
                    <a:pt x="f383" y="f329"/>
                  </a:lnTo>
                  <a:lnTo>
                    <a:pt x="f389" y="f388"/>
                  </a:lnTo>
                  <a:lnTo>
                    <a:pt x="f389" y="f387"/>
                  </a:lnTo>
                  <a:lnTo>
                    <a:pt x="f383" y="f384"/>
                  </a:lnTo>
                  <a:close/>
                </a:path>
                <a:path w="6172200" h="1781175">
                  <a:moveTo>
                    <a:pt x="f390" y="f384"/>
                  </a:moveTo>
                  <a:lnTo>
                    <a:pt x="f391" y="f384"/>
                  </a:lnTo>
                  <a:lnTo>
                    <a:pt x="f392" y="f387"/>
                  </a:lnTo>
                  <a:lnTo>
                    <a:pt x="f392" y="f388"/>
                  </a:lnTo>
                  <a:lnTo>
                    <a:pt x="f391" y="f329"/>
                  </a:lnTo>
                  <a:lnTo>
                    <a:pt x="f390" y="f329"/>
                  </a:lnTo>
                  <a:lnTo>
                    <a:pt x="f393" y="f388"/>
                  </a:lnTo>
                  <a:lnTo>
                    <a:pt x="f393" y="f387"/>
                  </a:lnTo>
                  <a:lnTo>
                    <a:pt x="f390" y="f384"/>
                  </a:lnTo>
                  <a:close/>
                </a:path>
                <a:path w="6172200" h="1781175">
                  <a:moveTo>
                    <a:pt x="f394" y="f395"/>
                  </a:moveTo>
                  <a:lnTo>
                    <a:pt x="f396" y="f395"/>
                  </a:lnTo>
                  <a:lnTo>
                    <a:pt x="f397" y="f398"/>
                  </a:lnTo>
                  <a:lnTo>
                    <a:pt x="f397" y="f399"/>
                  </a:lnTo>
                  <a:lnTo>
                    <a:pt x="f396" y="f346"/>
                  </a:lnTo>
                  <a:lnTo>
                    <a:pt x="f394" y="f346"/>
                  </a:lnTo>
                  <a:lnTo>
                    <a:pt x="f400" y="f399"/>
                  </a:lnTo>
                  <a:lnTo>
                    <a:pt x="f400" y="f398"/>
                  </a:lnTo>
                  <a:lnTo>
                    <a:pt x="f394" y="f395"/>
                  </a:lnTo>
                  <a:close/>
                </a:path>
                <a:path w="6172200" h="1781175">
                  <a:moveTo>
                    <a:pt x="f401" y="f395"/>
                  </a:moveTo>
                  <a:lnTo>
                    <a:pt x="f402" y="f395"/>
                  </a:lnTo>
                  <a:lnTo>
                    <a:pt x="f403" y="f398"/>
                  </a:lnTo>
                  <a:lnTo>
                    <a:pt x="f403" y="f399"/>
                  </a:lnTo>
                  <a:lnTo>
                    <a:pt x="f402" y="f346"/>
                  </a:lnTo>
                  <a:lnTo>
                    <a:pt x="f401" y="f346"/>
                  </a:lnTo>
                  <a:lnTo>
                    <a:pt x="f404" y="f399"/>
                  </a:lnTo>
                  <a:lnTo>
                    <a:pt x="f404" y="f398"/>
                  </a:lnTo>
                  <a:lnTo>
                    <a:pt x="f401" y="f395"/>
                  </a:lnTo>
                  <a:close/>
                </a:path>
                <a:path w="6172200" h="1781175">
                  <a:moveTo>
                    <a:pt x="f405" y="f406"/>
                  </a:moveTo>
                  <a:lnTo>
                    <a:pt x="f407" y="f406"/>
                  </a:lnTo>
                  <a:lnTo>
                    <a:pt x="f408" y="f409"/>
                  </a:lnTo>
                  <a:lnTo>
                    <a:pt x="f408" y="f410"/>
                  </a:lnTo>
                  <a:lnTo>
                    <a:pt x="f407" y="f358"/>
                  </a:lnTo>
                  <a:lnTo>
                    <a:pt x="f405" y="f358"/>
                  </a:lnTo>
                  <a:lnTo>
                    <a:pt x="f411" y="f410"/>
                  </a:lnTo>
                  <a:lnTo>
                    <a:pt x="f411" y="f409"/>
                  </a:lnTo>
                  <a:lnTo>
                    <a:pt x="f405" y="f406"/>
                  </a:lnTo>
                  <a:close/>
                </a:path>
                <a:path w="6172200" h="1781175">
                  <a:moveTo>
                    <a:pt x="f412" y="f413"/>
                  </a:moveTo>
                  <a:lnTo>
                    <a:pt x="f414" y="f413"/>
                  </a:lnTo>
                  <a:lnTo>
                    <a:pt x="f415" y="f416"/>
                  </a:lnTo>
                  <a:lnTo>
                    <a:pt x="f415" y="f417"/>
                  </a:lnTo>
                  <a:lnTo>
                    <a:pt x="f414" y="f418"/>
                  </a:lnTo>
                  <a:lnTo>
                    <a:pt x="f412" y="f418"/>
                  </a:lnTo>
                  <a:lnTo>
                    <a:pt x="f60" y="f417"/>
                  </a:lnTo>
                  <a:lnTo>
                    <a:pt x="f60" y="f416"/>
                  </a:lnTo>
                  <a:lnTo>
                    <a:pt x="f412" y="f413"/>
                  </a:lnTo>
                  <a:close/>
                </a:path>
                <a:path w="6172200" h="1781175">
                  <a:moveTo>
                    <a:pt x="f419" y="f413"/>
                  </a:moveTo>
                  <a:lnTo>
                    <a:pt x="f420" y="f413"/>
                  </a:lnTo>
                  <a:lnTo>
                    <a:pt x="f421" y="f416"/>
                  </a:lnTo>
                  <a:lnTo>
                    <a:pt x="f421" y="f417"/>
                  </a:lnTo>
                  <a:lnTo>
                    <a:pt x="f420" y="f418"/>
                  </a:lnTo>
                  <a:lnTo>
                    <a:pt x="f419" y="f418"/>
                  </a:lnTo>
                  <a:lnTo>
                    <a:pt x="f422" y="f417"/>
                  </a:lnTo>
                  <a:lnTo>
                    <a:pt x="f422" y="f416"/>
                  </a:lnTo>
                  <a:lnTo>
                    <a:pt x="f419" y="f413"/>
                  </a:lnTo>
                  <a:close/>
                </a:path>
                <a:path w="6172200" h="1781175">
                  <a:moveTo>
                    <a:pt x="f423" y="f413"/>
                  </a:moveTo>
                  <a:lnTo>
                    <a:pt x="f424" y="f413"/>
                  </a:lnTo>
                  <a:lnTo>
                    <a:pt x="f425" y="f416"/>
                  </a:lnTo>
                  <a:lnTo>
                    <a:pt x="f425" y="f417"/>
                  </a:lnTo>
                  <a:lnTo>
                    <a:pt x="f424" y="f418"/>
                  </a:lnTo>
                  <a:lnTo>
                    <a:pt x="f423" y="f418"/>
                  </a:lnTo>
                  <a:lnTo>
                    <a:pt x="f426" y="f417"/>
                  </a:lnTo>
                  <a:lnTo>
                    <a:pt x="f426" y="f416"/>
                  </a:lnTo>
                  <a:lnTo>
                    <a:pt x="f423" y="f413"/>
                  </a:lnTo>
                  <a:close/>
                </a:path>
                <a:path w="6172200" h="1781175">
                  <a:moveTo>
                    <a:pt x="f427" y="f428"/>
                  </a:moveTo>
                  <a:lnTo>
                    <a:pt x="f429" y="f428"/>
                  </a:lnTo>
                  <a:lnTo>
                    <a:pt x="f430" y="f431"/>
                  </a:lnTo>
                  <a:lnTo>
                    <a:pt x="f430" y="f432"/>
                  </a:lnTo>
                  <a:lnTo>
                    <a:pt x="f429" y="f384"/>
                  </a:lnTo>
                  <a:lnTo>
                    <a:pt x="f427" y="f384"/>
                  </a:lnTo>
                  <a:lnTo>
                    <a:pt x="f433" y="f432"/>
                  </a:lnTo>
                  <a:lnTo>
                    <a:pt x="f433" y="f431"/>
                  </a:lnTo>
                  <a:lnTo>
                    <a:pt x="f427" y="f428"/>
                  </a:lnTo>
                  <a:close/>
                </a:path>
                <a:path w="6172200" h="1781175">
                  <a:moveTo>
                    <a:pt x="f434" y="f428"/>
                  </a:moveTo>
                  <a:lnTo>
                    <a:pt x="f435" y="f428"/>
                  </a:lnTo>
                  <a:lnTo>
                    <a:pt x="f436" y="f431"/>
                  </a:lnTo>
                  <a:lnTo>
                    <a:pt x="f436" y="f432"/>
                  </a:lnTo>
                  <a:lnTo>
                    <a:pt x="f435" y="f384"/>
                  </a:lnTo>
                  <a:lnTo>
                    <a:pt x="f434" y="f384"/>
                  </a:lnTo>
                  <a:lnTo>
                    <a:pt x="f95" y="f432"/>
                  </a:lnTo>
                  <a:lnTo>
                    <a:pt x="f95" y="f431"/>
                  </a:lnTo>
                  <a:lnTo>
                    <a:pt x="f434" y="f428"/>
                  </a:lnTo>
                  <a:close/>
                </a:path>
                <a:path w="6172200" h="1781175">
                  <a:moveTo>
                    <a:pt x="f437" y="f428"/>
                  </a:moveTo>
                  <a:lnTo>
                    <a:pt x="f438" y="f428"/>
                  </a:lnTo>
                  <a:lnTo>
                    <a:pt x="f439" y="f431"/>
                  </a:lnTo>
                  <a:lnTo>
                    <a:pt x="f439" y="f432"/>
                  </a:lnTo>
                  <a:lnTo>
                    <a:pt x="f438" y="f384"/>
                  </a:lnTo>
                  <a:lnTo>
                    <a:pt x="f437" y="f384"/>
                  </a:lnTo>
                  <a:lnTo>
                    <a:pt x="f440" y="f432"/>
                  </a:lnTo>
                  <a:lnTo>
                    <a:pt x="f440" y="f431"/>
                  </a:lnTo>
                  <a:lnTo>
                    <a:pt x="f437" y="f428"/>
                  </a:lnTo>
                  <a:close/>
                </a:path>
                <a:path w="6172200" h="1781175">
                  <a:moveTo>
                    <a:pt x="f441" y="f428"/>
                  </a:moveTo>
                  <a:lnTo>
                    <a:pt x="f442" y="f428"/>
                  </a:lnTo>
                  <a:lnTo>
                    <a:pt x="f443" y="f431"/>
                  </a:lnTo>
                  <a:lnTo>
                    <a:pt x="f443" y="f432"/>
                  </a:lnTo>
                  <a:lnTo>
                    <a:pt x="f442" y="f384"/>
                  </a:lnTo>
                  <a:lnTo>
                    <a:pt x="f441" y="f384"/>
                  </a:lnTo>
                  <a:lnTo>
                    <a:pt x="f444" y="f432"/>
                  </a:lnTo>
                  <a:lnTo>
                    <a:pt x="f444" y="f431"/>
                  </a:lnTo>
                  <a:lnTo>
                    <a:pt x="f441" y="f428"/>
                  </a:lnTo>
                  <a:close/>
                </a:path>
                <a:path w="6172200" h="1781175">
                  <a:moveTo>
                    <a:pt x="f65" y="f445"/>
                  </a:moveTo>
                  <a:lnTo>
                    <a:pt x="f67" y="f445"/>
                  </a:lnTo>
                  <a:lnTo>
                    <a:pt x="f68" y="f446"/>
                  </a:lnTo>
                  <a:lnTo>
                    <a:pt x="f68" y="f447"/>
                  </a:lnTo>
                  <a:lnTo>
                    <a:pt x="f67" y="f406"/>
                  </a:lnTo>
                  <a:lnTo>
                    <a:pt x="f65" y="f406"/>
                  </a:lnTo>
                  <a:lnTo>
                    <a:pt x="f72" y="f447"/>
                  </a:lnTo>
                  <a:lnTo>
                    <a:pt x="f72" y="f446"/>
                  </a:lnTo>
                  <a:lnTo>
                    <a:pt x="f65" y="f445"/>
                  </a:lnTo>
                  <a:close/>
                </a:path>
                <a:path w="6172200" h="1781175">
                  <a:moveTo>
                    <a:pt x="f214" y="f448"/>
                  </a:moveTo>
                  <a:lnTo>
                    <a:pt x="f216" y="f448"/>
                  </a:lnTo>
                  <a:lnTo>
                    <a:pt x="f217" y="f449"/>
                  </a:lnTo>
                  <a:lnTo>
                    <a:pt x="f217" y="f450"/>
                  </a:lnTo>
                  <a:lnTo>
                    <a:pt x="f216" y="f413"/>
                  </a:lnTo>
                  <a:lnTo>
                    <a:pt x="f214" y="f413"/>
                  </a:lnTo>
                  <a:lnTo>
                    <a:pt x="f220" y="f450"/>
                  </a:lnTo>
                  <a:lnTo>
                    <a:pt x="f220" y="f449"/>
                  </a:lnTo>
                  <a:lnTo>
                    <a:pt x="f214" y="f448"/>
                  </a:lnTo>
                  <a:close/>
                </a:path>
                <a:path w="6172200" h="1781175">
                  <a:moveTo>
                    <a:pt x="f451" y="f452"/>
                  </a:moveTo>
                  <a:lnTo>
                    <a:pt x="f453" y="f452"/>
                  </a:lnTo>
                  <a:lnTo>
                    <a:pt x="f454" y="f455"/>
                  </a:lnTo>
                  <a:lnTo>
                    <a:pt x="f454" y="f456"/>
                  </a:lnTo>
                  <a:lnTo>
                    <a:pt x="f453" y="f457"/>
                  </a:lnTo>
                  <a:lnTo>
                    <a:pt x="f451" y="f457"/>
                  </a:lnTo>
                  <a:lnTo>
                    <a:pt x="f458" y="f456"/>
                  </a:lnTo>
                  <a:lnTo>
                    <a:pt x="f458" y="f455"/>
                  </a:lnTo>
                  <a:lnTo>
                    <a:pt x="f451" y="f452"/>
                  </a:lnTo>
                  <a:close/>
                </a:path>
                <a:path w="6172200" h="1781175">
                  <a:moveTo>
                    <a:pt x="f459" y="f452"/>
                  </a:moveTo>
                  <a:lnTo>
                    <a:pt x="f460" y="f452"/>
                  </a:lnTo>
                  <a:lnTo>
                    <a:pt x="f461" y="f455"/>
                  </a:lnTo>
                  <a:lnTo>
                    <a:pt x="f461" y="f456"/>
                  </a:lnTo>
                  <a:lnTo>
                    <a:pt x="f460" y="f457"/>
                  </a:lnTo>
                  <a:lnTo>
                    <a:pt x="f459" y="f457"/>
                  </a:lnTo>
                  <a:lnTo>
                    <a:pt x="f462" y="f456"/>
                  </a:lnTo>
                  <a:lnTo>
                    <a:pt x="f462" y="f455"/>
                  </a:lnTo>
                  <a:lnTo>
                    <a:pt x="f459" y="f452"/>
                  </a:lnTo>
                  <a:close/>
                </a:path>
                <a:path w="6172200" h="1781175">
                  <a:moveTo>
                    <a:pt x="f463" y="f452"/>
                  </a:moveTo>
                  <a:lnTo>
                    <a:pt x="f464" y="f452"/>
                  </a:lnTo>
                  <a:lnTo>
                    <a:pt x="f465" y="f455"/>
                  </a:lnTo>
                  <a:lnTo>
                    <a:pt x="f465" y="f456"/>
                  </a:lnTo>
                  <a:lnTo>
                    <a:pt x="f464" y="f457"/>
                  </a:lnTo>
                  <a:lnTo>
                    <a:pt x="f463" y="f457"/>
                  </a:lnTo>
                  <a:lnTo>
                    <a:pt x="f466" y="f456"/>
                  </a:lnTo>
                  <a:lnTo>
                    <a:pt x="f466" y="f455"/>
                  </a:lnTo>
                  <a:lnTo>
                    <a:pt x="f463" y="f452"/>
                  </a:lnTo>
                  <a:close/>
                </a:path>
                <a:path w="6172200" h="1781175">
                  <a:moveTo>
                    <a:pt x="f467" y="f452"/>
                  </a:moveTo>
                  <a:lnTo>
                    <a:pt x="f468" y="f452"/>
                  </a:lnTo>
                  <a:lnTo>
                    <a:pt x="f469" y="f455"/>
                  </a:lnTo>
                  <a:lnTo>
                    <a:pt x="f469" y="f456"/>
                  </a:lnTo>
                  <a:lnTo>
                    <a:pt x="f468" y="f457"/>
                  </a:lnTo>
                  <a:lnTo>
                    <a:pt x="f467" y="f457"/>
                  </a:lnTo>
                  <a:lnTo>
                    <a:pt x="f470" y="f456"/>
                  </a:lnTo>
                  <a:lnTo>
                    <a:pt x="f470" y="f455"/>
                  </a:lnTo>
                  <a:lnTo>
                    <a:pt x="f467" y="f452"/>
                  </a:lnTo>
                  <a:close/>
                </a:path>
                <a:path w="6172200" h="1781175">
                  <a:moveTo>
                    <a:pt x="f471" y="f472"/>
                  </a:moveTo>
                  <a:lnTo>
                    <a:pt x="f473" y="f472"/>
                  </a:lnTo>
                  <a:lnTo>
                    <a:pt x="f474" y="f475"/>
                  </a:lnTo>
                  <a:lnTo>
                    <a:pt x="f474" y="f476"/>
                  </a:lnTo>
                  <a:lnTo>
                    <a:pt x="f473" y="f477"/>
                  </a:lnTo>
                  <a:lnTo>
                    <a:pt x="f471" y="f477"/>
                  </a:lnTo>
                  <a:lnTo>
                    <a:pt x="f478" y="f476"/>
                  </a:lnTo>
                  <a:lnTo>
                    <a:pt x="f478" y="f475"/>
                  </a:lnTo>
                  <a:lnTo>
                    <a:pt x="f471" y="f472"/>
                  </a:lnTo>
                  <a:close/>
                </a:path>
                <a:path w="6172200" h="1781175">
                  <a:moveTo>
                    <a:pt x="f479" y="f480"/>
                  </a:moveTo>
                  <a:lnTo>
                    <a:pt x="f481" y="f480"/>
                  </a:lnTo>
                  <a:lnTo>
                    <a:pt x="f482" y="f483"/>
                  </a:lnTo>
                  <a:lnTo>
                    <a:pt x="f482" y="f484"/>
                  </a:lnTo>
                  <a:lnTo>
                    <a:pt x="f481" y="f428"/>
                  </a:lnTo>
                  <a:lnTo>
                    <a:pt x="f479" y="f428"/>
                  </a:lnTo>
                  <a:lnTo>
                    <a:pt x="f485" y="f484"/>
                  </a:lnTo>
                  <a:lnTo>
                    <a:pt x="f485" y="f483"/>
                  </a:lnTo>
                  <a:lnTo>
                    <a:pt x="f479" y="f480"/>
                  </a:lnTo>
                  <a:close/>
                </a:path>
                <a:path w="6172200" h="1781175">
                  <a:moveTo>
                    <a:pt x="f486" y="f480"/>
                  </a:moveTo>
                  <a:lnTo>
                    <a:pt x="f487" y="f480"/>
                  </a:lnTo>
                  <a:lnTo>
                    <a:pt x="f488" y="f483"/>
                  </a:lnTo>
                  <a:lnTo>
                    <a:pt x="f488" y="f484"/>
                  </a:lnTo>
                  <a:lnTo>
                    <a:pt x="f487" y="f428"/>
                  </a:lnTo>
                  <a:lnTo>
                    <a:pt x="f486" y="f428"/>
                  </a:lnTo>
                  <a:lnTo>
                    <a:pt x="f489" y="f484"/>
                  </a:lnTo>
                  <a:lnTo>
                    <a:pt x="f489" y="f483"/>
                  </a:lnTo>
                  <a:lnTo>
                    <a:pt x="f486" y="f480"/>
                  </a:lnTo>
                  <a:close/>
                </a:path>
                <a:path w="6172200" h="1781175">
                  <a:moveTo>
                    <a:pt x="f490" y="f480"/>
                  </a:moveTo>
                  <a:lnTo>
                    <a:pt x="f491" y="f480"/>
                  </a:lnTo>
                  <a:lnTo>
                    <a:pt x="f492" y="f483"/>
                  </a:lnTo>
                  <a:lnTo>
                    <a:pt x="f492" y="f484"/>
                  </a:lnTo>
                  <a:lnTo>
                    <a:pt x="f491" y="f428"/>
                  </a:lnTo>
                  <a:lnTo>
                    <a:pt x="f490" y="f428"/>
                  </a:lnTo>
                  <a:lnTo>
                    <a:pt x="f493" y="f484"/>
                  </a:lnTo>
                  <a:lnTo>
                    <a:pt x="f493" y="f483"/>
                  </a:lnTo>
                  <a:lnTo>
                    <a:pt x="f490" y="f480"/>
                  </a:lnTo>
                  <a:close/>
                </a:path>
                <a:path w="6172200" h="1781175">
                  <a:moveTo>
                    <a:pt x="f207" y="f494"/>
                  </a:moveTo>
                  <a:lnTo>
                    <a:pt x="f209" y="f494"/>
                  </a:lnTo>
                  <a:lnTo>
                    <a:pt x="f210" y="f495"/>
                  </a:lnTo>
                  <a:lnTo>
                    <a:pt x="f210" y="f496"/>
                  </a:lnTo>
                  <a:lnTo>
                    <a:pt x="f209" y="f497"/>
                  </a:lnTo>
                  <a:lnTo>
                    <a:pt x="f207" y="f497"/>
                  </a:lnTo>
                  <a:lnTo>
                    <a:pt x="f213" y="f496"/>
                  </a:lnTo>
                  <a:lnTo>
                    <a:pt x="f213" y="f495"/>
                  </a:lnTo>
                  <a:lnTo>
                    <a:pt x="f207" y="f494"/>
                  </a:lnTo>
                  <a:close/>
                </a:path>
                <a:path w="6172200" h="1781175">
                  <a:moveTo>
                    <a:pt x="f498" y="f499"/>
                  </a:moveTo>
                  <a:lnTo>
                    <a:pt x="f500" y="f499"/>
                  </a:lnTo>
                  <a:lnTo>
                    <a:pt x="f501" y="f502"/>
                  </a:lnTo>
                  <a:lnTo>
                    <a:pt x="f501" y="f503"/>
                  </a:lnTo>
                  <a:lnTo>
                    <a:pt x="f500" y="f445"/>
                  </a:lnTo>
                  <a:lnTo>
                    <a:pt x="f498" y="f445"/>
                  </a:lnTo>
                  <a:lnTo>
                    <a:pt x="f504" y="f503"/>
                  </a:lnTo>
                  <a:lnTo>
                    <a:pt x="f504" y="f502"/>
                  </a:lnTo>
                  <a:lnTo>
                    <a:pt x="f498" y="f499"/>
                  </a:lnTo>
                  <a:close/>
                </a:path>
                <a:path w="6172200" h="1781175">
                  <a:moveTo>
                    <a:pt x="f505" y="f506"/>
                  </a:moveTo>
                  <a:lnTo>
                    <a:pt x="f507" y="f506"/>
                  </a:lnTo>
                  <a:lnTo>
                    <a:pt x="f508" y="f509"/>
                  </a:lnTo>
                  <a:lnTo>
                    <a:pt x="f508" y="f510"/>
                  </a:lnTo>
                  <a:lnTo>
                    <a:pt x="f507" y="f448"/>
                  </a:lnTo>
                  <a:lnTo>
                    <a:pt x="f505" y="f448"/>
                  </a:lnTo>
                  <a:lnTo>
                    <a:pt x="f511" y="f510"/>
                  </a:lnTo>
                  <a:lnTo>
                    <a:pt x="f511" y="f509"/>
                  </a:lnTo>
                  <a:lnTo>
                    <a:pt x="f505" y="f506"/>
                  </a:lnTo>
                  <a:close/>
                </a:path>
                <a:path w="6172200" h="1781175">
                  <a:moveTo>
                    <a:pt x="f512" y="f506"/>
                  </a:moveTo>
                  <a:lnTo>
                    <a:pt x="f513" y="f506"/>
                  </a:lnTo>
                  <a:lnTo>
                    <a:pt x="f514" y="f509"/>
                  </a:lnTo>
                  <a:lnTo>
                    <a:pt x="f514" y="f510"/>
                  </a:lnTo>
                  <a:lnTo>
                    <a:pt x="f513" y="f448"/>
                  </a:lnTo>
                  <a:lnTo>
                    <a:pt x="f512" y="f448"/>
                  </a:lnTo>
                  <a:lnTo>
                    <a:pt x="f515" y="f510"/>
                  </a:lnTo>
                  <a:lnTo>
                    <a:pt x="f515" y="f509"/>
                  </a:lnTo>
                  <a:lnTo>
                    <a:pt x="f512" y="f506"/>
                  </a:lnTo>
                  <a:close/>
                </a:path>
                <a:path w="6172200" h="1781175">
                  <a:moveTo>
                    <a:pt x="f516" y="f517"/>
                  </a:moveTo>
                  <a:lnTo>
                    <a:pt x="f518" y="f517"/>
                  </a:lnTo>
                  <a:lnTo>
                    <a:pt x="f519" y="f520"/>
                  </a:lnTo>
                  <a:lnTo>
                    <a:pt x="f519" y="f521"/>
                  </a:lnTo>
                  <a:lnTo>
                    <a:pt x="f518" y="f452"/>
                  </a:lnTo>
                  <a:lnTo>
                    <a:pt x="f516" y="f452"/>
                  </a:lnTo>
                  <a:lnTo>
                    <a:pt x="f241" y="f521"/>
                  </a:lnTo>
                  <a:lnTo>
                    <a:pt x="f241" y="f520"/>
                  </a:lnTo>
                  <a:lnTo>
                    <a:pt x="f516" y="f517"/>
                  </a:lnTo>
                  <a:close/>
                </a:path>
                <a:path w="6172200" h="1781175">
                  <a:moveTo>
                    <a:pt x="f522" y="f517"/>
                  </a:moveTo>
                  <a:lnTo>
                    <a:pt x="f523" y="f517"/>
                  </a:lnTo>
                  <a:lnTo>
                    <a:pt x="f524" y="f520"/>
                  </a:lnTo>
                  <a:lnTo>
                    <a:pt x="f524" y="f521"/>
                  </a:lnTo>
                  <a:lnTo>
                    <a:pt x="f523" y="f452"/>
                  </a:lnTo>
                  <a:lnTo>
                    <a:pt x="f522" y="f452"/>
                  </a:lnTo>
                  <a:lnTo>
                    <a:pt x="f525" y="f521"/>
                  </a:lnTo>
                  <a:lnTo>
                    <a:pt x="f525" y="f520"/>
                  </a:lnTo>
                  <a:lnTo>
                    <a:pt x="f522" y="f517"/>
                  </a:lnTo>
                  <a:close/>
                </a:path>
                <a:path w="6172200" h="1781175">
                  <a:moveTo>
                    <a:pt x="f526" y="f517"/>
                  </a:moveTo>
                  <a:lnTo>
                    <a:pt x="f527" y="f517"/>
                  </a:lnTo>
                  <a:lnTo>
                    <a:pt x="f528" y="f520"/>
                  </a:lnTo>
                  <a:lnTo>
                    <a:pt x="f528" y="f521"/>
                  </a:lnTo>
                  <a:lnTo>
                    <a:pt x="f527" y="f452"/>
                  </a:lnTo>
                  <a:lnTo>
                    <a:pt x="f526" y="f452"/>
                  </a:lnTo>
                  <a:lnTo>
                    <a:pt x="f529" y="f521"/>
                  </a:lnTo>
                  <a:lnTo>
                    <a:pt x="f529" y="f520"/>
                  </a:lnTo>
                  <a:lnTo>
                    <a:pt x="f526" y="f517"/>
                  </a:lnTo>
                  <a:close/>
                </a:path>
                <a:path w="6172200" h="1781175">
                  <a:moveTo>
                    <a:pt x="f530" y="f531"/>
                  </a:moveTo>
                  <a:lnTo>
                    <a:pt x="f532" y="f531"/>
                  </a:lnTo>
                  <a:lnTo>
                    <a:pt x="f533" y="f534"/>
                  </a:lnTo>
                  <a:lnTo>
                    <a:pt x="f533" y="f535"/>
                  </a:lnTo>
                  <a:lnTo>
                    <a:pt x="f532" y="f472"/>
                  </a:lnTo>
                  <a:lnTo>
                    <a:pt x="f530" y="f472"/>
                  </a:lnTo>
                  <a:lnTo>
                    <a:pt x="f536" y="f535"/>
                  </a:lnTo>
                  <a:lnTo>
                    <a:pt x="f536" y="f534"/>
                  </a:lnTo>
                  <a:lnTo>
                    <a:pt x="f530" y="f531"/>
                  </a:lnTo>
                  <a:close/>
                </a:path>
                <a:path w="6172200" h="1781175">
                  <a:moveTo>
                    <a:pt x="f537" y="f531"/>
                  </a:moveTo>
                  <a:lnTo>
                    <a:pt x="f538" y="f531"/>
                  </a:lnTo>
                  <a:lnTo>
                    <a:pt x="f539" y="f534"/>
                  </a:lnTo>
                  <a:lnTo>
                    <a:pt x="f539" y="f535"/>
                  </a:lnTo>
                  <a:lnTo>
                    <a:pt x="f538" y="f472"/>
                  </a:lnTo>
                  <a:lnTo>
                    <a:pt x="f537" y="f472"/>
                  </a:lnTo>
                  <a:lnTo>
                    <a:pt x="f540" y="f535"/>
                  </a:lnTo>
                  <a:lnTo>
                    <a:pt x="f540" y="f534"/>
                  </a:lnTo>
                  <a:lnTo>
                    <a:pt x="f537" y="f531"/>
                  </a:lnTo>
                  <a:close/>
                </a:path>
                <a:path w="6172200" h="1781175">
                  <a:moveTo>
                    <a:pt x="f541" y="f531"/>
                  </a:moveTo>
                  <a:lnTo>
                    <a:pt x="f542" y="f531"/>
                  </a:lnTo>
                  <a:lnTo>
                    <a:pt x="f543" y="f534"/>
                  </a:lnTo>
                  <a:lnTo>
                    <a:pt x="f543" y="f535"/>
                  </a:lnTo>
                  <a:lnTo>
                    <a:pt x="f542" y="f472"/>
                  </a:lnTo>
                  <a:lnTo>
                    <a:pt x="f541" y="f472"/>
                  </a:lnTo>
                  <a:lnTo>
                    <a:pt x="f544" y="f535"/>
                  </a:lnTo>
                  <a:lnTo>
                    <a:pt x="f544" y="f534"/>
                  </a:lnTo>
                  <a:lnTo>
                    <a:pt x="f541" y="f531"/>
                  </a:lnTo>
                  <a:close/>
                </a:path>
                <a:path w="6172200" h="1781175">
                  <a:moveTo>
                    <a:pt x="f350" y="f531"/>
                  </a:moveTo>
                  <a:lnTo>
                    <a:pt x="f349" y="f531"/>
                  </a:lnTo>
                  <a:lnTo>
                    <a:pt x="f382" y="f534"/>
                  </a:lnTo>
                  <a:lnTo>
                    <a:pt x="f382" y="f535"/>
                  </a:lnTo>
                  <a:lnTo>
                    <a:pt x="f349" y="f472"/>
                  </a:lnTo>
                  <a:lnTo>
                    <a:pt x="f350" y="f472"/>
                  </a:lnTo>
                  <a:lnTo>
                    <a:pt x="f351" y="f535"/>
                  </a:lnTo>
                  <a:lnTo>
                    <a:pt x="f351" y="f534"/>
                  </a:lnTo>
                  <a:lnTo>
                    <a:pt x="f350" y="f531"/>
                  </a:lnTo>
                  <a:close/>
                </a:path>
                <a:path w="6172200" h="1781175">
                  <a:moveTo>
                    <a:pt x="f545" y="f531"/>
                  </a:moveTo>
                  <a:lnTo>
                    <a:pt x="f546" y="f531"/>
                  </a:lnTo>
                  <a:lnTo>
                    <a:pt x="f547" y="f534"/>
                  </a:lnTo>
                  <a:lnTo>
                    <a:pt x="f547" y="f535"/>
                  </a:lnTo>
                  <a:lnTo>
                    <a:pt x="f546" y="f472"/>
                  </a:lnTo>
                  <a:lnTo>
                    <a:pt x="f545" y="f472"/>
                  </a:lnTo>
                  <a:lnTo>
                    <a:pt x="f548" y="f535"/>
                  </a:lnTo>
                  <a:lnTo>
                    <a:pt x="f548" y="f534"/>
                  </a:lnTo>
                  <a:lnTo>
                    <a:pt x="f545" y="f531"/>
                  </a:lnTo>
                  <a:close/>
                </a:path>
                <a:path w="6172200" h="1781175">
                  <a:moveTo>
                    <a:pt x="f549" y="f550"/>
                  </a:moveTo>
                  <a:lnTo>
                    <a:pt x="f551" y="f550"/>
                  </a:lnTo>
                  <a:lnTo>
                    <a:pt x="f552" y="f553"/>
                  </a:lnTo>
                  <a:lnTo>
                    <a:pt x="f552" y="f554"/>
                  </a:lnTo>
                  <a:lnTo>
                    <a:pt x="f551" y="f494"/>
                  </a:lnTo>
                  <a:lnTo>
                    <a:pt x="f549" y="f494"/>
                  </a:lnTo>
                  <a:lnTo>
                    <a:pt x="f555" y="f554"/>
                  </a:lnTo>
                  <a:lnTo>
                    <a:pt x="f555" y="f553"/>
                  </a:lnTo>
                  <a:lnTo>
                    <a:pt x="f549" y="f550"/>
                  </a:lnTo>
                  <a:close/>
                </a:path>
                <a:path w="6172200" h="1781175">
                  <a:moveTo>
                    <a:pt x="f556" y="f550"/>
                  </a:moveTo>
                  <a:lnTo>
                    <a:pt x="f557" y="f550"/>
                  </a:lnTo>
                  <a:lnTo>
                    <a:pt x="f558" y="f553"/>
                  </a:lnTo>
                  <a:lnTo>
                    <a:pt x="f558" y="f554"/>
                  </a:lnTo>
                  <a:lnTo>
                    <a:pt x="f557" y="f494"/>
                  </a:lnTo>
                  <a:lnTo>
                    <a:pt x="f556" y="f494"/>
                  </a:lnTo>
                  <a:lnTo>
                    <a:pt x="f559" y="f554"/>
                  </a:lnTo>
                  <a:lnTo>
                    <a:pt x="f559" y="f553"/>
                  </a:lnTo>
                  <a:lnTo>
                    <a:pt x="f556" y="f550"/>
                  </a:lnTo>
                  <a:close/>
                </a:path>
                <a:path w="6172200" h="1781175">
                  <a:moveTo>
                    <a:pt x="f560" y="f550"/>
                  </a:moveTo>
                  <a:lnTo>
                    <a:pt x="f561" y="f550"/>
                  </a:lnTo>
                  <a:lnTo>
                    <a:pt x="f562" y="f553"/>
                  </a:lnTo>
                  <a:lnTo>
                    <a:pt x="f562" y="f554"/>
                  </a:lnTo>
                  <a:lnTo>
                    <a:pt x="f561" y="f494"/>
                  </a:lnTo>
                  <a:lnTo>
                    <a:pt x="f560" y="f494"/>
                  </a:lnTo>
                  <a:lnTo>
                    <a:pt x="f563" y="f554"/>
                  </a:lnTo>
                  <a:lnTo>
                    <a:pt x="f563" y="f553"/>
                  </a:lnTo>
                  <a:lnTo>
                    <a:pt x="f560" y="f550"/>
                  </a:lnTo>
                  <a:close/>
                </a:path>
                <a:path w="6172200" h="1781175">
                  <a:moveTo>
                    <a:pt x="f564" y="f550"/>
                  </a:moveTo>
                  <a:lnTo>
                    <a:pt x="f565" y="f550"/>
                  </a:lnTo>
                  <a:lnTo>
                    <a:pt x="f566" y="f553"/>
                  </a:lnTo>
                  <a:lnTo>
                    <a:pt x="f566" y="f554"/>
                  </a:lnTo>
                  <a:lnTo>
                    <a:pt x="f565" y="f494"/>
                  </a:lnTo>
                  <a:lnTo>
                    <a:pt x="f564" y="f494"/>
                  </a:lnTo>
                  <a:lnTo>
                    <a:pt x="f567" y="f554"/>
                  </a:lnTo>
                  <a:lnTo>
                    <a:pt x="f567" y="f553"/>
                  </a:lnTo>
                  <a:lnTo>
                    <a:pt x="f564" y="f550"/>
                  </a:lnTo>
                  <a:close/>
                </a:path>
                <a:path w="6172200" h="1781175">
                  <a:moveTo>
                    <a:pt x="f568" y="f550"/>
                  </a:moveTo>
                  <a:lnTo>
                    <a:pt x="f569" y="f550"/>
                  </a:lnTo>
                  <a:lnTo>
                    <a:pt x="f570" y="f553"/>
                  </a:lnTo>
                  <a:lnTo>
                    <a:pt x="f570" y="f554"/>
                  </a:lnTo>
                  <a:lnTo>
                    <a:pt x="f569" y="f494"/>
                  </a:lnTo>
                  <a:lnTo>
                    <a:pt x="f568" y="f494"/>
                  </a:lnTo>
                  <a:lnTo>
                    <a:pt x="f153" y="f554"/>
                  </a:lnTo>
                  <a:lnTo>
                    <a:pt x="f153" y="f553"/>
                  </a:lnTo>
                  <a:lnTo>
                    <a:pt x="f568" y="f550"/>
                  </a:lnTo>
                  <a:close/>
                </a:path>
                <a:path w="6172200" h="1781175">
                  <a:moveTo>
                    <a:pt x="f571" y="f572"/>
                  </a:moveTo>
                  <a:lnTo>
                    <a:pt x="f573" y="f572"/>
                  </a:lnTo>
                  <a:lnTo>
                    <a:pt x="f574" y="f575"/>
                  </a:lnTo>
                  <a:lnTo>
                    <a:pt x="f574" y="f576"/>
                  </a:lnTo>
                  <a:lnTo>
                    <a:pt x="f573" y="f499"/>
                  </a:lnTo>
                  <a:lnTo>
                    <a:pt x="f571" y="f499"/>
                  </a:lnTo>
                  <a:lnTo>
                    <a:pt x="f577" y="f576"/>
                  </a:lnTo>
                  <a:lnTo>
                    <a:pt x="f577" y="f575"/>
                  </a:lnTo>
                  <a:lnTo>
                    <a:pt x="f571" y="f572"/>
                  </a:lnTo>
                  <a:close/>
                </a:path>
                <a:path w="6172200" h="1781175">
                  <a:moveTo>
                    <a:pt x="f578" y="f572"/>
                  </a:moveTo>
                  <a:lnTo>
                    <a:pt x="f579" y="f572"/>
                  </a:lnTo>
                  <a:lnTo>
                    <a:pt x="f206" y="f575"/>
                  </a:lnTo>
                  <a:lnTo>
                    <a:pt x="f206" y="f576"/>
                  </a:lnTo>
                  <a:lnTo>
                    <a:pt x="f579" y="f499"/>
                  </a:lnTo>
                  <a:lnTo>
                    <a:pt x="f578" y="f499"/>
                  </a:lnTo>
                  <a:lnTo>
                    <a:pt x="f580" y="f576"/>
                  </a:lnTo>
                  <a:lnTo>
                    <a:pt x="f580" y="f575"/>
                  </a:lnTo>
                  <a:lnTo>
                    <a:pt x="f578" y="f572"/>
                  </a:lnTo>
                  <a:close/>
                </a:path>
                <a:path w="6172200" h="1781175">
                  <a:moveTo>
                    <a:pt x="f419" y="f581"/>
                  </a:moveTo>
                  <a:lnTo>
                    <a:pt x="f420" y="f581"/>
                  </a:lnTo>
                  <a:lnTo>
                    <a:pt x="f421" y="f582"/>
                  </a:lnTo>
                  <a:lnTo>
                    <a:pt x="f421" y="f583"/>
                  </a:lnTo>
                  <a:lnTo>
                    <a:pt x="f420" y="f517"/>
                  </a:lnTo>
                  <a:lnTo>
                    <a:pt x="f419" y="f517"/>
                  </a:lnTo>
                  <a:lnTo>
                    <a:pt x="f422" y="f583"/>
                  </a:lnTo>
                  <a:lnTo>
                    <a:pt x="f422" y="f582"/>
                  </a:lnTo>
                  <a:lnTo>
                    <a:pt x="f419" y="f581"/>
                  </a:lnTo>
                  <a:close/>
                </a:path>
                <a:path w="6172200" h="1781175">
                  <a:moveTo>
                    <a:pt x="f584" y="f581"/>
                  </a:moveTo>
                  <a:lnTo>
                    <a:pt x="f585" y="f581"/>
                  </a:lnTo>
                  <a:lnTo>
                    <a:pt x="f231" y="f582"/>
                  </a:lnTo>
                  <a:lnTo>
                    <a:pt x="f231" y="f583"/>
                  </a:lnTo>
                  <a:lnTo>
                    <a:pt x="f585" y="f517"/>
                  </a:lnTo>
                  <a:lnTo>
                    <a:pt x="f584" y="f517"/>
                  </a:lnTo>
                  <a:lnTo>
                    <a:pt x="f586" y="f583"/>
                  </a:lnTo>
                  <a:lnTo>
                    <a:pt x="f586" y="f582"/>
                  </a:lnTo>
                  <a:lnTo>
                    <a:pt x="f584" y="f581"/>
                  </a:lnTo>
                  <a:close/>
                </a:path>
                <a:path w="6172200" h="1781175">
                  <a:moveTo>
                    <a:pt x="f587" y="f588"/>
                  </a:moveTo>
                  <a:lnTo>
                    <a:pt x="f589" y="f588"/>
                  </a:lnTo>
                  <a:lnTo>
                    <a:pt x="f590" y="f591"/>
                  </a:lnTo>
                  <a:lnTo>
                    <a:pt x="f590" y="f592"/>
                  </a:lnTo>
                  <a:lnTo>
                    <a:pt x="f589" y="f531"/>
                  </a:lnTo>
                  <a:lnTo>
                    <a:pt x="f587" y="f531"/>
                  </a:lnTo>
                  <a:lnTo>
                    <a:pt x="f593" y="f592"/>
                  </a:lnTo>
                  <a:lnTo>
                    <a:pt x="f593" y="f591"/>
                  </a:lnTo>
                  <a:lnTo>
                    <a:pt x="f587" y="f588"/>
                  </a:lnTo>
                  <a:close/>
                </a:path>
                <a:path w="6172200" h="1781175">
                  <a:moveTo>
                    <a:pt x="f594" y="f588"/>
                  </a:moveTo>
                  <a:lnTo>
                    <a:pt x="f595" y="f588"/>
                  </a:lnTo>
                  <a:lnTo>
                    <a:pt x="f596" y="f591"/>
                  </a:lnTo>
                  <a:lnTo>
                    <a:pt x="f596" y="f592"/>
                  </a:lnTo>
                  <a:lnTo>
                    <a:pt x="f595" y="f531"/>
                  </a:lnTo>
                  <a:lnTo>
                    <a:pt x="f594" y="f531"/>
                  </a:lnTo>
                  <a:lnTo>
                    <a:pt x="f597" y="f592"/>
                  </a:lnTo>
                  <a:lnTo>
                    <a:pt x="f597" y="f591"/>
                  </a:lnTo>
                  <a:lnTo>
                    <a:pt x="f594" y="f588"/>
                  </a:lnTo>
                  <a:close/>
                </a:path>
                <a:path w="6172200" h="1781175">
                  <a:moveTo>
                    <a:pt x="f598" y="f588"/>
                  </a:moveTo>
                  <a:lnTo>
                    <a:pt x="f599" y="f588"/>
                  </a:lnTo>
                  <a:lnTo>
                    <a:pt x="f600" y="f591"/>
                  </a:lnTo>
                  <a:lnTo>
                    <a:pt x="f600" y="f592"/>
                  </a:lnTo>
                  <a:lnTo>
                    <a:pt x="f599" y="f531"/>
                  </a:lnTo>
                  <a:lnTo>
                    <a:pt x="f598" y="f531"/>
                  </a:lnTo>
                  <a:lnTo>
                    <a:pt x="f601" y="f592"/>
                  </a:lnTo>
                  <a:lnTo>
                    <a:pt x="f601" y="f591"/>
                  </a:lnTo>
                  <a:lnTo>
                    <a:pt x="f598" y="f588"/>
                  </a:lnTo>
                  <a:close/>
                </a:path>
                <a:path w="6172200" h="1781175">
                  <a:moveTo>
                    <a:pt x="f602" y="f603"/>
                  </a:moveTo>
                  <a:lnTo>
                    <a:pt x="f604" y="f603"/>
                  </a:lnTo>
                  <a:lnTo>
                    <a:pt x="f605" y="f606"/>
                  </a:lnTo>
                  <a:lnTo>
                    <a:pt x="f605" y="f607"/>
                  </a:lnTo>
                  <a:lnTo>
                    <a:pt x="f604" y="f550"/>
                  </a:lnTo>
                  <a:lnTo>
                    <a:pt x="f602" y="f550"/>
                  </a:lnTo>
                  <a:lnTo>
                    <a:pt x="f608" y="f607"/>
                  </a:lnTo>
                  <a:lnTo>
                    <a:pt x="f608" y="f606"/>
                  </a:lnTo>
                  <a:lnTo>
                    <a:pt x="f602" y="f603"/>
                  </a:lnTo>
                  <a:close/>
                </a:path>
                <a:path w="6172200" h="1781175">
                  <a:moveTo>
                    <a:pt x="f609" y="f610"/>
                  </a:moveTo>
                  <a:lnTo>
                    <a:pt x="f611" y="f610"/>
                  </a:lnTo>
                  <a:lnTo>
                    <a:pt x="f612" y="f613"/>
                  </a:lnTo>
                  <a:lnTo>
                    <a:pt x="f612" y="f614"/>
                  </a:lnTo>
                  <a:lnTo>
                    <a:pt x="f611" y="f572"/>
                  </a:lnTo>
                  <a:lnTo>
                    <a:pt x="f609" y="f572"/>
                  </a:lnTo>
                  <a:lnTo>
                    <a:pt x="f615" y="f614"/>
                  </a:lnTo>
                  <a:lnTo>
                    <a:pt x="f615" y="f613"/>
                  </a:lnTo>
                  <a:lnTo>
                    <a:pt x="f609" y="f610"/>
                  </a:lnTo>
                  <a:close/>
                </a:path>
                <a:path w="6172200" h="1781175">
                  <a:moveTo>
                    <a:pt x="f616" y="f610"/>
                  </a:moveTo>
                  <a:lnTo>
                    <a:pt x="f617" y="f610"/>
                  </a:lnTo>
                  <a:lnTo>
                    <a:pt x="f618" y="f613"/>
                  </a:lnTo>
                  <a:lnTo>
                    <a:pt x="f618" y="f614"/>
                  </a:lnTo>
                  <a:lnTo>
                    <a:pt x="f617" y="f572"/>
                  </a:lnTo>
                  <a:lnTo>
                    <a:pt x="f616" y="f572"/>
                  </a:lnTo>
                  <a:lnTo>
                    <a:pt x="f619" y="f614"/>
                  </a:lnTo>
                  <a:lnTo>
                    <a:pt x="f619" y="f613"/>
                  </a:lnTo>
                  <a:lnTo>
                    <a:pt x="f616" y="f610"/>
                  </a:lnTo>
                  <a:close/>
                </a:path>
                <a:path w="6172200" h="1781175">
                  <a:moveTo>
                    <a:pt x="f620" y="f621"/>
                  </a:moveTo>
                  <a:lnTo>
                    <a:pt x="f622" y="f621"/>
                  </a:lnTo>
                  <a:lnTo>
                    <a:pt x="f623" y="f624"/>
                  </a:lnTo>
                  <a:lnTo>
                    <a:pt x="f623" y="f625"/>
                  </a:lnTo>
                  <a:lnTo>
                    <a:pt x="f622" y="f626"/>
                  </a:lnTo>
                  <a:lnTo>
                    <a:pt x="f620" y="f626"/>
                  </a:lnTo>
                  <a:lnTo>
                    <a:pt x="f627" y="f625"/>
                  </a:lnTo>
                  <a:lnTo>
                    <a:pt x="f627" y="f624"/>
                  </a:lnTo>
                  <a:lnTo>
                    <a:pt x="f620" y="f621"/>
                  </a:lnTo>
                  <a:close/>
                </a:path>
                <a:path w="6172200" h="1781175">
                  <a:moveTo>
                    <a:pt x="f628" y="f629"/>
                  </a:moveTo>
                  <a:lnTo>
                    <a:pt x="f630" y="f629"/>
                  </a:lnTo>
                  <a:lnTo>
                    <a:pt x="f631" y="f632"/>
                  </a:lnTo>
                  <a:lnTo>
                    <a:pt x="f631" y="f633"/>
                  </a:lnTo>
                  <a:lnTo>
                    <a:pt x="f630" y="f581"/>
                  </a:lnTo>
                  <a:lnTo>
                    <a:pt x="f628" y="f581"/>
                  </a:lnTo>
                  <a:lnTo>
                    <a:pt x="f634" y="f633"/>
                  </a:lnTo>
                  <a:lnTo>
                    <a:pt x="f634" y="f632"/>
                  </a:lnTo>
                  <a:lnTo>
                    <a:pt x="f628" y="f629"/>
                  </a:lnTo>
                  <a:close/>
                </a:path>
                <a:path w="6172200" h="1781175">
                  <a:moveTo>
                    <a:pt x="f635" y="f629"/>
                  </a:moveTo>
                  <a:lnTo>
                    <a:pt x="f636" y="f629"/>
                  </a:lnTo>
                  <a:lnTo>
                    <a:pt x="f637" y="f632"/>
                  </a:lnTo>
                  <a:lnTo>
                    <a:pt x="f637" y="f633"/>
                  </a:lnTo>
                  <a:lnTo>
                    <a:pt x="f636" y="f581"/>
                  </a:lnTo>
                  <a:lnTo>
                    <a:pt x="f635" y="f581"/>
                  </a:lnTo>
                  <a:lnTo>
                    <a:pt x="f638" y="f633"/>
                  </a:lnTo>
                  <a:lnTo>
                    <a:pt x="f638" y="f632"/>
                  </a:lnTo>
                  <a:lnTo>
                    <a:pt x="f635" y="f629"/>
                  </a:lnTo>
                  <a:close/>
                </a:path>
                <a:path w="6172200" h="1781175">
                  <a:moveTo>
                    <a:pt x="f639" y="f640"/>
                  </a:moveTo>
                  <a:lnTo>
                    <a:pt x="f641" y="f640"/>
                  </a:lnTo>
                  <a:lnTo>
                    <a:pt x="f642" y="f643"/>
                  </a:lnTo>
                  <a:lnTo>
                    <a:pt x="f642" y="f644"/>
                  </a:lnTo>
                  <a:lnTo>
                    <a:pt x="f641" y="f588"/>
                  </a:lnTo>
                  <a:lnTo>
                    <a:pt x="f639" y="f588"/>
                  </a:lnTo>
                  <a:lnTo>
                    <a:pt x="f645" y="f644"/>
                  </a:lnTo>
                  <a:lnTo>
                    <a:pt x="f645" y="f643"/>
                  </a:lnTo>
                  <a:lnTo>
                    <a:pt x="f639" y="f640"/>
                  </a:lnTo>
                  <a:close/>
                </a:path>
                <a:path w="6172200" h="1781175">
                  <a:moveTo>
                    <a:pt x="f646" y="f640"/>
                  </a:moveTo>
                  <a:lnTo>
                    <a:pt x="f647" y="f640"/>
                  </a:lnTo>
                  <a:lnTo>
                    <a:pt x="f648" y="f643"/>
                  </a:lnTo>
                  <a:lnTo>
                    <a:pt x="f648" y="f644"/>
                  </a:lnTo>
                  <a:lnTo>
                    <a:pt x="f647" y="f588"/>
                  </a:lnTo>
                  <a:lnTo>
                    <a:pt x="f646" y="f588"/>
                  </a:lnTo>
                  <a:lnTo>
                    <a:pt x="f649" y="f644"/>
                  </a:lnTo>
                  <a:lnTo>
                    <a:pt x="f649" y="f643"/>
                  </a:lnTo>
                  <a:lnTo>
                    <a:pt x="f646" y="f640"/>
                  </a:lnTo>
                  <a:close/>
                </a:path>
                <a:path w="6172200" h="1781175">
                  <a:moveTo>
                    <a:pt x="f650" y="f640"/>
                  </a:moveTo>
                  <a:lnTo>
                    <a:pt x="f651" y="f640"/>
                  </a:lnTo>
                  <a:lnTo>
                    <a:pt x="f652" y="f643"/>
                  </a:lnTo>
                  <a:lnTo>
                    <a:pt x="f652" y="f644"/>
                  </a:lnTo>
                  <a:lnTo>
                    <a:pt x="f651" y="f588"/>
                  </a:lnTo>
                  <a:lnTo>
                    <a:pt x="f650" y="f588"/>
                  </a:lnTo>
                  <a:lnTo>
                    <a:pt x="f653" y="f644"/>
                  </a:lnTo>
                  <a:lnTo>
                    <a:pt x="f653" y="f643"/>
                  </a:lnTo>
                  <a:lnTo>
                    <a:pt x="f650" y="f640"/>
                  </a:lnTo>
                  <a:close/>
                </a:path>
                <a:path w="6172200" h="1781175">
                  <a:moveTo>
                    <a:pt x="f654" y="f640"/>
                  </a:moveTo>
                  <a:lnTo>
                    <a:pt x="f655" y="f640"/>
                  </a:lnTo>
                  <a:lnTo>
                    <a:pt x="f344" y="f643"/>
                  </a:lnTo>
                  <a:lnTo>
                    <a:pt x="f344" y="f644"/>
                  </a:lnTo>
                  <a:lnTo>
                    <a:pt x="f655" y="f588"/>
                  </a:lnTo>
                  <a:lnTo>
                    <a:pt x="f654" y="f588"/>
                  </a:lnTo>
                  <a:lnTo>
                    <a:pt x="f656" y="f644"/>
                  </a:lnTo>
                  <a:lnTo>
                    <a:pt x="f656" y="f643"/>
                  </a:lnTo>
                  <a:lnTo>
                    <a:pt x="f654" y="f640"/>
                  </a:lnTo>
                  <a:close/>
                </a:path>
                <a:path w="6172200" h="1781175">
                  <a:moveTo>
                    <a:pt x="f657" y="f658"/>
                  </a:moveTo>
                  <a:lnTo>
                    <a:pt x="f659" y="f658"/>
                  </a:lnTo>
                  <a:lnTo>
                    <a:pt x="f660" y="f661"/>
                  </a:lnTo>
                  <a:lnTo>
                    <a:pt x="f660" y="f662"/>
                  </a:lnTo>
                  <a:lnTo>
                    <a:pt x="f659" y="f663"/>
                  </a:lnTo>
                  <a:lnTo>
                    <a:pt x="f657" y="f663"/>
                  </a:lnTo>
                  <a:lnTo>
                    <a:pt x="f664" y="f662"/>
                  </a:lnTo>
                  <a:lnTo>
                    <a:pt x="f664" y="f661"/>
                  </a:lnTo>
                  <a:lnTo>
                    <a:pt x="f657" y="f658"/>
                  </a:lnTo>
                  <a:close/>
                </a:path>
                <a:path w="6172200" h="1781175">
                  <a:moveTo>
                    <a:pt x="f665" y="f666"/>
                  </a:moveTo>
                  <a:lnTo>
                    <a:pt x="f667" y="f666"/>
                  </a:lnTo>
                  <a:lnTo>
                    <a:pt x="f668" y="f669"/>
                  </a:lnTo>
                  <a:lnTo>
                    <a:pt x="f668" y="f670"/>
                  </a:lnTo>
                  <a:lnTo>
                    <a:pt x="f667" y="f610"/>
                  </a:lnTo>
                  <a:lnTo>
                    <a:pt x="f665" y="f610"/>
                  </a:lnTo>
                  <a:lnTo>
                    <a:pt x="f671" y="f670"/>
                  </a:lnTo>
                  <a:lnTo>
                    <a:pt x="f671" y="f669"/>
                  </a:lnTo>
                  <a:lnTo>
                    <a:pt x="f665" y="f666"/>
                  </a:lnTo>
                  <a:close/>
                </a:path>
                <a:path w="6172200" h="1781175">
                  <a:moveTo>
                    <a:pt x="f672" y="f673"/>
                  </a:moveTo>
                  <a:lnTo>
                    <a:pt x="f674" y="f673"/>
                  </a:lnTo>
                  <a:lnTo>
                    <a:pt x="f675" y="f676"/>
                  </a:lnTo>
                  <a:lnTo>
                    <a:pt x="f675" y="f677"/>
                  </a:lnTo>
                  <a:lnTo>
                    <a:pt x="f674" y="f621"/>
                  </a:lnTo>
                  <a:lnTo>
                    <a:pt x="f672" y="f621"/>
                  </a:lnTo>
                  <a:lnTo>
                    <a:pt x="f678" y="f677"/>
                  </a:lnTo>
                  <a:lnTo>
                    <a:pt x="f678" y="f676"/>
                  </a:lnTo>
                  <a:lnTo>
                    <a:pt x="f672" y="f673"/>
                  </a:lnTo>
                  <a:close/>
                </a:path>
                <a:path w="6172200" h="1781175">
                  <a:moveTo>
                    <a:pt x="f679" y="f673"/>
                  </a:moveTo>
                  <a:lnTo>
                    <a:pt x="f680" y="f673"/>
                  </a:lnTo>
                  <a:lnTo>
                    <a:pt x="f681" y="f676"/>
                  </a:lnTo>
                  <a:lnTo>
                    <a:pt x="f681" y="f677"/>
                  </a:lnTo>
                  <a:lnTo>
                    <a:pt x="f680" y="f621"/>
                  </a:lnTo>
                  <a:lnTo>
                    <a:pt x="f679" y="f621"/>
                  </a:lnTo>
                  <a:lnTo>
                    <a:pt x="f682" y="f677"/>
                  </a:lnTo>
                  <a:lnTo>
                    <a:pt x="f682" y="f676"/>
                  </a:lnTo>
                  <a:lnTo>
                    <a:pt x="f679" y="f673"/>
                  </a:lnTo>
                  <a:close/>
                </a:path>
                <a:path w="6172200" h="1781175">
                  <a:moveTo>
                    <a:pt x="f683" y="f684"/>
                  </a:moveTo>
                  <a:lnTo>
                    <a:pt x="f685" y="f684"/>
                  </a:lnTo>
                  <a:lnTo>
                    <a:pt x="f686" y="f687"/>
                  </a:lnTo>
                  <a:lnTo>
                    <a:pt x="f686" y="f688"/>
                  </a:lnTo>
                  <a:lnTo>
                    <a:pt x="f685" y="f629"/>
                  </a:lnTo>
                  <a:lnTo>
                    <a:pt x="f683" y="f629"/>
                  </a:lnTo>
                  <a:lnTo>
                    <a:pt x="f689" y="f688"/>
                  </a:lnTo>
                  <a:lnTo>
                    <a:pt x="f689" y="f687"/>
                  </a:lnTo>
                  <a:lnTo>
                    <a:pt x="f683" y="f684"/>
                  </a:lnTo>
                  <a:close/>
                </a:path>
                <a:path w="6172200" h="1781175">
                  <a:moveTo>
                    <a:pt x="f690" y="f684"/>
                  </a:moveTo>
                  <a:lnTo>
                    <a:pt x="f691" y="f684"/>
                  </a:lnTo>
                  <a:lnTo>
                    <a:pt x="f340" y="f687"/>
                  </a:lnTo>
                  <a:lnTo>
                    <a:pt x="f340" y="f688"/>
                  </a:lnTo>
                  <a:lnTo>
                    <a:pt x="f691" y="f629"/>
                  </a:lnTo>
                  <a:lnTo>
                    <a:pt x="f690" y="f629"/>
                  </a:lnTo>
                  <a:lnTo>
                    <a:pt x="f15" y="f688"/>
                  </a:lnTo>
                  <a:lnTo>
                    <a:pt x="f15" y="f687"/>
                  </a:lnTo>
                  <a:lnTo>
                    <a:pt x="f690" y="f684"/>
                  </a:lnTo>
                  <a:close/>
                </a:path>
                <a:path w="6172200" h="1781175">
                  <a:moveTo>
                    <a:pt x="f692" y="f684"/>
                  </a:moveTo>
                  <a:lnTo>
                    <a:pt x="f693" y="f684"/>
                  </a:lnTo>
                  <a:lnTo>
                    <a:pt x="f694" y="f687"/>
                  </a:lnTo>
                  <a:lnTo>
                    <a:pt x="f694" y="f688"/>
                  </a:lnTo>
                  <a:lnTo>
                    <a:pt x="f693" y="f629"/>
                  </a:lnTo>
                  <a:lnTo>
                    <a:pt x="f692" y="f629"/>
                  </a:lnTo>
                  <a:lnTo>
                    <a:pt x="f695" y="f688"/>
                  </a:lnTo>
                  <a:lnTo>
                    <a:pt x="f695" y="f687"/>
                  </a:lnTo>
                  <a:lnTo>
                    <a:pt x="f692" y="f684"/>
                  </a:lnTo>
                  <a:close/>
                </a:path>
                <a:path w="6172200" h="1781175">
                  <a:moveTo>
                    <a:pt x="f696" y="f684"/>
                  </a:moveTo>
                  <a:lnTo>
                    <a:pt x="f697" y="f684"/>
                  </a:lnTo>
                  <a:lnTo>
                    <a:pt x="f356" y="f687"/>
                  </a:lnTo>
                  <a:lnTo>
                    <a:pt x="f356" y="f688"/>
                  </a:lnTo>
                  <a:lnTo>
                    <a:pt x="f697" y="f629"/>
                  </a:lnTo>
                  <a:lnTo>
                    <a:pt x="f696" y="f629"/>
                  </a:lnTo>
                  <a:lnTo>
                    <a:pt x="f698" y="f688"/>
                  </a:lnTo>
                  <a:lnTo>
                    <a:pt x="f698" y="f687"/>
                  </a:lnTo>
                  <a:lnTo>
                    <a:pt x="f696" y="f684"/>
                  </a:lnTo>
                  <a:close/>
                </a:path>
                <a:path w="6172200" h="1781175">
                  <a:moveTo>
                    <a:pt x="f699" y="f700"/>
                  </a:moveTo>
                  <a:lnTo>
                    <a:pt x="f701" y="f700"/>
                  </a:lnTo>
                  <a:lnTo>
                    <a:pt x="f306" y="f702"/>
                  </a:lnTo>
                  <a:lnTo>
                    <a:pt x="f306" y="f703"/>
                  </a:lnTo>
                  <a:lnTo>
                    <a:pt x="f701" y="f640"/>
                  </a:lnTo>
                  <a:lnTo>
                    <a:pt x="f699" y="f640"/>
                  </a:lnTo>
                  <a:lnTo>
                    <a:pt x="f519" y="f703"/>
                  </a:lnTo>
                  <a:lnTo>
                    <a:pt x="f519" y="f702"/>
                  </a:lnTo>
                  <a:lnTo>
                    <a:pt x="f699" y="f700"/>
                  </a:lnTo>
                  <a:close/>
                </a:path>
                <a:path w="6172200" h="1781175">
                  <a:moveTo>
                    <a:pt x="f704" y="f700"/>
                  </a:moveTo>
                  <a:lnTo>
                    <a:pt x="f705" y="f700"/>
                  </a:lnTo>
                  <a:lnTo>
                    <a:pt x="f706" y="f702"/>
                  </a:lnTo>
                  <a:lnTo>
                    <a:pt x="f706" y="f703"/>
                  </a:lnTo>
                  <a:lnTo>
                    <a:pt x="f705" y="f640"/>
                  </a:lnTo>
                  <a:lnTo>
                    <a:pt x="f704" y="f640"/>
                  </a:lnTo>
                  <a:lnTo>
                    <a:pt x="f707" y="f703"/>
                  </a:lnTo>
                  <a:lnTo>
                    <a:pt x="f707" y="f702"/>
                  </a:lnTo>
                  <a:lnTo>
                    <a:pt x="f704" y="f700"/>
                  </a:lnTo>
                  <a:close/>
                </a:path>
                <a:path w="6172200" h="1781175">
                  <a:moveTo>
                    <a:pt x="f708" y="f700"/>
                  </a:moveTo>
                  <a:lnTo>
                    <a:pt x="f709" y="f700"/>
                  </a:lnTo>
                  <a:lnTo>
                    <a:pt x="f511" y="f702"/>
                  </a:lnTo>
                  <a:lnTo>
                    <a:pt x="f511" y="f703"/>
                  </a:lnTo>
                  <a:lnTo>
                    <a:pt x="f709" y="f640"/>
                  </a:lnTo>
                  <a:lnTo>
                    <a:pt x="f708" y="f640"/>
                  </a:lnTo>
                  <a:lnTo>
                    <a:pt x="f710" y="f703"/>
                  </a:lnTo>
                  <a:lnTo>
                    <a:pt x="f710" y="f702"/>
                  </a:lnTo>
                  <a:lnTo>
                    <a:pt x="f708" y="f700"/>
                  </a:lnTo>
                  <a:close/>
                </a:path>
                <a:path w="6172200" h="1781175">
                  <a:moveTo>
                    <a:pt x="f711" y="f712"/>
                  </a:moveTo>
                  <a:lnTo>
                    <a:pt x="f713" y="f712"/>
                  </a:lnTo>
                  <a:lnTo>
                    <a:pt x="f714" y="f715"/>
                  </a:lnTo>
                  <a:lnTo>
                    <a:pt x="f714" y="f716"/>
                  </a:lnTo>
                  <a:lnTo>
                    <a:pt x="f713" y="f658"/>
                  </a:lnTo>
                  <a:lnTo>
                    <a:pt x="f711" y="f658"/>
                  </a:lnTo>
                  <a:lnTo>
                    <a:pt x="f717" y="f716"/>
                  </a:lnTo>
                  <a:lnTo>
                    <a:pt x="f717" y="f715"/>
                  </a:lnTo>
                  <a:lnTo>
                    <a:pt x="f711" y="f712"/>
                  </a:lnTo>
                  <a:close/>
                </a:path>
                <a:path w="6172200" h="1781175">
                  <a:moveTo>
                    <a:pt x="f718" y="f712"/>
                  </a:moveTo>
                  <a:lnTo>
                    <a:pt x="f719" y="f712"/>
                  </a:lnTo>
                  <a:lnTo>
                    <a:pt x="f720" y="f715"/>
                  </a:lnTo>
                  <a:lnTo>
                    <a:pt x="f720" y="f716"/>
                  </a:lnTo>
                  <a:lnTo>
                    <a:pt x="f719" y="f658"/>
                  </a:lnTo>
                  <a:lnTo>
                    <a:pt x="f718" y="f658"/>
                  </a:lnTo>
                  <a:lnTo>
                    <a:pt x="f528" y="f716"/>
                  </a:lnTo>
                  <a:lnTo>
                    <a:pt x="f528" y="f715"/>
                  </a:lnTo>
                  <a:lnTo>
                    <a:pt x="f718" y="f712"/>
                  </a:lnTo>
                  <a:close/>
                </a:path>
                <a:path w="6172200" h="1781175">
                  <a:moveTo>
                    <a:pt x="f721" y="f712"/>
                  </a:moveTo>
                  <a:lnTo>
                    <a:pt x="f722" y="f712"/>
                  </a:lnTo>
                  <a:lnTo>
                    <a:pt x="f723" y="f715"/>
                  </a:lnTo>
                  <a:lnTo>
                    <a:pt x="f723" y="f716"/>
                  </a:lnTo>
                  <a:lnTo>
                    <a:pt x="f722" y="f658"/>
                  </a:lnTo>
                  <a:lnTo>
                    <a:pt x="f721" y="f658"/>
                  </a:lnTo>
                  <a:lnTo>
                    <a:pt x="f570" y="f716"/>
                  </a:lnTo>
                  <a:lnTo>
                    <a:pt x="f570" y="f715"/>
                  </a:lnTo>
                  <a:lnTo>
                    <a:pt x="f721" y="f712"/>
                  </a:lnTo>
                  <a:close/>
                </a:path>
                <a:path w="6172200" h="1781175">
                  <a:moveTo>
                    <a:pt x="f724" y="f725"/>
                  </a:moveTo>
                  <a:lnTo>
                    <a:pt x="f726" y="f725"/>
                  </a:lnTo>
                  <a:lnTo>
                    <a:pt x="f727" y="f728"/>
                  </a:lnTo>
                  <a:lnTo>
                    <a:pt x="f727" y="f729"/>
                  </a:lnTo>
                  <a:lnTo>
                    <a:pt x="f726" y="f730"/>
                  </a:lnTo>
                  <a:lnTo>
                    <a:pt x="f724" y="f730"/>
                  </a:lnTo>
                  <a:lnTo>
                    <a:pt x="f731" y="f729"/>
                  </a:lnTo>
                  <a:lnTo>
                    <a:pt x="f731" y="f728"/>
                  </a:lnTo>
                  <a:lnTo>
                    <a:pt x="f724" y="f725"/>
                  </a:lnTo>
                  <a:close/>
                </a:path>
                <a:path w="6172200" h="1781175">
                  <a:moveTo>
                    <a:pt x="f732" y="f733"/>
                  </a:moveTo>
                  <a:lnTo>
                    <a:pt x="f734" y="f733"/>
                  </a:lnTo>
                  <a:lnTo>
                    <a:pt x="f735" y="f736"/>
                  </a:lnTo>
                  <a:lnTo>
                    <a:pt x="f735" y="f737"/>
                  </a:lnTo>
                  <a:lnTo>
                    <a:pt x="f734" y="f666"/>
                  </a:lnTo>
                  <a:lnTo>
                    <a:pt x="f732" y="f666"/>
                  </a:lnTo>
                  <a:lnTo>
                    <a:pt x="f738" y="f737"/>
                  </a:lnTo>
                  <a:lnTo>
                    <a:pt x="f738" y="f736"/>
                  </a:lnTo>
                  <a:lnTo>
                    <a:pt x="f732" y="f733"/>
                  </a:lnTo>
                  <a:close/>
                </a:path>
                <a:path w="6172200" h="1781175">
                  <a:moveTo>
                    <a:pt x="f739" y="f733"/>
                  </a:moveTo>
                  <a:lnTo>
                    <a:pt x="f740" y="f733"/>
                  </a:lnTo>
                  <a:lnTo>
                    <a:pt x="f291" y="f736"/>
                  </a:lnTo>
                  <a:lnTo>
                    <a:pt x="f291" y="f737"/>
                  </a:lnTo>
                  <a:lnTo>
                    <a:pt x="f740" y="f666"/>
                  </a:lnTo>
                  <a:lnTo>
                    <a:pt x="f739" y="f666"/>
                  </a:lnTo>
                  <a:lnTo>
                    <a:pt x="f741" y="f737"/>
                  </a:lnTo>
                  <a:lnTo>
                    <a:pt x="f741" y="f736"/>
                  </a:lnTo>
                  <a:lnTo>
                    <a:pt x="f739" y="f733"/>
                  </a:lnTo>
                  <a:close/>
                </a:path>
                <a:path w="6172200" h="1781175">
                  <a:moveTo>
                    <a:pt x="f742" y="f733"/>
                  </a:moveTo>
                  <a:lnTo>
                    <a:pt x="f743" y="f733"/>
                  </a:lnTo>
                  <a:lnTo>
                    <a:pt x="f744" y="f736"/>
                  </a:lnTo>
                  <a:lnTo>
                    <a:pt x="f744" y="f737"/>
                  </a:lnTo>
                  <a:lnTo>
                    <a:pt x="f743" y="f666"/>
                  </a:lnTo>
                  <a:lnTo>
                    <a:pt x="f742" y="f666"/>
                  </a:lnTo>
                  <a:lnTo>
                    <a:pt x="f745" y="f737"/>
                  </a:lnTo>
                  <a:lnTo>
                    <a:pt x="f745" y="f736"/>
                  </a:lnTo>
                  <a:lnTo>
                    <a:pt x="f742" y="f733"/>
                  </a:lnTo>
                  <a:close/>
                </a:path>
                <a:path w="6172200" h="1781175">
                  <a:moveTo>
                    <a:pt x="f746" y="f747"/>
                  </a:moveTo>
                  <a:lnTo>
                    <a:pt x="f748" y="f747"/>
                  </a:lnTo>
                  <a:lnTo>
                    <a:pt x="f749" y="f750"/>
                  </a:lnTo>
                  <a:lnTo>
                    <a:pt x="f749" y="f751"/>
                  </a:lnTo>
                  <a:lnTo>
                    <a:pt x="f748" y="f673"/>
                  </a:lnTo>
                  <a:lnTo>
                    <a:pt x="f746" y="f673"/>
                  </a:lnTo>
                  <a:lnTo>
                    <a:pt x="f752" y="f751"/>
                  </a:lnTo>
                  <a:lnTo>
                    <a:pt x="f752" y="f750"/>
                  </a:lnTo>
                  <a:lnTo>
                    <a:pt x="f746" y="f747"/>
                  </a:lnTo>
                  <a:close/>
                </a:path>
                <a:path w="6172200" h="1781175">
                  <a:moveTo>
                    <a:pt x="f578" y="f747"/>
                  </a:moveTo>
                  <a:lnTo>
                    <a:pt x="f579" y="f747"/>
                  </a:lnTo>
                  <a:lnTo>
                    <a:pt x="f206" y="f750"/>
                  </a:lnTo>
                  <a:lnTo>
                    <a:pt x="f206" y="f751"/>
                  </a:lnTo>
                  <a:lnTo>
                    <a:pt x="f579" y="f673"/>
                  </a:lnTo>
                  <a:lnTo>
                    <a:pt x="f578" y="f673"/>
                  </a:lnTo>
                  <a:lnTo>
                    <a:pt x="f580" y="f751"/>
                  </a:lnTo>
                  <a:lnTo>
                    <a:pt x="f580" y="f750"/>
                  </a:lnTo>
                  <a:lnTo>
                    <a:pt x="f578" y="f747"/>
                  </a:lnTo>
                  <a:close/>
                </a:path>
                <a:path w="6172200" h="1781175">
                  <a:moveTo>
                    <a:pt x="f753" y="f754"/>
                  </a:moveTo>
                  <a:lnTo>
                    <a:pt x="f755" y="f754"/>
                  </a:lnTo>
                  <a:lnTo>
                    <a:pt x="f756" y="f757"/>
                  </a:lnTo>
                  <a:lnTo>
                    <a:pt x="f756" y="f758"/>
                  </a:lnTo>
                  <a:lnTo>
                    <a:pt x="f755" y="f684"/>
                  </a:lnTo>
                  <a:lnTo>
                    <a:pt x="f753" y="f684"/>
                  </a:lnTo>
                  <a:lnTo>
                    <a:pt x="f759" y="f758"/>
                  </a:lnTo>
                  <a:lnTo>
                    <a:pt x="f759" y="f757"/>
                  </a:lnTo>
                  <a:lnTo>
                    <a:pt x="f753" y="f754"/>
                  </a:lnTo>
                  <a:close/>
                </a:path>
                <a:path w="6172200" h="1781175">
                  <a:moveTo>
                    <a:pt x="f760" y="f754"/>
                  </a:moveTo>
                  <a:lnTo>
                    <a:pt x="f761" y="f754"/>
                  </a:lnTo>
                  <a:lnTo>
                    <a:pt x="f762" y="f757"/>
                  </a:lnTo>
                  <a:lnTo>
                    <a:pt x="f762" y="f758"/>
                  </a:lnTo>
                  <a:lnTo>
                    <a:pt x="f761" y="f684"/>
                  </a:lnTo>
                  <a:lnTo>
                    <a:pt x="f760" y="f684"/>
                  </a:lnTo>
                  <a:lnTo>
                    <a:pt x="f763" y="f758"/>
                  </a:lnTo>
                  <a:lnTo>
                    <a:pt x="f763" y="f757"/>
                  </a:lnTo>
                  <a:lnTo>
                    <a:pt x="f760" y="f754"/>
                  </a:lnTo>
                  <a:close/>
                </a:path>
                <a:path w="6172200" h="1781175">
                  <a:moveTo>
                    <a:pt x="f764" y="f754"/>
                  </a:moveTo>
                  <a:lnTo>
                    <a:pt x="f765" y="f754"/>
                  </a:lnTo>
                  <a:lnTo>
                    <a:pt x="f559" y="f757"/>
                  </a:lnTo>
                  <a:lnTo>
                    <a:pt x="f559" y="f758"/>
                  </a:lnTo>
                  <a:lnTo>
                    <a:pt x="f765" y="f684"/>
                  </a:lnTo>
                  <a:lnTo>
                    <a:pt x="f764" y="f684"/>
                  </a:lnTo>
                  <a:lnTo>
                    <a:pt x="f766" y="f758"/>
                  </a:lnTo>
                  <a:lnTo>
                    <a:pt x="f766" y="f757"/>
                  </a:lnTo>
                  <a:lnTo>
                    <a:pt x="f764" y="f754"/>
                  </a:lnTo>
                  <a:close/>
                </a:path>
                <a:path w="6172200" h="1781175">
                  <a:moveTo>
                    <a:pt x="f767" y="f754"/>
                  </a:moveTo>
                  <a:lnTo>
                    <a:pt x="f768" y="f754"/>
                  </a:lnTo>
                  <a:lnTo>
                    <a:pt x="f769" y="f757"/>
                  </a:lnTo>
                  <a:lnTo>
                    <a:pt x="f769" y="f758"/>
                  </a:lnTo>
                  <a:lnTo>
                    <a:pt x="f768" y="f684"/>
                  </a:lnTo>
                  <a:lnTo>
                    <a:pt x="f767" y="f684"/>
                  </a:lnTo>
                  <a:lnTo>
                    <a:pt x="f770" y="f758"/>
                  </a:lnTo>
                  <a:lnTo>
                    <a:pt x="f770" y="f757"/>
                  </a:lnTo>
                  <a:lnTo>
                    <a:pt x="f767" y="f754"/>
                  </a:lnTo>
                  <a:close/>
                </a:path>
                <a:path w="6172200" h="1781175">
                  <a:moveTo>
                    <a:pt x="f771" y="f772"/>
                  </a:moveTo>
                  <a:lnTo>
                    <a:pt x="f773" y="f772"/>
                  </a:lnTo>
                  <a:lnTo>
                    <a:pt x="f774" y="f775"/>
                  </a:lnTo>
                  <a:lnTo>
                    <a:pt x="f774" y="f776"/>
                  </a:lnTo>
                  <a:lnTo>
                    <a:pt x="f773" y="f700"/>
                  </a:lnTo>
                  <a:lnTo>
                    <a:pt x="f771" y="f700"/>
                  </a:lnTo>
                  <a:lnTo>
                    <a:pt x="f777" y="f776"/>
                  </a:lnTo>
                  <a:lnTo>
                    <a:pt x="f777" y="f775"/>
                  </a:lnTo>
                  <a:lnTo>
                    <a:pt x="f771" y="f772"/>
                  </a:lnTo>
                  <a:close/>
                </a:path>
                <a:path w="6172200" h="1781175">
                  <a:moveTo>
                    <a:pt x="f778" y="f779"/>
                  </a:moveTo>
                  <a:lnTo>
                    <a:pt x="f780" y="f779"/>
                  </a:lnTo>
                  <a:lnTo>
                    <a:pt x="f287" y="f781"/>
                  </a:lnTo>
                  <a:lnTo>
                    <a:pt x="f287" y="f782"/>
                  </a:lnTo>
                  <a:lnTo>
                    <a:pt x="f780" y="f747"/>
                  </a:lnTo>
                  <a:lnTo>
                    <a:pt x="f778" y="f747"/>
                  </a:lnTo>
                  <a:lnTo>
                    <a:pt x="f68" y="f782"/>
                  </a:lnTo>
                  <a:lnTo>
                    <a:pt x="f68" y="f781"/>
                  </a:lnTo>
                  <a:lnTo>
                    <a:pt x="f778" y="f779"/>
                  </a:lnTo>
                  <a:close/>
                </a:path>
                <a:path w="6172200" h="1781175">
                  <a:moveTo>
                    <a:pt x="f783" y="f779"/>
                  </a:moveTo>
                  <a:lnTo>
                    <a:pt x="f784" y="f779"/>
                  </a:lnTo>
                  <a:lnTo>
                    <a:pt x="f785" y="f781"/>
                  </a:lnTo>
                  <a:lnTo>
                    <a:pt x="f785" y="f782"/>
                  </a:lnTo>
                  <a:lnTo>
                    <a:pt x="f784" y="f747"/>
                  </a:lnTo>
                  <a:lnTo>
                    <a:pt x="f783" y="f747"/>
                  </a:lnTo>
                  <a:lnTo>
                    <a:pt x="f786" y="f782"/>
                  </a:lnTo>
                  <a:lnTo>
                    <a:pt x="f786" y="f781"/>
                  </a:lnTo>
                  <a:lnTo>
                    <a:pt x="f783" y="f779"/>
                  </a:lnTo>
                  <a:close/>
                </a:path>
                <a:path w="6172200" h="1781175">
                  <a:moveTo>
                    <a:pt x="f787" y="f779"/>
                  </a:moveTo>
                  <a:lnTo>
                    <a:pt x="f788" y="f779"/>
                  </a:lnTo>
                  <a:lnTo>
                    <a:pt x="f586" y="f781"/>
                  </a:lnTo>
                  <a:lnTo>
                    <a:pt x="f586" y="f782"/>
                  </a:lnTo>
                  <a:lnTo>
                    <a:pt x="f788" y="f747"/>
                  </a:lnTo>
                  <a:lnTo>
                    <a:pt x="f787" y="f747"/>
                  </a:lnTo>
                  <a:lnTo>
                    <a:pt x="f360" y="f782"/>
                  </a:lnTo>
                  <a:lnTo>
                    <a:pt x="f360" y="f781"/>
                  </a:lnTo>
                  <a:lnTo>
                    <a:pt x="f787" y="f779"/>
                  </a:lnTo>
                  <a:close/>
                </a:path>
                <a:path w="6172200" h="1781175">
                  <a:moveTo>
                    <a:pt x="f789" y="f790"/>
                  </a:moveTo>
                  <a:lnTo>
                    <a:pt x="f791" y="f790"/>
                  </a:lnTo>
                  <a:lnTo>
                    <a:pt x="f792" y="f793"/>
                  </a:lnTo>
                  <a:lnTo>
                    <a:pt x="f792" y="f794"/>
                  </a:lnTo>
                  <a:lnTo>
                    <a:pt x="f791" y="f754"/>
                  </a:lnTo>
                  <a:lnTo>
                    <a:pt x="f789" y="f754"/>
                  </a:lnTo>
                  <a:lnTo>
                    <a:pt x="f795" y="f794"/>
                  </a:lnTo>
                  <a:lnTo>
                    <a:pt x="f795" y="f793"/>
                  </a:lnTo>
                  <a:lnTo>
                    <a:pt x="f789" y="f790"/>
                  </a:lnTo>
                  <a:close/>
                </a:path>
                <a:path w="6172200" h="1781175">
                  <a:moveTo>
                    <a:pt x="f434" y="f790"/>
                  </a:moveTo>
                  <a:lnTo>
                    <a:pt x="f435" y="f790"/>
                  </a:lnTo>
                  <a:lnTo>
                    <a:pt x="f436" y="f793"/>
                  </a:lnTo>
                  <a:lnTo>
                    <a:pt x="f436" y="f794"/>
                  </a:lnTo>
                  <a:lnTo>
                    <a:pt x="f435" y="f754"/>
                  </a:lnTo>
                  <a:lnTo>
                    <a:pt x="f434" y="f754"/>
                  </a:lnTo>
                  <a:lnTo>
                    <a:pt x="f95" y="f794"/>
                  </a:lnTo>
                  <a:lnTo>
                    <a:pt x="f95" y="f793"/>
                  </a:lnTo>
                  <a:lnTo>
                    <a:pt x="f434" y="f790"/>
                  </a:lnTo>
                  <a:close/>
                </a:path>
                <a:path w="6172200" h="1781175">
                  <a:moveTo>
                    <a:pt x="f796" y="f790"/>
                  </a:moveTo>
                  <a:lnTo>
                    <a:pt x="f797" y="f790"/>
                  </a:lnTo>
                  <a:lnTo>
                    <a:pt x="f798" y="f793"/>
                  </a:lnTo>
                  <a:lnTo>
                    <a:pt x="f798" y="f794"/>
                  </a:lnTo>
                  <a:lnTo>
                    <a:pt x="f797" y="f754"/>
                  </a:lnTo>
                  <a:lnTo>
                    <a:pt x="f796" y="f754"/>
                  </a:lnTo>
                  <a:lnTo>
                    <a:pt x="f799" y="f794"/>
                  </a:lnTo>
                  <a:lnTo>
                    <a:pt x="f799" y="f793"/>
                  </a:lnTo>
                  <a:lnTo>
                    <a:pt x="f796" y="f790"/>
                  </a:lnTo>
                  <a:close/>
                </a:path>
                <a:path w="6172200" h="1781175">
                  <a:moveTo>
                    <a:pt x="f800" y="f790"/>
                  </a:moveTo>
                  <a:lnTo>
                    <a:pt x="f801" y="f790"/>
                  </a:lnTo>
                  <a:lnTo>
                    <a:pt x="f802" y="f793"/>
                  </a:lnTo>
                  <a:lnTo>
                    <a:pt x="f802" y="f794"/>
                  </a:lnTo>
                  <a:lnTo>
                    <a:pt x="f801" y="f754"/>
                  </a:lnTo>
                  <a:lnTo>
                    <a:pt x="f800" y="f754"/>
                  </a:lnTo>
                  <a:lnTo>
                    <a:pt x="f803" y="f794"/>
                  </a:lnTo>
                  <a:lnTo>
                    <a:pt x="f803" y="f793"/>
                  </a:lnTo>
                  <a:lnTo>
                    <a:pt x="f800" y="f790"/>
                  </a:lnTo>
                  <a:close/>
                </a:path>
                <a:path w="6172200" h="1781175">
                  <a:moveTo>
                    <a:pt x="f804" y="f790"/>
                  </a:moveTo>
                  <a:lnTo>
                    <a:pt x="f805" y="f790"/>
                  </a:lnTo>
                  <a:lnTo>
                    <a:pt x="f806" y="f793"/>
                  </a:lnTo>
                  <a:lnTo>
                    <a:pt x="f806" y="f794"/>
                  </a:lnTo>
                  <a:lnTo>
                    <a:pt x="f805" y="f754"/>
                  </a:lnTo>
                  <a:lnTo>
                    <a:pt x="f804" y="f754"/>
                  </a:lnTo>
                  <a:lnTo>
                    <a:pt x="f807" y="f794"/>
                  </a:lnTo>
                  <a:lnTo>
                    <a:pt x="f807" y="f793"/>
                  </a:lnTo>
                  <a:lnTo>
                    <a:pt x="f804" y="f790"/>
                  </a:lnTo>
                  <a:close/>
                </a:path>
                <a:path w="6172200" h="1781175">
                  <a:moveTo>
                    <a:pt x="f598" y="f808"/>
                  </a:moveTo>
                  <a:lnTo>
                    <a:pt x="f599" y="f808"/>
                  </a:lnTo>
                  <a:lnTo>
                    <a:pt x="f600" y="f809"/>
                  </a:lnTo>
                  <a:lnTo>
                    <a:pt x="f600" y="f810"/>
                  </a:lnTo>
                  <a:lnTo>
                    <a:pt x="f599" y="f811"/>
                  </a:lnTo>
                  <a:lnTo>
                    <a:pt x="f598" y="f811"/>
                  </a:lnTo>
                  <a:lnTo>
                    <a:pt x="f601" y="f810"/>
                  </a:lnTo>
                  <a:lnTo>
                    <a:pt x="f601" y="f809"/>
                  </a:lnTo>
                  <a:lnTo>
                    <a:pt x="f598" y="f808"/>
                  </a:lnTo>
                  <a:close/>
                </a:path>
                <a:path w="6172200" h="1781175">
                  <a:moveTo>
                    <a:pt x="f812" y="f808"/>
                  </a:moveTo>
                  <a:lnTo>
                    <a:pt x="f813" y="f808"/>
                  </a:lnTo>
                  <a:lnTo>
                    <a:pt x="f814" y="f809"/>
                  </a:lnTo>
                  <a:lnTo>
                    <a:pt x="f814" y="f810"/>
                  </a:lnTo>
                  <a:lnTo>
                    <a:pt x="f813" y="f811"/>
                  </a:lnTo>
                  <a:lnTo>
                    <a:pt x="f812" y="f811"/>
                  </a:lnTo>
                  <a:lnTo>
                    <a:pt x="f815" y="f810"/>
                  </a:lnTo>
                  <a:lnTo>
                    <a:pt x="f815" y="f809"/>
                  </a:lnTo>
                  <a:lnTo>
                    <a:pt x="f812" y="f808"/>
                  </a:lnTo>
                  <a:close/>
                </a:path>
                <a:path w="6172200" h="1781175">
                  <a:moveTo>
                    <a:pt x="f816" y="f817"/>
                  </a:moveTo>
                  <a:lnTo>
                    <a:pt x="f818" y="f817"/>
                  </a:lnTo>
                  <a:lnTo>
                    <a:pt x="f819" y="f820"/>
                  </a:lnTo>
                  <a:lnTo>
                    <a:pt x="f819" y="f821"/>
                  </a:lnTo>
                  <a:lnTo>
                    <a:pt x="f818" y="f822"/>
                  </a:lnTo>
                  <a:lnTo>
                    <a:pt x="f816" y="f822"/>
                  </a:lnTo>
                  <a:lnTo>
                    <a:pt x="f823" y="f821"/>
                  </a:lnTo>
                  <a:lnTo>
                    <a:pt x="f823" y="f820"/>
                  </a:lnTo>
                  <a:lnTo>
                    <a:pt x="f816" y="f817"/>
                  </a:lnTo>
                  <a:close/>
                </a:path>
                <a:path w="6172200" h="1781175">
                  <a:moveTo>
                    <a:pt x="f824" y="f825"/>
                  </a:moveTo>
                  <a:lnTo>
                    <a:pt x="f826" y="f825"/>
                  </a:lnTo>
                  <a:lnTo>
                    <a:pt x="f827" y="f828"/>
                  </a:lnTo>
                  <a:lnTo>
                    <a:pt x="f827" y="f829"/>
                  </a:lnTo>
                  <a:lnTo>
                    <a:pt x="f826" y="f830"/>
                  </a:lnTo>
                  <a:lnTo>
                    <a:pt x="f824" y="f830"/>
                  </a:lnTo>
                  <a:lnTo>
                    <a:pt x="f831" y="f829"/>
                  </a:lnTo>
                  <a:lnTo>
                    <a:pt x="f831" y="f828"/>
                  </a:lnTo>
                  <a:lnTo>
                    <a:pt x="f824" y="f825"/>
                  </a:lnTo>
                  <a:close/>
                </a:path>
                <a:path w="6172200" h="1781175">
                  <a:moveTo>
                    <a:pt x="f277" y="f825"/>
                  </a:moveTo>
                  <a:lnTo>
                    <a:pt x="f278" y="f825"/>
                  </a:lnTo>
                  <a:lnTo>
                    <a:pt x="f279" y="f828"/>
                  </a:lnTo>
                  <a:lnTo>
                    <a:pt x="f279" y="f829"/>
                  </a:lnTo>
                  <a:lnTo>
                    <a:pt x="f278" y="f830"/>
                  </a:lnTo>
                  <a:lnTo>
                    <a:pt x="f277" y="f830"/>
                  </a:lnTo>
                  <a:lnTo>
                    <a:pt x="f280" y="f829"/>
                  </a:lnTo>
                  <a:lnTo>
                    <a:pt x="f280" y="f828"/>
                  </a:lnTo>
                  <a:lnTo>
                    <a:pt x="f277" y="f825"/>
                  </a:lnTo>
                  <a:close/>
                </a:path>
                <a:path w="6172200" h="1781175">
                  <a:moveTo>
                    <a:pt x="f832" y="f825"/>
                  </a:moveTo>
                  <a:lnTo>
                    <a:pt x="f833" y="f825"/>
                  </a:lnTo>
                  <a:lnTo>
                    <a:pt x="f834" y="f828"/>
                  </a:lnTo>
                  <a:lnTo>
                    <a:pt x="f834" y="f829"/>
                  </a:lnTo>
                  <a:lnTo>
                    <a:pt x="f833" y="f830"/>
                  </a:lnTo>
                  <a:lnTo>
                    <a:pt x="f832" y="f830"/>
                  </a:lnTo>
                  <a:lnTo>
                    <a:pt x="f835" y="f829"/>
                  </a:lnTo>
                  <a:lnTo>
                    <a:pt x="f835" y="f828"/>
                  </a:lnTo>
                  <a:lnTo>
                    <a:pt x="f832" y="f825"/>
                  </a:lnTo>
                  <a:close/>
                </a:path>
                <a:path w="6172200" h="1781175">
                  <a:moveTo>
                    <a:pt x="f836" y="f837"/>
                  </a:moveTo>
                  <a:lnTo>
                    <a:pt x="f838" y="f837"/>
                  </a:lnTo>
                  <a:lnTo>
                    <a:pt x="f839" y="f840"/>
                  </a:lnTo>
                  <a:lnTo>
                    <a:pt x="f839" y="f841"/>
                  </a:lnTo>
                  <a:lnTo>
                    <a:pt x="f838" y="f779"/>
                  </a:lnTo>
                  <a:lnTo>
                    <a:pt x="f836" y="f779"/>
                  </a:lnTo>
                  <a:lnTo>
                    <a:pt x="f842" y="f841"/>
                  </a:lnTo>
                  <a:lnTo>
                    <a:pt x="f842" y="f840"/>
                  </a:lnTo>
                  <a:lnTo>
                    <a:pt x="f836" y="f837"/>
                  </a:lnTo>
                  <a:close/>
                </a:path>
                <a:path w="6172200" h="1781175">
                  <a:moveTo>
                    <a:pt x="f843" y="f844"/>
                  </a:moveTo>
                  <a:lnTo>
                    <a:pt x="f845" y="f844"/>
                  </a:lnTo>
                  <a:lnTo>
                    <a:pt x="f846" y="f847"/>
                  </a:lnTo>
                  <a:lnTo>
                    <a:pt x="f846" y="f848"/>
                  </a:lnTo>
                  <a:lnTo>
                    <a:pt x="f845" y="f849"/>
                  </a:lnTo>
                  <a:lnTo>
                    <a:pt x="f843" y="f849"/>
                  </a:lnTo>
                  <a:lnTo>
                    <a:pt x="f850" y="f848"/>
                  </a:lnTo>
                  <a:lnTo>
                    <a:pt x="f850" y="f847"/>
                  </a:lnTo>
                  <a:lnTo>
                    <a:pt x="f843" y="f844"/>
                  </a:lnTo>
                  <a:close/>
                </a:path>
                <a:path w="6172200" h="1781175">
                  <a:moveTo>
                    <a:pt x="f851" y="f844"/>
                  </a:moveTo>
                  <a:lnTo>
                    <a:pt x="f852" y="f844"/>
                  </a:lnTo>
                  <a:lnTo>
                    <a:pt x="f853" y="f847"/>
                  </a:lnTo>
                  <a:lnTo>
                    <a:pt x="f853" y="f848"/>
                  </a:lnTo>
                  <a:lnTo>
                    <a:pt x="f852" y="f849"/>
                  </a:lnTo>
                  <a:lnTo>
                    <a:pt x="f851" y="f849"/>
                  </a:lnTo>
                  <a:lnTo>
                    <a:pt x="f854" y="f848"/>
                  </a:lnTo>
                  <a:lnTo>
                    <a:pt x="f854" y="f847"/>
                  </a:lnTo>
                  <a:lnTo>
                    <a:pt x="f851" y="f844"/>
                  </a:lnTo>
                  <a:close/>
                </a:path>
                <a:path w="6172200" h="1781175">
                  <a:moveTo>
                    <a:pt x="f855" y="f856"/>
                  </a:moveTo>
                  <a:lnTo>
                    <a:pt x="f857" y="f856"/>
                  </a:lnTo>
                  <a:lnTo>
                    <a:pt x="f858" y="f859"/>
                  </a:lnTo>
                  <a:lnTo>
                    <a:pt x="f858" y="f860"/>
                  </a:lnTo>
                  <a:lnTo>
                    <a:pt x="f857" y="f808"/>
                  </a:lnTo>
                  <a:lnTo>
                    <a:pt x="f855" y="f808"/>
                  </a:lnTo>
                  <a:lnTo>
                    <a:pt x="f861" y="f860"/>
                  </a:lnTo>
                  <a:lnTo>
                    <a:pt x="f861" y="f859"/>
                  </a:lnTo>
                  <a:lnTo>
                    <a:pt x="f855" y="f856"/>
                  </a:lnTo>
                  <a:close/>
                </a:path>
                <a:path w="6172200" h="1781175">
                  <a:moveTo>
                    <a:pt x="f862" y="f856"/>
                  </a:moveTo>
                  <a:lnTo>
                    <a:pt x="f863" y="f856"/>
                  </a:lnTo>
                  <a:lnTo>
                    <a:pt x="f864" y="f859"/>
                  </a:lnTo>
                  <a:lnTo>
                    <a:pt x="f864" y="f860"/>
                  </a:lnTo>
                  <a:lnTo>
                    <a:pt x="f863" y="f808"/>
                  </a:lnTo>
                  <a:lnTo>
                    <a:pt x="f862" y="f808"/>
                  </a:lnTo>
                  <a:lnTo>
                    <a:pt x="f865" y="f860"/>
                  </a:lnTo>
                  <a:lnTo>
                    <a:pt x="f865" y="f859"/>
                  </a:lnTo>
                  <a:lnTo>
                    <a:pt x="f862" y="f856"/>
                  </a:lnTo>
                  <a:close/>
                </a:path>
                <a:path w="6172200" h="1781175">
                  <a:moveTo>
                    <a:pt x="f866" y="f867"/>
                  </a:moveTo>
                  <a:lnTo>
                    <a:pt x="f868" y="f867"/>
                  </a:lnTo>
                  <a:lnTo>
                    <a:pt x="f869" y="f870"/>
                  </a:lnTo>
                  <a:lnTo>
                    <a:pt x="f869" y="f871"/>
                  </a:lnTo>
                  <a:lnTo>
                    <a:pt x="f868" y="f817"/>
                  </a:lnTo>
                  <a:lnTo>
                    <a:pt x="f866" y="f817"/>
                  </a:lnTo>
                  <a:lnTo>
                    <a:pt x="f872" y="f871"/>
                  </a:lnTo>
                  <a:lnTo>
                    <a:pt x="f872" y="f870"/>
                  </a:lnTo>
                  <a:lnTo>
                    <a:pt x="f866" y="f867"/>
                  </a:lnTo>
                  <a:close/>
                </a:path>
                <a:path w="6172200" h="1781175">
                  <a:moveTo>
                    <a:pt x="f873" y="f874"/>
                  </a:moveTo>
                  <a:lnTo>
                    <a:pt x="f875" y="f874"/>
                  </a:lnTo>
                  <a:lnTo>
                    <a:pt x="f876" y="f877"/>
                  </a:lnTo>
                  <a:lnTo>
                    <a:pt x="f876" y="f878"/>
                  </a:lnTo>
                  <a:lnTo>
                    <a:pt x="f875" y="f825"/>
                  </a:lnTo>
                  <a:lnTo>
                    <a:pt x="f873" y="f825"/>
                  </a:lnTo>
                  <a:lnTo>
                    <a:pt x="f879" y="f878"/>
                  </a:lnTo>
                  <a:lnTo>
                    <a:pt x="f879" y="f877"/>
                  </a:lnTo>
                  <a:lnTo>
                    <a:pt x="f873" y="f874"/>
                  </a:lnTo>
                  <a:close/>
                </a:path>
                <a:path w="6172200" h="1781175">
                  <a:moveTo>
                    <a:pt x="f880" y="f881"/>
                  </a:moveTo>
                  <a:lnTo>
                    <a:pt x="f882" y="f881"/>
                  </a:lnTo>
                  <a:lnTo>
                    <a:pt x="f883" y="f884"/>
                  </a:lnTo>
                  <a:lnTo>
                    <a:pt x="f883" y="f885"/>
                  </a:lnTo>
                  <a:lnTo>
                    <a:pt x="f882" y="f844"/>
                  </a:lnTo>
                  <a:lnTo>
                    <a:pt x="f880" y="f844"/>
                  </a:lnTo>
                  <a:lnTo>
                    <a:pt x="f886" y="f885"/>
                  </a:lnTo>
                  <a:lnTo>
                    <a:pt x="f886" y="f884"/>
                  </a:lnTo>
                  <a:lnTo>
                    <a:pt x="f880" y="f881"/>
                  </a:lnTo>
                  <a:close/>
                </a:path>
                <a:path w="6172200" h="1781175">
                  <a:moveTo>
                    <a:pt x="f887" y="f888"/>
                  </a:moveTo>
                  <a:lnTo>
                    <a:pt x="f889" y="f888"/>
                  </a:lnTo>
                  <a:lnTo>
                    <a:pt x="f890" y="f891"/>
                  </a:lnTo>
                  <a:lnTo>
                    <a:pt x="f890" y="f892"/>
                  </a:lnTo>
                  <a:lnTo>
                    <a:pt x="f889" y="f893"/>
                  </a:lnTo>
                  <a:lnTo>
                    <a:pt x="f887" y="f893"/>
                  </a:lnTo>
                  <a:lnTo>
                    <a:pt x="f894" y="f892"/>
                  </a:lnTo>
                  <a:lnTo>
                    <a:pt x="f894" y="f891"/>
                  </a:lnTo>
                  <a:lnTo>
                    <a:pt x="f887" y="f888"/>
                  </a:lnTo>
                  <a:close/>
                </a:path>
                <a:path w="6172200" h="1781175">
                  <a:moveTo>
                    <a:pt x="f895" y="f888"/>
                  </a:moveTo>
                  <a:lnTo>
                    <a:pt x="f896" y="f888"/>
                  </a:lnTo>
                  <a:lnTo>
                    <a:pt x="f897" y="f891"/>
                  </a:lnTo>
                  <a:lnTo>
                    <a:pt x="f897" y="f892"/>
                  </a:lnTo>
                  <a:lnTo>
                    <a:pt x="f896" y="f893"/>
                  </a:lnTo>
                  <a:lnTo>
                    <a:pt x="f895" y="f893"/>
                  </a:lnTo>
                  <a:lnTo>
                    <a:pt x="f898" y="f892"/>
                  </a:lnTo>
                  <a:lnTo>
                    <a:pt x="f898" y="f891"/>
                  </a:lnTo>
                  <a:lnTo>
                    <a:pt x="f895" y="f888"/>
                  </a:lnTo>
                  <a:close/>
                </a:path>
                <a:path w="6172200" h="1781175">
                  <a:moveTo>
                    <a:pt x="f899" y="f888"/>
                  </a:moveTo>
                  <a:lnTo>
                    <a:pt x="f900" y="f888"/>
                  </a:lnTo>
                  <a:lnTo>
                    <a:pt x="f745" y="f891"/>
                  </a:lnTo>
                  <a:lnTo>
                    <a:pt x="f745" y="f892"/>
                  </a:lnTo>
                  <a:lnTo>
                    <a:pt x="f900" y="f893"/>
                  </a:lnTo>
                  <a:lnTo>
                    <a:pt x="f899" y="f893"/>
                  </a:lnTo>
                  <a:lnTo>
                    <a:pt x="f901" y="f892"/>
                  </a:lnTo>
                  <a:lnTo>
                    <a:pt x="f901" y="f891"/>
                  </a:lnTo>
                  <a:lnTo>
                    <a:pt x="f899" y="f888"/>
                  </a:lnTo>
                  <a:close/>
                </a:path>
                <a:path w="6172200" h="1781175">
                  <a:moveTo>
                    <a:pt x="f902" y="f903"/>
                  </a:moveTo>
                  <a:lnTo>
                    <a:pt x="f904" y="f903"/>
                  </a:lnTo>
                  <a:lnTo>
                    <a:pt x="f905" y="f906"/>
                  </a:lnTo>
                  <a:lnTo>
                    <a:pt x="f905" y="f907"/>
                  </a:lnTo>
                  <a:lnTo>
                    <a:pt x="f904" y="f844"/>
                  </a:lnTo>
                  <a:lnTo>
                    <a:pt x="f902" y="f844"/>
                  </a:lnTo>
                  <a:lnTo>
                    <a:pt x="f908" y="f907"/>
                  </a:lnTo>
                  <a:lnTo>
                    <a:pt x="f908" y="f906"/>
                  </a:lnTo>
                  <a:lnTo>
                    <a:pt x="f902" y="f903"/>
                  </a:lnTo>
                  <a:close/>
                </a:path>
                <a:path w="6172200" h="1781175">
                  <a:moveTo>
                    <a:pt x="f909" y="f903"/>
                  </a:moveTo>
                  <a:lnTo>
                    <a:pt x="f910" y="f903"/>
                  </a:lnTo>
                  <a:lnTo>
                    <a:pt x="f911" y="f906"/>
                  </a:lnTo>
                  <a:lnTo>
                    <a:pt x="f911" y="f907"/>
                  </a:lnTo>
                  <a:lnTo>
                    <a:pt x="f910" y="f844"/>
                  </a:lnTo>
                  <a:lnTo>
                    <a:pt x="f909" y="f844"/>
                  </a:lnTo>
                  <a:lnTo>
                    <a:pt x="f912" y="f907"/>
                  </a:lnTo>
                  <a:lnTo>
                    <a:pt x="f912" y="f906"/>
                  </a:lnTo>
                  <a:lnTo>
                    <a:pt x="f909" y="f903"/>
                  </a:lnTo>
                  <a:close/>
                </a:path>
                <a:path w="6172200" h="1781175">
                  <a:moveTo>
                    <a:pt x="f913" y="f903"/>
                  </a:moveTo>
                  <a:lnTo>
                    <a:pt x="f914" y="f903"/>
                  </a:lnTo>
                  <a:lnTo>
                    <a:pt x="f731" y="f906"/>
                  </a:lnTo>
                  <a:lnTo>
                    <a:pt x="f731" y="f907"/>
                  </a:lnTo>
                  <a:lnTo>
                    <a:pt x="f914" y="f844"/>
                  </a:lnTo>
                  <a:lnTo>
                    <a:pt x="f913" y="f844"/>
                  </a:lnTo>
                  <a:lnTo>
                    <a:pt x="f915" y="f907"/>
                  </a:lnTo>
                  <a:lnTo>
                    <a:pt x="f915" y="f906"/>
                  </a:lnTo>
                  <a:lnTo>
                    <a:pt x="f913" y="f903"/>
                  </a:lnTo>
                  <a:close/>
                </a:path>
                <a:path w="6172200" h="1781175">
                  <a:moveTo>
                    <a:pt x="f916" y="f917"/>
                  </a:moveTo>
                  <a:lnTo>
                    <a:pt x="f918" y="f917"/>
                  </a:lnTo>
                  <a:lnTo>
                    <a:pt x="f440" y="f919"/>
                  </a:lnTo>
                  <a:lnTo>
                    <a:pt x="f440" y="f920"/>
                  </a:lnTo>
                  <a:lnTo>
                    <a:pt x="f918" y="f856"/>
                  </a:lnTo>
                  <a:lnTo>
                    <a:pt x="f916" y="f856"/>
                  </a:lnTo>
                  <a:lnTo>
                    <a:pt x="f921" y="f920"/>
                  </a:lnTo>
                  <a:lnTo>
                    <a:pt x="f921" y="f919"/>
                  </a:lnTo>
                  <a:lnTo>
                    <a:pt x="f916" y="f917"/>
                  </a:lnTo>
                  <a:close/>
                </a:path>
                <a:path w="6172200" h="1781175">
                  <a:moveTo>
                    <a:pt x="f922" y="f923"/>
                  </a:moveTo>
                  <a:lnTo>
                    <a:pt x="f924" y="f923"/>
                  </a:lnTo>
                  <a:lnTo>
                    <a:pt x="f925" y="f926"/>
                  </a:lnTo>
                  <a:lnTo>
                    <a:pt x="f925" y="f927"/>
                  </a:lnTo>
                  <a:lnTo>
                    <a:pt x="f924" y="f867"/>
                  </a:lnTo>
                  <a:lnTo>
                    <a:pt x="f922" y="f867"/>
                  </a:lnTo>
                  <a:lnTo>
                    <a:pt x="f928" y="f927"/>
                  </a:lnTo>
                  <a:lnTo>
                    <a:pt x="f928" y="f926"/>
                  </a:lnTo>
                  <a:lnTo>
                    <a:pt x="f922" y="f923"/>
                  </a:lnTo>
                  <a:close/>
                </a:path>
                <a:path w="6172200" h="1781175">
                  <a:moveTo>
                    <a:pt x="f929" y="f930"/>
                  </a:moveTo>
                  <a:lnTo>
                    <a:pt x="f931" y="f930"/>
                  </a:lnTo>
                  <a:lnTo>
                    <a:pt x="f932" y="f933"/>
                  </a:lnTo>
                  <a:lnTo>
                    <a:pt x="f932" y="f934"/>
                  </a:lnTo>
                  <a:lnTo>
                    <a:pt x="f931" y="f874"/>
                  </a:lnTo>
                  <a:lnTo>
                    <a:pt x="f929" y="f874"/>
                  </a:lnTo>
                  <a:lnTo>
                    <a:pt x="f935" y="f934"/>
                  </a:lnTo>
                  <a:lnTo>
                    <a:pt x="f935" y="f933"/>
                  </a:lnTo>
                  <a:lnTo>
                    <a:pt x="f929" y="f930"/>
                  </a:lnTo>
                  <a:close/>
                </a:path>
                <a:path w="6172200" h="1781175">
                  <a:moveTo>
                    <a:pt x="f313" y="f936"/>
                  </a:moveTo>
                  <a:lnTo>
                    <a:pt x="f315" y="f936"/>
                  </a:lnTo>
                  <a:lnTo>
                    <a:pt x="f316" y="f937"/>
                  </a:lnTo>
                  <a:lnTo>
                    <a:pt x="f316" y="f938"/>
                  </a:lnTo>
                  <a:lnTo>
                    <a:pt x="f315" y="f881"/>
                  </a:lnTo>
                  <a:lnTo>
                    <a:pt x="f313" y="f881"/>
                  </a:lnTo>
                  <a:lnTo>
                    <a:pt x="f319" y="f938"/>
                  </a:lnTo>
                  <a:lnTo>
                    <a:pt x="f319" y="f937"/>
                  </a:lnTo>
                  <a:lnTo>
                    <a:pt x="f313" y="f936"/>
                  </a:lnTo>
                  <a:close/>
                </a:path>
                <a:path w="6172200" h="1781175">
                  <a:moveTo>
                    <a:pt x="f654" y="f936"/>
                  </a:moveTo>
                  <a:lnTo>
                    <a:pt x="f655" y="f936"/>
                  </a:lnTo>
                  <a:lnTo>
                    <a:pt x="f344" y="f937"/>
                  </a:lnTo>
                  <a:lnTo>
                    <a:pt x="f344" y="f938"/>
                  </a:lnTo>
                  <a:lnTo>
                    <a:pt x="f655" y="f881"/>
                  </a:lnTo>
                  <a:lnTo>
                    <a:pt x="f654" y="f881"/>
                  </a:lnTo>
                  <a:lnTo>
                    <a:pt x="f656" y="f938"/>
                  </a:lnTo>
                  <a:lnTo>
                    <a:pt x="f656" y="f937"/>
                  </a:lnTo>
                  <a:lnTo>
                    <a:pt x="f654" y="f936"/>
                  </a:lnTo>
                  <a:close/>
                </a:path>
                <a:path w="6172200" h="1781175">
                  <a:moveTo>
                    <a:pt x="f181" y="f939"/>
                  </a:moveTo>
                  <a:lnTo>
                    <a:pt x="f183" y="f939"/>
                  </a:lnTo>
                  <a:lnTo>
                    <a:pt x="f184" y="f940"/>
                  </a:lnTo>
                  <a:lnTo>
                    <a:pt x="f184" y="f941"/>
                  </a:lnTo>
                  <a:lnTo>
                    <a:pt x="f183" y="f888"/>
                  </a:lnTo>
                  <a:lnTo>
                    <a:pt x="f181" y="f888"/>
                  </a:lnTo>
                  <a:lnTo>
                    <a:pt x="f187" y="f941"/>
                  </a:lnTo>
                  <a:lnTo>
                    <a:pt x="f187" y="f940"/>
                  </a:lnTo>
                  <a:lnTo>
                    <a:pt x="f181" y="f939"/>
                  </a:lnTo>
                  <a:close/>
                </a:path>
                <a:path w="6172200" h="1781175">
                  <a:moveTo>
                    <a:pt x="f942" y="f939"/>
                  </a:moveTo>
                  <a:lnTo>
                    <a:pt x="f943" y="f939"/>
                  </a:lnTo>
                  <a:lnTo>
                    <a:pt x="f363" y="f940"/>
                  </a:lnTo>
                  <a:lnTo>
                    <a:pt x="f363" y="f941"/>
                  </a:lnTo>
                  <a:lnTo>
                    <a:pt x="f943" y="f888"/>
                  </a:lnTo>
                  <a:lnTo>
                    <a:pt x="f942" y="f888"/>
                  </a:lnTo>
                  <a:lnTo>
                    <a:pt x="f944" y="f941"/>
                  </a:lnTo>
                  <a:lnTo>
                    <a:pt x="f944" y="f940"/>
                  </a:lnTo>
                  <a:lnTo>
                    <a:pt x="f942" y="f939"/>
                  </a:lnTo>
                  <a:close/>
                </a:path>
                <a:path w="6172200" h="1781175">
                  <a:moveTo>
                    <a:pt x="f945" y="f946"/>
                  </a:moveTo>
                  <a:lnTo>
                    <a:pt x="f947" y="f946"/>
                  </a:lnTo>
                  <a:lnTo>
                    <a:pt x="f948" y="f949"/>
                  </a:lnTo>
                  <a:lnTo>
                    <a:pt x="f948" y="f950"/>
                  </a:lnTo>
                  <a:lnTo>
                    <a:pt x="f947" y="f903"/>
                  </a:lnTo>
                  <a:lnTo>
                    <a:pt x="f945" y="f903"/>
                  </a:lnTo>
                  <a:lnTo>
                    <a:pt x="f951" y="f950"/>
                  </a:lnTo>
                  <a:lnTo>
                    <a:pt x="f951" y="f949"/>
                  </a:lnTo>
                  <a:lnTo>
                    <a:pt x="f945" y="f946"/>
                  </a:lnTo>
                  <a:close/>
                </a:path>
                <a:path w="6172200" h="1781175">
                  <a:moveTo>
                    <a:pt x="f952" y="f946"/>
                  </a:moveTo>
                  <a:lnTo>
                    <a:pt x="f953" y="f946"/>
                  </a:lnTo>
                  <a:lnTo>
                    <a:pt x="f393" y="f949"/>
                  </a:lnTo>
                  <a:lnTo>
                    <a:pt x="f393" y="f950"/>
                  </a:lnTo>
                  <a:lnTo>
                    <a:pt x="f953" y="f903"/>
                  </a:lnTo>
                  <a:lnTo>
                    <a:pt x="f952" y="f903"/>
                  </a:lnTo>
                  <a:lnTo>
                    <a:pt x="f954" y="f950"/>
                  </a:lnTo>
                  <a:lnTo>
                    <a:pt x="f954" y="f949"/>
                  </a:lnTo>
                  <a:lnTo>
                    <a:pt x="f952" y="f946"/>
                  </a:lnTo>
                  <a:close/>
                </a:path>
                <a:path w="6172200" h="1781175">
                  <a:moveTo>
                    <a:pt x="f955" y="f956"/>
                  </a:moveTo>
                  <a:lnTo>
                    <a:pt x="f957" y="f956"/>
                  </a:lnTo>
                  <a:lnTo>
                    <a:pt x="f958" y="f959"/>
                  </a:lnTo>
                  <a:lnTo>
                    <a:pt x="f958" y="f960"/>
                  </a:lnTo>
                  <a:lnTo>
                    <a:pt x="f957" y="f923"/>
                  </a:lnTo>
                  <a:lnTo>
                    <a:pt x="f955" y="f923"/>
                  </a:lnTo>
                  <a:lnTo>
                    <a:pt x="f961" y="f960"/>
                  </a:lnTo>
                  <a:lnTo>
                    <a:pt x="f961" y="f959"/>
                  </a:lnTo>
                  <a:lnTo>
                    <a:pt x="f955" y="f956"/>
                  </a:lnTo>
                  <a:close/>
                </a:path>
                <a:path w="6172200" h="1781175">
                  <a:moveTo>
                    <a:pt x="f405" y="f956"/>
                  </a:moveTo>
                  <a:lnTo>
                    <a:pt x="f407" y="f956"/>
                  </a:lnTo>
                  <a:lnTo>
                    <a:pt x="f408" y="f959"/>
                  </a:lnTo>
                  <a:lnTo>
                    <a:pt x="f408" y="f960"/>
                  </a:lnTo>
                  <a:lnTo>
                    <a:pt x="f407" y="f923"/>
                  </a:lnTo>
                  <a:lnTo>
                    <a:pt x="f405" y="f923"/>
                  </a:lnTo>
                  <a:lnTo>
                    <a:pt x="f411" y="f960"/>
                  </a:lnTo>
                  <a:lnTo>
                    <a:pt x="f411" y="f959"/>
                  </a:lnTo>
                  <a:lnTo>
                    <a:pt x="f405" y="f956"/>
                  </a:lnTo>
                  <a:close/>
                </a:path>
                <a:path w="6172200" h="1781175">
                  <a:moveTo>
                    <a:pt x="f962" y="f963"/>
                  </a:moveTo>
                  <a:lnTo>
                    <a:pt x="f964" y="f963"/>
                  </a:lnTo>
                  <a:lnTo>
                    <a:pt x="f965" y="f966"/>
                  </a:lnTo>
                  <a:lnTo>
                    <a:pt x="f965" y="f967"/>
                  </a:lnTo>
                  <a:lnTo>
                    <a:pt x="f964" y="f930"/>
                  </a:lnTo>
                  <a:lnTo>
                    <a:pt x="f962" y="f930"/>
                  </a:lnTo>
                  <a:lnTo>
                    <a:pt x="f714" y="f967"/>
                  </a:lnTo>
                  <a:lnTo>
                    <a:pt x="f714" y="f966"/>
                  </a:lnTo>
                  <a:lnTo>
                    <a:pt x="f962" y="f963"/>
                  </a:lnTo>
                  <a:close/>
                </a:path>
                <a:path w="6172200" h="1781175">
                  <a:moveTo>
                    <a:pt x="f968" y="f969"/>
                  </a:moveTo>
                  <a:lnTo>
                    <a:pt x="f970" y="f969"/>
                  </a:lnTo>
                  <a:lnTo>
                    <a:pt x="f807" y="f971"/>
                  </a:lnTo>
                  <a:lnTo>
                    <a:pt x="f807" y="f972"/>
                  </a:lnTo>
                  <a:lnTo>
                    <a:pt x="f970" y="f936"/>
                  </a:lnTo>
                  <a:lnTo>
                    <a:pt x="f968" y="f936"/>
                  </a:lnTo>
                  <a:lnTo>
                    <a:pt x="f973" y="f972"/>
                  </a:lnTo>
                  <a:lnTo>
                    <a:pt x="f973" y="f971"/>
                  </a:lnTo>
                  <a:lnTo>
                    <a:pt x="f968" y="f969"/>
                  </a:lnTo>
                  <a:close/>
                </a:path>
                <a:path w="6172200" h="1781175">
                  <a:moveTo>
                    <a:pt x="f974" y="f969"/>
                  </a:moveTo>
                  <a:lnTo>
                    <a:pt x="f975" y="f969"/>
                  </a:lnTo>
                  <a:lnTo>
                    <a:pt x="f976" y="f971"/>
                  </a:lnTo>
                  <a:lnTo>
                    <a:pt x="f976" y="f972"/>
                  </a:lnTo>
                  <a:lnTo>
                    <a:pt x="f975" y="f936"/>
                  </a:lnTo>
                  <a:lnTo>
                    <a:pt x="f974" y="f936"/>
                  </a:lnTo>
                  <a:lnTo>
                    <a:pt x="f514" y="f972"/>
                  </a:lnTo>
                  <a:lnTo>
                    <a:pt x="f514" y="f971"/>
                  </a:lnTo>
                  <a:lnTo>
                    <a:pt x="f974" y="f969"/>
                  </a:lnTo>
                  <a:close/>
                </a:path>
                <a:path w="6172200" h="1781175">
                  <a:moveTo>
                    <a:pt x="f977" y="f978"/>
                  </a:moveTo>
                  <a:lnTo>
                    <a:pt x="f979" y="f978"/>
                  </a:lnTo>
                  <a:lnTo>
                    <a:pt x="f980" y="f981"/>
                  </a:lnTo>
                  <a:lnTo>
                    <a:pt x="f980" y="f982"/>
                  </a:lnTo>
                  <a:lnTo>
                    <a:pt x="f979" y="f939"/>
                  </a:lnTo>
                  <a:lnTo>
                    <a:pt x="f977" y="f939"/>
                  </a:lnTo>
                  <a:lnTo>
                    <a:pt x="f983" y="f982"/>
                  </a:lnTo>
                  <a:lnTo>
                    <a:pt x="f983" y="f981"/>
                  </a:lnTo>
                  <a:lnTo>
                    <a:pt x="f977" y="f978"/>
                  </a:lnTo>
                  <a:close/>
                </a:path>
                <a:path w="6172200" h="1781175">
                  <a:moveTo>
                    <a:pt x="f984" y="f978"/>
                  </a:moveTo>
                  <a:lnTo>
                    <a:pt x="f985" y="f978"/>
                  </a:lnTo>
                  <a:lnTo>
                    <a:pt x="f986" y="f981"/>
                  </a:lnTo>
                  <a:lnTo>
                    <a:pt x="f986" y="f982"/>
                  </a:lnTo>
                  <a:lnTo>
                    <a:pt x="f985" y="f939"/>
                  </a:lnTo>
                  <a:lnTo>
                    <a:pt x="f984" y="f939"/>
                  </a:lnTo>
                  <a:lnTo>
                    <a:pt x="f987" y="f982"/>
                  </a:lnTo>
                  <a:lnTo>
                    <a:pt x="f987" y="f981"/>
                  </a:lnTo>
                  <a:lnTo>
                    <a:pt x="f984" y="f978"/>
                  </a:lnTo>
                  <a:close/>
                </a:path>
                <a:path w="6172200" h="1781175">
                  <a:moveTo>
                    <a:pt x="f988" y="f978"/>
                  </a:moveTo>
                  <a:lnTo>
                    <a:pt x="f989" y="f978"/>
                  </a:lnTo>
                  <a:lnTo>
                    <a:pt x="f426" y="f981"/>
                  </a:lnTo>
                  <a:lnTo>
                    <a:pt x="f426" y="f982"/>
                  </a:lnTo>
                  <a:lnTo>
                    <a:pt x="f989" y="f939"/>
                  </a:lnTo>
                  <a:lnTo>
                    <a:pt x="f988" y="f939"/>
                  </a:lnTo>
                  <a:lnTo>
                    <a:pt x="f990" y="f982"/>
                  </a:lnTo>
                  <a:lnTo>
                    <a:pt x="f990" y="f981"/>
                  </a:lnTo>
                  <a:lnTo>
                    <a:pt x="f988" y="f978"/>
                  </a:lnTo>
                  <a:close/>
                </a:path>
                <a:path w="6172200" h="1781175">
                  <a:moveTo>
                    <a:pt x="f746" y="f991"/>
                  </a:moveTo>
                  <a:lnTo>
                    <a:pt x="f748" y="f991"/>
                  </a:lnTo>
                  <a:lnTo>
                    <a:pt x="f749" y="f992"/>
                  </a:lnTo>
                  <a:lnTo>
                    <a:pt x="f749" y="f993"/>
                  </a:lnTo>
                  <a:lnTo>
                    <a:pt x="f748" y="f946"/>
                  </a:lnTo>
                  <a:lnTo>
                    <a:pt x="f746" y="f946"/>
                  </a:lnTo>
                  <a:lnTo>
                    <a:pt x="f752" y="f993"/>
                  </a:lnTo>
                  <a:lnTo>
                    <a:pt x="f752" y="f992"/>
                  </a:lnTo>
                  <a:lnTo>
                    <a:pt x="f746" y="f991"/>
                  </a:lnTo>
                  <a:close/>
                </a:path>
                <a:path w="6172200" h="1781175">
                  <a:moveTo>
                    <a:pt x="f994" y="f991"/>
                  </a:moveTo>
                  <a:lnTo>
                    <a:pt x="f995" y="f991"/>
                  </a:lnTo>
                  <a:lnTo>
                    <a:pt x="f996" y="f992"/>
                  </a:lnTo>
                  <a:lnTo>
                    <a:pt x="f996" y="f993"/>
                  </a:lnTo>
                  <a:lnTo>
                    <a:pt x="f995" y="f946"/>
                  </a:lnTo>
                  <a:lnTo>
                    <a:pt x="f994" y="f946"/>
                  </a:lnTo>
                  <a:lnTo>
                    <a:pt x="f997" y="f993"/>
                  </a:lnTo>
                  <a:lnTo>
                    <a:pt x="f997" y="f992"/>
                  </a:lnTo>
                  <a:lnTo>
                    <a:pt x="f994" y="f991"/>
                  </a:lnTo>
                  <a:close/>
                </a:path>
                <a:path w="6172200" h="1781175">
                  <a:moveTo>
                    <a:pt x="f620" y="f998"/>
                  </a:moveTo>
                  <a:lnTo>
                    <a:pt x="f622" y="f998"/>
                  </a:lnTo>
                  <a:lnTo>
                    <a:pt x="f623" y="f999"/>
                  </a:lnTo>
                  <a:lnTo>
                    <a:pt x="f623" y="f1000"/>
                  </a:lnTo>
                  <a:lnTo>
                    <a:pt x="f622" y="f956"/>
                  </a:lnTo>
                  <a:lnTo>
                    <a:pt x="f620" y="f956"/>
                  </a:lnTo>
                  <a:lnTo>
                    <a:pt x="f627" y="f1000"/>
                  </a:lnTo>
                  <a:lnTo>
                    <a:pt x="f627" y="f999"/>
                  </a:lnTo>
                  <a:lnTo>
                    <a:pt x="f620" y="f998"/>
                  </a:lnTo>
                  <a:close/>
                </a:path>
                <a:path w="6172200" h="1781175">
                  <a:moveTo>
                    <a:pt x="f419" y="f1001"/>
                  </a:moveTo>
                  <a:lnTo>
                    <a:pt x="f420" y="f1001"/>
                  </a:lnTo>
                  <a:lnTo>
                    <a:pt x="f421" y="f1002"/>
                  </a:lnTo>
                  <a:lnTo>
                    <a:pt x="f421" y="f1003"/>
                  </a:lnTo>
                  <a:lnTo>
                    <a:pt x="f420" y="f963"/>
                  </a:lnTo>
                  <a:lnTo>
                    <a:pt x="f419" y="f963"/>
                  </a:lnTo>
                  <a:lnTo>
                    <a:pt x="f422" y="f1003"/>
                  </a:lnTo>
                  <a:lnTo>
                    <a:pt x="f422" y="f1002"/>
                  </a:lnTo>
                  <a:lnTo>
                    <a:pt x="f419" y="f1001"/>
                  </a:lnTo>
                  <a:close/>
                </a:path>
                <a:path w="6172200" h="1781175">
                  <a:moveTo>
                    <a:pt x="f1004" y="f1001"/>
                  </a:moveTo>
                  <a:lnTo>
                    <a:pt x="f1005" y="f1001"/>
                  </a:lnTo>
                  <a:lnTo>
                    <a:pt x="f1006" y="f1002"/>
                  </a:lnTo>
                  <a:lnTo>
                    <a:pt x="f1006" y="f1003"/>
                  </a:lnTo>
                  <a:lnTo>
                    <a:pt x="f1005" y="f963"/>
                  </a:lnTo>
                  <a:lnTo>
                    <a:pt x="f1004" y="f963"/>
                  </a:lnTo>
                  <a:lnTo>
                    <a:pt x="f1007" y="f1003"/>
                  </a:lnTo>
                  <a:lnTo>
                    <a:pt x="f1007" y="f1002"/>
                  </a:lnTo>
                  <a:lnTo>
                    <a:pt x="f1004" y="f1001"/>
                  </a:lnTo>
                  <a:close/>
                </a:path>
                <a:path w="6172200" h="1781175">
                  <a:moveTo>
                    <a:pt x="f1008" y="f1001"/>
                  </a:moveTo>
                  <a:lnTo>
                    <a:pt x="f1009" y="f1001"/>
                  </a:lnTo>
                  <a:lnTo>
                    <a:pt x="f1010" y="f1002"/>
                  </a:lnTo>
                  <a:lnTo>
                    <a:pt x="f1010" y="f1003"/>
                  </a:lnTo>
                  <a:lnTo>
                    <a:pt x="f1009" y="f963"/>
                  </a:lnTo>
                  <a:lnTo>
                    <a:pt x="f1008" y="f963"/>
                  </a:lnTo>
                  <a:lnTo>
                    <a:pt x="f1011" y="f1003"/>
                  </a:lnTo>
                  <a:lnTo>
                    <a:pt x="f1011" y="f1002"/>
                  </a:lnTo>
                  <a:lnTo>
                    <a:pt x="f1008" y="f1001"/>
                  </a:lnTo>
                  <a:close/>
                </a:path>
                <a:path w="6172200" h="1781175">
                  <a:moveTo>
                    <a:pt x="f1012" y="f1001"/>
                  </a:moveTo>
                  <a:lnTo>
                    <a:pt x="f1013" y="f1001"/>
                  </a:lnTo>
                  <a:lnTo>
                    <a:pt x="f1014" y="f1002"/>
                  </a:lnTo>
                  <a:lnTo>
                    <a:pt x="f1014" y="f1003"/>
                  </a:lnTo>
                  <a:lnTo>
                    <a:pt x="f1013" y="f963"/>
                  </a:lnTo>
                  <a:lnTo>
                    <a:pt x="f1012" y="f963"/>
                  </a:lnTo>
                  <a:lnTo>
                    <a:pt x="f1015" y="f1003"/>
                  </a:lnTo>
                  <a:lnTo>
                    <a:pt x="f1015" y="f1002"/>
                  </a:lnTo>
                  <a:lnTo>
                    <a:pt x="f1012" y="f1001"/>
                  </a:lnTo>
                  <a:close/>
                </a:path>
                <a:path w="6172200" h="1781175">
                  <a:moveTo>
                    <a:pt x="f1016" y="f1017"/>
                  </a:moveTo>
                  <a:lnTo>
                    <a:pt x="f1018" y="f1017"/>
                  </a:lnTo>
                  <a:lnTo>
                    <a:pt x="f861" y="f1019"/>
                  </a:lnTo>
                  <a:lnTo>
                    <a:pt x="f861" y="f1020"/>
                  </a:lnTo>
                  <a:lnTo>
                    <a:pt x="f1018" y="f978"/>
                  </a:lnTo>
                  <a:lnTo>
                    <a:pt x="f1016" y="f978"/>
                  </a:lnTo>
                  <a:lnTo>
                    <a:pt x="f1021" y="f1020"/>
                  </a:lnTo>
                  <a:lnTo>
                    <a:pt x="f1021" y="f1019"/>
                  </a:lnTo>
                  <a:lnTo>
                    <a:pt x="f1016" y="f1017"/>
                  </a:lnTo>
                  <a:close/>
                </a:path>
                <a:path w="6172200" h="1781175">
                  <a:moveTo>
                    <a:pt x="f1022" y="f1023"/>
                  </a:moveTo>
                  <a:lnTo>
                    <a:pt x="f1024" y="f1023"/>
                  </a:lnTo>
                  <a:lnTo>
                    <a:pt x="f1025" y="f1026"/>
                  </a:lnTo>
                  <a:lnTo>
                    <a:pt x="f1025" y="f1027"/>
                  </a:lnTo>
                  <a:lnTo>
                    <a:pt x="f1024" y="f991"/>
                  </a:lnTo>
                  <a:lnTo>
                    <a:pt x="f1022" y="f991"/>
                  </a:lnTo>
                  <a:lnTo>
                    <a:pt x="f1028" y="f1027"/>
                  </a:lnTo>
                  <a:lnTo>
                    <a:pt x="f1028" y="f1026"/>
                  </a:lnTo>
                  <a:lnTo>
                    <a:pt x="f1022" y="f1023"/>
                  </a:lnTo>
                  <a:close/>
                </a:path>
                <a:path w="6172200" h="1781175">
                  <a:moveTo>
                    <a:pt x="f1029" y="f1030"/>
                  </a:moveTo>
                  <a:lnTo>
                    <a:pt x="f1031" y="f1030"/>
                  </a:lnTo>
                  <a:lnTo>
                    <a:pt x="f682" y="f988"/>
                  </a:lnTo>
                  <a:lnTo>
                    <a:pt x="f682" y="f1032"/>
                  </a:lnTo>
                  <a:lnTo>
                    <a:pt x="f1031" y="f1033"/>
                  </a:lnTo>
                  <a:lnTo>
                    <a:pt x="f1029" y="f1033"/>
                  </a:lnTo>
                  <a:lnTo>
                    <a:pt x="f1034" y="f1032"/>
                  </a:lnTo>
                  <a:lnTo>
                    <a:pt x="f1034" y="f988"/>
                  </a:lnTo>
                  <a:lnTo>
                    <a:pt x="f1029" y="f1030"/>
                  </a:lnTo>
                  <a:close/>
                </a:path>
                <a:path w="6172200" h="1781175">
                  <a:moveTo>
                    <a:pt x="f1035" y="f1030"/>
                  </a:moveTo>
                  <a:lnTo>
                    <a:pt x="f1036" y="f1030"/>
                  </a:lnTo>
                  <a:lnTo>
                    <a:pt x="f1037" y="f988"/>
                  </a:lnTo>
                  <a:lnTo>
                    <a:pt x="f1037" y="f1032"/>
                  </a:lnTo>
                  <a:lnTo>
                    <a:pt x="f1036" y="f1033"/>
                  </a:lnTo>
                  <a:lnTo>
                    <a:pt x="f1035" y="f1033"/>
                  </a:lnTo>
                  <a:lnTo>
                    <a:pt x="f1038" y="f1032"/>
                  </a:lnTo>
                  <a:lnTo>
                    <a:pt x="f1038" y="f988"/>
                  </a:lnTo>
                  <a:lnTo>
                    <a:pt x="f1035" y="f1030"/>
                  </a:lnTo>
                  <a:close/>
                </a:path>
                <a:path w="6172200" h="1781175">
                  <a:moveTo>
                    <a:pt x="f1039" y="f1040"/>
                  </a:moveTo>
                  <a:lnTo>
                    <a:pt x="f1041" y="f1040"/>
                  </a:lnTo>
                  <a:lnTo>
                    <a:pt x="f149" y="f1042"/>
                  </a:lnTo>
                  <a:lnTo>
                    <a:pt x="f149" y="f1043"/>
                  </a:lnTo>
                  <a:lnTo>
                    <a:pt x="f1041" y="f998"/>
                  </a:lnTo>
                  <a:lnTo>
                    <a:pt x="f1039" y="f998"/>
                  </a:lnTo>
                  <a:lnTo>
                    <a:pt x="f723" y="f1043"/>
                  </a:lnTo>
                  <a:lnTo>
                    <a:pt x="f723" y="f1042"/>
                  </a:lnTo>
                  <a:lnTo>
                    <a:pt x="f1039" y="f1040"/>
                  </a:lnTo>
                  <a:close/>
                </a:path>
                <a:path w="6172200" h="1781175">
                  <a:moveTo>
                    <a:pt x="f732" y="f1044"/>
                  </a:moveTo>
                  <a:lnTo>
                    <a:pt x="f734" y="f1044"/>
                  </a:lnTo>
                  <a:lnTo>
                    <a:pt x="f735" y="f1045"/>
                  </a:lnTo>
                  <a:lnTo>
                    <a:pt x="f735" y="f1046"/>
                  </a:lnTo>
                  <a:lnTo>
                    <a:pt x="f734" y="f1001"/>
                  </a:lnTo>
                  <a:lnTo>
                    <a:pt x="f732" y="f1001"/>
                  </a:lnTo>
                  <a:lnTo>
                    <a:pt x="f738" y="f1046"/>
                  </a:lnTo>
                  <a:lnTo>
                    <a:pt x="f738" y="f1045"/>
                  </a:lnTo>
                  <a:lnTo>
                    <a:pt x="f732" y="f1044"/>
                  </a:lnTo>
                  <a:close/>
                </a:path>
                <a:path w="6172200" h="1781175">
                  <a:moveTo>
                    <a:pt x="f1047" y="f1044"/>
                  </a:moveTo>
                  <a:lnTo>
                    <a:pt x="f1048" y="f1044"/>
                  </a:lnTo>
                  <a:lnTo>
                    <a:pt x="f272" y="f1045"/>
                  </a:lnTo>
                  <a:lnTo>
                    <a:pt x="f272" y="f1046"/>
                  </a:lnTo>
                  <a:lnTo>
                    <a:pt x="f1048" y="f1001"/>
                  </a:lnTo>
                  <a:lnTo>
                    <a:pt x="f1047" y="f1001"/>
                  </a:lnTo>
                  <a:lnTo>
                    <a:pt x="f1049" y="f1046"/>
                  </a:lnTo>
                  <a:lnTo>
                    <a:pt x="f1049" y="f1045"/>
                  </a:lnTo>
                  <a:lnTo>
                    <a:pt x="f1047" y="f1044"/>
                  </a:lnTo>
                  <a:close/>
                </a:path>
                <a:path w="6172200" h="1781175">
                  <a:moveTo>
                    <a:pt x="f490" y="f1050"/>
                  </a:moveTo>
                  <a:lnTo>
                    <a:pt x="f491" y="f1050"/>
                  </a:lnTo>
                  <a:lnTo>
                    <a:pt x="f492" y="f1051"/>
                  </a:lnTo>
                  <a:lnTo>
                    <a:pt x="f492" y="f1052"/>
                  </a:lnTo>
                  <a:lnTo>
                    <a:pt x="f491" y="f1053"/>
                  </a:lnTo>
                  <a:lnTo>
                    <a:pt x="f490" y="f1053"/>
                  </a:lnTo>
                  <a:lnTo>
                    <a:pt x="f493" y="f1052"/>
                  </a:lnTo>
                  <a:lnTo>
                    <a:pt x="f493" y="f1051"/>
                  </a:lnTo>
                  <a:lnTo>
                    <a:pt x="f490" y="f1050"/>
                  </a:lnTo>
                  <a:close/>
                </a:path>
                <a:path w="6172200" h="1781175">
                  <a:moveTo>
                    <a:pt x="f1054" y="f1055"/>
                  </a:moveTo>
                  <a:lnTo>
                    <a:pt x="f1056" y="f1055"/>
                  </a:lnTo>
                  <a:lnTo>
                    <a:pt x="f1057" y="f1058"/>
                  </a:lnTo>
                  <a:lnTo>
                    <a:pt x="f1057" y="f1059"/>
                  </a:lnTo>
                  <a:lnTo>
                    <a:pt x="f1056" y="f1017"/>
                  </a:lnTo>
                  <a:lnTo>
                    <a:pt x="f1054" y="f1017"/>
                  </a:lnTo>
                  <a:lnTo>
                    <a:pt x="f1060" y="f1059"/>
                  </a:lnTo>
                  <a:lnTo>
                    <a:pt x="f1060" y="f1058"/>
                  </a:lnTo>
                  <a:lnTo>
                    <a:pt x="f1054" y="f1055"/>
                  </a:lnTo>
                  <a:close/>
                </a:path>
                <a:path w="6172200" h="1781175">
                  <a:moveTo>
                    <a:pt x="f1061" y="f1055"/>
                  </a:moveTo>
                  <a:lnTo>
                    <a:pt x="f1062" y="f1055"/>
                  </a:lnTo>
                  <a:lnTo>
                    <a:pt x="f1063" y="f1058"/>
                  </a:lnTo>
                  <a:lnTo>
                    <a:pt x="f1063" y="f1059"/>
                  </a:lnTo>
                  <a:lnTo>
                    <a:pt x="f1062" y="f1017"/>
                  </a:lnTo>
                  <a:lnTo>
                    <a:pt x="f1061" y="f1017"/>
                  </a:lnTo>
                  <a:lnTo>
                    <a:pt x="f1064" y="f1059"/>
                  </a:lnTo>
                  <a:lnTo>
                    <a:pt x="f1064" y="f1058"/>
                  </a:lnTo>
                  <a:lnTo>
                    <a:pt x="f1061" y="f1055"/>
                  </a:lnTo>
                  <a:close/>
                </a:path>
                <a:path w="6172200" h="1781175">
                  <a:moveTo>
                    <a:pt x="f1065" y="f1066"/>
                  </a:moveTo>
                  <a:lnTo>
                    <a:pt x="f1067" y="f1066"/>
                  </a:lnTo>
                  <a:lnTo>
                    <a:pt x="f202" y="f225"/>
                  </a:lnTo>
                  <a:lnTo>
                    <a:pt x="f202" y="f1068"/>
                  </a:lnTo>
                  <a:lnTo>
                    <a:pt x="f1067" y="f1023"/>
                  </a:lnTo>
                  <a:lnTo>
                    <a:pt x="f1065" y="f1023"/>
                  </a:lnTo>
                  <a:lnTo>
                    <a:pt x="f618" y="f1068"/>
                  </a:lnTo>
                  <a:lnTo>
                    <a:pt x="f618" y="f225"/>
                  </a:lnTo>
                  <a:lnTo>
                    <a:pt x="f1065" y="f1066"/>
                  </a:lnTo>
                  <a:close/>
                </a:path>
                <a:path w="6172200" h="1781175">
                  <a:moveTo>
                    <a:pt x="f437" y="f1066"/>
                  </a:moveTo>
                  <a:lnTo>
                    <a:pt x="f438" y="f1066"/>
                  </a:lnTo>
                  <a:lnTo>
                    <a:pt x="f439" y="f225"/>
                  </a:lnTo>
                  <a:lnTo>
                    <a:pt x="f439" y="f1068"/>
                  </a:lnTo>
                  <a:lnTo>
                    <a:pt x="f438" y="f1023"/>
                  </a:lnTo>
                  <a:lnTo>
                    <a:pt x="f437" y="f1023"/>
                  </a:lnTo>
                  <a:lnTo>
                    <a:pt x="f440" y="f1068"/>
                  </a:lnTo>
                  <a:lnTo>
                    <a:pt x="f440" y="f225"/>
                  </a:lnTo>
                  <a:lnTo>
                    <a:pt x="f437" y="f1066"/>
                  </a:lnTo>
                  <a:close/>
                </a:path>
                <a:path w="6172200" h="1781175">
                  <a:moveTo>
                    <a:pt x="f564" y="f1066"/>
                  </a:moveTo>
                  <a:lnTo>
                    <a:pt x="f565" y="f1066"/>
                  </a:lnTo>
                  <a:lnTo>
                    <a:pt x="f566" y="f225"/>
                  </a:lnTo>
                  <a:lnTo>
                    <a:pt x="f566" y="f1068"/>
                  </a:lnTo>
                  <a:lnTo>
                    <a:pt x="f565" y="f1023"/>
                  </a:lnTo>
                  <a:lnTo>
                    <a:pt x="f564" y="f1023"/>
                  </a:lnTo>
                  <a:lnTo>
                    <a:pt x="f567" y="f1068"/>
                  </a:lnTo>
                  <a:lnTo>
                    <a:pt x="f567" y="f225"/>
                  </a:lnTo>
                  <a:lnTo>
                    <a:pt x="f564" y="f1066"/>
                  </a:lnTo>
                  <a:close/>
                </a:path>
                <a:path w="6172200" h="1781175">
                  <a:moveTo>
                    <a:pt x="f1069" y="f1070"/>
                  </a:moveTo>
                  <a:lnTo>
                    <a:pt x="f1071" y="f1070"/>
                  </a:lnTo>
                  <a:lnTo>
                    <a:pt x="f1072" y="f423"/>
                  </a:lnTo>
                  <a:lnTo>
                    <a:pt x="f1072" y="f1073"/>
                  </a:lnTo>
                  <a:lnTo>
                    <a:pt x="f1071" y="f1030"/>
                  </a:lnTo>
                  <a:lnTo>
                    <a:pt x="f1069" y="f1030"/>
                  </a:lnTo>
                  <a:lnTo>
                    <a:pt x="f1074" y="f1073"/>
                  </a:lnTo>
                  <a:lnTo>
                    <a:pt x="f1074" y="f423"/>
                  </a:lnTo>
                  <a:lnTo>
                    <a:pt x="f1069" y="f1070"/>
                  </a:lnTo>
                  <a:close/>
                </a:path>
                <a:path w="6172200" h="1781175">
                  <a:moveTo>
                    <a:pt x="f909" y="f1070"/>
                  </a:moveTo>
                  <a:lnTo>
                    <a:pt x="f910" y="f1070"/>
                  </a:lnTo>
                  <a:lnTo>
                    <a:pt x="f911" y="f423"/>
                  </a:lnTo>
                  <a:lnTo>
                    <a:pt x="f911" y="f1073"/>
                  </a:lnTo>
                  <a:lnTo>
                    <a:pt x="f910" y="f1030"/>
                  </a:lnTo>
                  <a:lnTo>
                    <a:pt x="f909" y="f1030"/>
                  </a:lnTo>
                  <a:lnTo>
                    <a:pt x="f912" y="f1073"/>
                  </a:lnTo>
                  <a:lnTo>
                    <a:pt x="f912" y="f423"/>
                  </a:lnTo>
                  <a:lnTo>
                    <a:pt x="f909" y="f1070"/>
                  </a:lnTo>
                  <a:close/>
                </a:path>
                <a:path w="6172200" h="1781175">
                  <a:moveTo>
                    <a:pt x="f1075" y="f227"/>
                  </a:moveTo>
                  <a:lnTo>
                    <a:pt x="f1076" y="f227"/>
                  </a:lnTo>
                  <a:lnTo>
                    <a:pt x="f1077" y="f1078"/>
                  </a:lnTo>
                  <a:lnTo>
                    <a:pt x="f1077" y="f1079"/>
                  </a:lnTo>
                  <a:lnTo>
                    <a:pt x="f1076" y="f1040"/>
                  </a:lnTo>
                  <a:lnTo>
                    <a:pt x="f1075" y="f1040"/>
                  </a:lnTo>
                  <a:lnTo>
                    <a:pt x="f637" y="f1079"/>
                  </a:lnTo>
                  <a:lnTo>
                    <a:pt x="f637" y="f1078"/>
                  </a:lnTo>
                  <a:lnTo>
                    <a:pt x="f1075" y="f227"/>
                  </a:lnTo>
                  <a:close/>
                </a:path>
                <a:path w="6172200" h="1781175">
                  <a:moveTo>
                    <a:pt x="f1080" y="f227"/>
                  </a:moveTo>
                  <a:lnTo>
                    <a:pt x="f1081" y="f227"/>
                  </a:lnTo>
                  <a:lnTo>
                    <a:pt x="f1082" y="f1078"/>
                  </a:lnTo>
                  <a:lnTo>
                    <a:pt x="f1082" y="f1079"/>
                  </a:lnTo>
                  <a:lnTo>
                    <a:pt x="f1081" y="f1040"/>
                  </a:lnTo>
                  <a:lnTo>
                    <a:pt x="f1080" y="f1040"/>
                  </a:lnTo>
                  <a:lnTo>
                    <a:pt x="f1083" y="f1079"/>
                  </a:lnTo>
                  <a:lnTo>
                    <a:pt x="f1083" y="f1078"/>
                  </a:lnTo>
                  <a:lnTo>
                    <a:pt x="f1080" y="f227"/>
                  </a:lnTo>
                  <a:close/>
                </a:path>
                <a:path w="6172200" h="1781175">
                  <a:moveTo>
                    <a:pt x="f945" y="f424"/>
                  </a:moveTo>
                  <a:lnTo>
                    <a:pt x="f947" y="f424"/>
                  </a:lnTo>
                  <a:lnTo>
                    <a:pt x="f948" y="f1084"/>
                  </a:lnTo>
                  <a:lnTo>
                    <a:pt x="f948" y="f1085"/>
                  </a:lnTo>
                  <a:lnTo>
                    <a:pt x="f947" y="f1044"/>
                  </a:lnTo>
                  <a:lnTo>
                    <a:pt x="f945" y="f1044"/>
                  </a:lnTo>
                  <a:lnTo>
                    <a:pt x="f951" y="f1085"/>
                  </a:lnTo>
                  <a:lnTo>
                    <a:pt x="f951" y="f1084"/>
                  </a:lnTo>
                  <a:lnTo>
                    <a:pt x="f945" y="f424"/>
                  </a:lnTo>
                  <a:close/>
                </a:path>
                <a:path w="6172200" h="1781175">
                  <a:moveTo>
                    <a:pt x="f1086" y="f1087"/>
                  </a:moveTo>
                  <a:lnTo>
                    <a:pt x="f1088" y="f1087"/>
                  </a:lnTo>
                  <a:lnTo>
                    <a:pt x="f1089" y="f1090"/>
                  </a:lnTo>
                  <a:lnTo>
                    <a:pt x="f1089" y="f1091"/>
                  </a:lnTo>
                  <a:lnTo>
                    <a:pt x="f1088" y="f1050"/>
                  </a:lnTo>
                  <a:lnTo>
                    <a:pt x="f1086" y="f1050"/>
                  </a:lnTo>
                  <a:lnTo>
                    <a:pt x="f1092" y="f1091"/>
                  </a:lnTo>
                  <a:lnTo>
                    <a:pt x="f1092" y="f1090"/>
                  </a:lnTo>
                  <a:lnTo>
                    <a:pt x="f1086" y="f1087"/>
                  </a:lnTo>
                  <a:close/>
                </a:path>
                <a:path w="6172200" h="1781175">
                  <a:moveTo>
                    <a:pt x="f1093" y="f1094"/>
                  </a:moveTo>
                  <a:lnTo>
                    <a:pt x="f1095" y="f1094"/>
                  </a:lnTo>
                  <a:lnTo>
                    <a:pt x="f1096" y="f1097"/>
                  </a:lnTo>
                  <a:lnTo>
                    <a:pt x="f1096" y="f1098"/>
                  </a:lnTo>
                  <a:lnTo>
                    <a:pt x="f1095" y="f1055"/>
                  </a:lnTo>
                  <a:lnTo>
                    <a:pt x="f1093" y="f1055"/>
                  </a:lnTo>
                  <a:lnTo>
                    <a:pt x="f1099" y="f1098"/>
                  </a:lnTo>
                  <a:lnTo>
                    <a:pt x="f1099" y="f1097"/>
                  </a:lnTo>
                  <a:lnTo>
                    <a:pt x="f1093" y="f1094"/>
                  </a:lnTo>
                  <a:close/>
                </a:path>
                <a:path w="6172200" h="1781175">
                  <a:moveTo>
                    <a:pt x="f862" y="f1094"/>
                  </a:moveTo>
                  <a:lnTo>
                    <a:pt x="f863" y="f1094"/>
                  </a:lnTo>
                  <a:lnTo>
                    <a:pt x="f864" y="f1097"/>
                  </a:lnTo>
                  <a:lnTo>
                    <a:pt x="f864" y="f1098"/>
                  </a:lnTo>
                  <a:lnTo>
                    <a:pt x="f863" y="f1055"/>
                  </a:lnTo>
                  <a:lnTo>
                    <a:pt x="f862" y="f1055"/>
                  </a:lnTo>
                  <a:lnTo>
                    <a:pt x="f865" y="f1098"/>
                  </a:lnTo>
                  <a:lnTo>
                    <a:pt x="f865" y="f1097"/>
                  </a:lnTo>
                  <a:lnTo>
                    <a:pt x="f862" y="f1094"/>
                  </a:lnTo>
                  <a:close/>
                </a:path>
                <a:path w="6172200" h="1781175">
                  <a:moveTo>
                    <a:pt x="f1100" y="f1094"/>
                  </a:moveTo>
                  <a:lnTo>
                    <a:pt x="f1101" y="f1094"/>
                  </a:lnTo>
                  <a:lnTo>
                    <a:pt x="f250" y="f1097"/>
                  </a:lnTo>
                  <a:lnTo>
                    <a:pt x="f250" y="f1098"/>
                  </a:lnTo>
                  <a:lnTo>
                    <a:pt x="f1101" y="f1055"/>
                  </a:lnTo>
                  <a:lnTo>
                    <a:pt x="f1100" y="f1055"/>
                  </a:lnTo>
                  <a:lnTo>
                    <a:pt x="f408" y="f1098"/>
                  </a:lnTo>
                  <a:lnTo>
                    <a:pt x="f408" y="f1097"/>
                  </a:lnTo>
                  <a:lnTo>
                    <a:pt x="f1100" y="f1094"/>
                  </a:lnTo>
                  <a:close/>
                </a:path>
                <a:path w="6172200" h="1781175">
                  <a:moveTo>
                    <a:pt x="f150" y="f1094"/>
                  </a:moveTo>
                  <a:lnTo>
                    <a:pt x="f152" y="f1094"/>
                  </a:lnTo>
                  <a:lnTo>
                    <a:pt x="f153" y="f1097"/>
                  </a:lnTo>
                  <a:lnTo>
                    <a:pt x="f153" y="f1098"/>
                  </a:lnTo>
                  <a:lnTo>
                    <a:pt x="f152" y="f1055"/>
                  </a:lnTo>
                  <a:lnTo>
                    <a:pt x="f150" y="f1055"/>
                  </a:lnTo>
                  <a:lnTo>
                    <a:pt x="f157" y="f1098"/>
                  </a:lnTo>
                  <a:lnTo>
                    <a:pt x="f157" y="f1097"/>
                  </a:lnTo>
                  <a:lnTo>
                    <a:pt x="f150" y="f1094"/>
                  </a:lnTo>
                  <a:close/>
                </a:path>
                <a:path w="6172200" h="1781175">
                  <a:moveTo>
                    <a:pt x="f1102" y="f1103"/>
                  </a:moveTo>
                  <a:lnTo>
                    <a:pt x="f1104" y="f1103"/>
                  </a:lnTo>
                  <a:lnTo>
                    <a:pt x="f1105" y="f1106"/>
                  </a:lnTo>
                  <a:lnTo>
                    <a:pt x="f1105" y="f1107"/>
                  </a:lnTo>
                  <a:lnTo>
                    <a:pt x="f1104" y="f1066"/>
                  </a:lnTo>
                  <a:lnTo>
                    <a:pt x="f1102" y="f1066"/>
                  </a:lnTo>
                  <a:lnTo>
                    <a:pt x="f1108" y="f1107"/>
                  </a:lnTo>
                  <a:lnTo>
                    <a:pt x="f1108" y="f1106"/>
                  </a:lnTo>
                  <a:lnTo>
                    <a:pt x="f1102" y="f1103"/>
                  </a:lnTo>
                  <a:close/>
                </a:path>
                <a:path w="6172200" h="1781175">
                  <a:moveTo>
                    <a:pt x="f1109" y="f1110"/>
                  </a:moveTo>
                  <a:lnTo>
                    <a:pt x="f1111" y="f1110"/>
                  </a:lnTo>
                  <a:lnTo>
                    <a:pt x="f242" y="f1112"/>
                  </a:lnTo>
                  <a:lnTo>
                    <a:pt x="f242" y="f1113"/>
                  </a:lnTo>
                  <a:lnTo>
                    <a:pt x="f1111" y="f1070"/>
                  </a:lnTo>
                  <a:lnTo>
                    <a:pt x="f1109" y="f1070"/>
                  </a:lnTo>
                  <a:lnTo>
                    <a:pt x="f1114" y="f1113"/>
                  </a:lnTo>
                  <a:lnTo>
                    <a:pt x="f1114" y="f1112"/>
                  </a:lnTo>
                  <a:lnTo>
                    <a:pt x="f1109" y="f1110"/>
                  </a:lnTo>
                  <a:close/>
                </a:path>
                <a:path w="6172200" h="1781175">
                  <a:moveTo>
                    <a:pt x="f512" y="f1110"/>
                  </a:moveTo>
                  <a:lnTo>
                    <a:pt x="f513" y="f1110"/>
                  </a:lnTo>
                  <a:lnTo>
                    <a:pt x="f514" y="f1112"/>
                  </a:lnTo>
                  <a:lnTo>
                    <a:pt x="f514" y="f1113"/>
                  </a:lnTo>
                  <a:lnTo>
                    <a:pt x="f513" y="f1070"/>
                  </a:lnTo>
                  <a:lnTo>
                    <a:pt x="f512" y="f1070"/>
                  </a:lnTo>
                  <a:lnTo>
                    <a:pt x="f515" y="f1113"/>
                  </a:lnTo>
                  <a:lnTo>
                    <a:pt x="f515" y="f1112"/>
                  </a:lnTo>
                  <a:lnTo>
                    <a:pt x="f512" y="f1110"/>
                  </a:lnTo>
                  <a:close/>
                </a:path>
                <a:path w="6172200" h="1781175">
                  <a:moveTo>
                    <a:pt x="f1115" y="f1116"/>
                  </a:moveTo>
                  <a:lnTo>
                    <a:pt x="f1117" y="f1116"/>
                  </a:lnTo>
                  <a:lnTo>
                    <a:pt x="f1118" y="f1119"/>
                  </a:lnTo>
                  <a:lnTo>
                    <a:pt x="f1118" y="f1120"/>
                  </a:lnTo>
                  <a:lnTo>
                    <a:pt x="f1117" y="f227"/>
                  </a:lnTo>
                  <a:lnTo>
                    <a:pt x="f1115" y="f227"/>
                  </a:lnTo>
                  <a:lnTo>
                    <a:pt x="f1121" y="f1120"/>
                  </a:lnTo>
                  <a:lnTo>
                    <a:pt x="f1121" y="f1119"/>
                  </a:lnTo>
                  <a:lnTo>
                    <a:pt x="f1115" y="f1116"/>
                  </a:lnTo>
                  <a:close/>
                </a:path>
                <a:path w="6172200" h="1781175">
                  <a:moveTo>
                    <a:pt x="f804" y="f1116"/>
                  </a:moveTo>
                  <a:lnTo>
                    <a:pt x="f805" y="f1116"/>
                  </a:lnTo>
                  <a:lnTo>
                    <a:pt x="f806" y="f1119"/>
                  </a:lnTo>
                  <a:lnTo>
                    <a:pt x="f806" y="f1120"/>
                  </a:lnTo>
                  <a:lnTo>
                    <a:pt x="f805" y="f227"/>
                  </a:lnTo>
                  <a:lnTo>
                    <a:pt x="f804" y="f227"/>
                  </a:lnTo>
                  <a:lnTo>
                    <a:pt x="f807" y="f1120"/>
                  </a:lnTo>
                  <a:lnTo>
                    <a:pt x="f807" y="f1119"/>
                  </a:lnTo>
                  <a:lnTo>
                    <a:pt x="f804" y="f1116"/>
                  </a:lnTo>
                  <a:close/>
                </a:path>
                <a:path w="6172200" h="1781175">
                  <a:moveTo>
                    <a:pt x="f1122" y="f1116"/>
                  </a:moveTo>
                  <a:lnTo>
                    <a:pt x="f1123" y="f1116"/>
                  </a:lnTo>
                  <a:lnTo>
                    <a:pt x="f961" y="f1119"/>
                  </a:lnTo>
                  <a:lnTo>
                    <a:pt x="f961" y="f1120"/>
                  </a:lnTo>
                  <a:lnTo>
                    <a:pt x="f1123" y="f227"/>
                  </a:lnTo>
                  <a:lnTo>
                    <a:pt x="f1122" y="f227"/>
                  </a:lnTo>
                  <a:lnTo>
                    <a:pt x="f1124" y="f1120"/>
                  </a:lnTo>
                  <a:lnTo>
                    <a:pt x="f1124" y="f1119"/>
                  </a:lnTo>
                  <a:lnTo>
                    <a:pt x="f1122" y="f1116"/>
                  </a:lnTo>
                  <a:close/>
                </a:path>
                <a:path w="6172200" h="1781175">
                  <a:moveTo>
                    <a:pt x="f1125" y="f1116"/>
                  </a:moveTo>
                  <a:lnTo>
                    <a:pt x="f1126" y="f1116"/>
                  </a:lnTo>
                  <a:lnTo>
                    <a:pt x="f1127" y="f1119"/>
                  </a:lnTo>
                  <a:lnTo>
                    <a:pt x="f1127" y="f1120"/>
                  </a:lnTo>
                  <a:lnTo>
                    <a:pt x="f1126" y="f227"/>
                  </a:lnTo>
                  <a:lnTo>
                    <a:pt x="f1125" y="f227"/>
                  </a:lnTo>
                  <a:lnTo>
                    <a:pt x="f814" y="f1120"/>
                  </a:lnTo>
                  <a:lnTo>
                    <a:pt x="f814" y="f1119"/>
                  </a:lnTo>
                  <a:lnTo>
                    <a:pt x="f1125" y="f1116"/>
                  </a:lnTo>
                  <a:close/>
                </a:path>
                <a:path w="6172200" h="1781175">
                  <a:moveTo>
                    <a:pt x="f855" y="f1128"/>
                  </a:moveTo>
                  <a:lnTo>
                    <a:pt x="f857" y="f1128"/>
                  </a:lnTo>
                  <a:lnTo>
                    <a:pt x="f858" y="f1129"/>
                  </a:lnTo>
                  <a:lnTo>
                    <a:pt x="f858" y="f741"/>
                  </a:lnTo>
                  <a:lnTo>
                    <a:pt x="f857" y="f1103"/>
                  </a:lnTo>
                  <a:lnTo>
                    <a:pt x="f855" y="f1103"/>
                  </a:lnTo>
                  <a:lnTo>
                    <a:pt x="f861" y="f741"/>
                  </a:lnTo>
                  <a:lnTo>
                    <a:pt x="f861" y="f1129"/>
                  </a:lnTo>
                  <a:lnTo>
                    <a:pt x="f855" y="f1128"/>
                  </a:lnTo>
                  <a:close/>
                </a:path>
                <a:path w="6172200" h="1781175">
                  <a:moveTo>
                    <a:pt x="f225" y="f1128"/>
                  </a:moveTo>
                  <a:lnTo>
                    <a:pt x="f227" y="f1128"/>
                  </a:lnTo>
                  <a:lnTo>
                    <a:pt x="f228" y="f1129"/>
                  </a:lnTo>
                  <a:lnTo>
                    <a:pt x="f228" y="f741"/>
                  </a:lnTo>
                  <a:lnTo>
                    <a:pt x="f227" y="f1103"/>
                  </a:lnTo>
                  <a:lnTo>
                    <a:pt x="f225" y="f1103"/>
                  </a:lnTo>
                  <a:lnTo>
                    <a:pt x="f231" y="f741"/>
                  </a:lnTo>
                  <a:lnTo>
                    <a:pt x="f231" y="f1129"/>
                  </a:lnTo>
                  <a:lnTo>
                    <a:pt x="f225" y="f1128"/>
                  </a:lnTo>
                  <a:close/>
                </a:path>
                <a:path w="6172200" h="1781175">
                  <a:moveTo>
                    <a:pt x="f1130" y="f1131"/>
                  </a:moveTo>
                  <a:lnTo>
                    <a:pt x="f1132" y="f1131"/>
                  </a:lnTo>
                  <a:lnTo>
                    <a:pt x="f1133" y="f1134"/>
                  </a:lnTo>
                  <a:lnTo>
                    <a:pt x="f1133" y="f1135"/>
                  </a:lnTo>
                  <a:lnTo>
                    <a:pt x="f1132" y="f1110"/>
                  </a:lnTo>
                  <a:lnTo>
                    <a:pt x="f1130" y="f1110"/>
                  </a:lnTo>
                  <a:lnTo>
                    <a:pt x="f172" y="f1135"/>
                  </a:lnTo>
                  <a:lnTo>
                    <a:pt x="f172" y="f1134"/>
                  </a:lnTo>
                  <a:lnTo>
                    <a:pt x="f1130" y="f1131"/>
                  </a:lnTo>
                  <a:close/>
                </a:path>
                <a:path w="6172200" h="1781175">
                  <a:moveTo>
                    <a:pt x="f1136" y="f1131"/>
                  </a:moveTo>
                  <a:lnTo>
                    <a:pt x="f1137" y="f1131"/>
                  </a:lnTo>
                  <a:lnTo>
                    <a:pt x="f1138" y="f1134"/>
                  </a:lnTo>
                  <a:lnTo>
                    <a:pt x="f1138" y="f1135"/>
                  </a:lnTo>
                  <a:lnTo>
                    <a:pt x="f1137" y="f1110"/>
                  </a:lnTo>
                  <a:lnTo>
                    <a:pt x="f1136" y="f1110"/>
                  </a:lnTo>
                  <a:lnTo>
                    <a:pt x="f1037" y="f1135"/>
                  </a:lnTo>
                  <a:lnTo>
                    <a:pt x="f1037" y="f1134"/>
                  </a:lnTo>
                  <a:lnTo>
                    <a:pt x="f1136" y="f1131"/>
                  </a:lnTo>
                  <a:close/>
                </a:path>
                <a:path w="6172200" h="1781175">
                  <a:moveTo>
                    <a:pt x="f1139" y="f1140"/>
                  </a:moveTo>
                  <a:lnTo>
                    <a:pt x="f1141" y="f1140"/>
                  </a:lnTo>
                  <a:lnTo>
                    <a:pt x="f123" y="f1142"/>
                  </a:lnTo>
                  <a:lnTo>
                    <a:pt x="f123" y="f1143"/>
                  </a:lnTo>
                  <a:lnTo>
                    <a:pt x="f1141" y="f1116"/>
                  </a:lnTo>
                  <a:lnTo>
                    <a:pt x="f1139" y="f1116"/>
                  </a:lnTo>
                  <a:lnTo>
                    <a:pt x="f1144" y="f1143"/>
                  </a:lnTo>
                  <a:lnTo>
                    <a:pt x="f1144" y="f1142"/>
                  </a:lnTo>
                  <a:lnTo>
                    <a:pt x="f1139" y="f1140"/>
                  </a:lnTo>
                  <a:close/>
                </a:path>
                <a:path w="6172200" h="1781175">
                  <a:moveTo>
                    <a:pt x="f1145" y="f1140"/>
                  </a:moveTo>
                  <a:lnTo>
                    <a:pt x="f1146" y="f1140"/>
                  </a:lnTo>
                  <a:lnTo>
                    <a:pt x="f1147" y="f1142"/>
                  </a:lnTo>
                  <a:lnTo>
                    <a:pt x="f1147" y="f1143"/>
                  </a:lnTo>
                  <a:lnTo>
                    <a:pt x="f1146" y="f1116"/>
                  </a:lnTo>
                  <a:lnTo>
                    <a:pt x="f1145" y="f1116"/>
                  </a:lnTo>
                  <a:lnTo>
                    <a:pt x="f1148" y="f1143"/>
                  </a:lnTo>
                  <a:lnTo>
                    <a:pt x="f1148" y="f1142"/>
                  </a:lnTo>
                  <a:lnTo>
                    <a:pt x="f1145" y="f1140"/>
                  </a:lnTo>
                  <a:close/>
                </a:path>
                <a:path w="6172200" h="1781175">
                  <a:moveTo>
                    <a:pt x="f1149" y="f1150"/>
                  </a:moveTo>
                  <a:lnTo>
                    <a:pt x="f1151" y="f1150"/>
                  </a:lnTo>
                  <a:lnTo>
                    <a:pt x="f799" y="f1152"/>
                  </a:lnTo>
                  <a:lnTo>
                    <a:pt x="f799" y="f1153"/>
                  </a:lnTo>
                  <a:lnTo>
                    <a:pt x="f1151" y="f1154"/>
                  </a:lnTo>
                  <a:lnTo>
                    <a:pt x="f1149" y="f1154"/>
                  </a:lnTo>
                  <a:lnTo>
                    <a:pt x="f1155" y="f1153"/>
                  </a:lnTo>
                  <a:lnTo>
                    <a:pt x="f1155" y="f1152"/>
                  </a:lnTo>
                  <a:lnTo>
                    <a:pt x="f1149" y="f1150"/>
                  </a:lnTo>
                  <a:close/>
                </a:path>
                <a:path w="6172200" h="1781175">
                  <a:moveTo>
                    <a:pt x="f1156" y="f1150"/>
                  </a:moveTo>
                  <a:lnTo>
                    <a:pt x="f1157" y="f1150"/>
                  </a:lnTo>
                  <a:lnTo>
                    <a:pt x="f1158" y="f1152"/>
                  </a:lnTo>
                  <a:lnTo>
                    <a:pt x="f1158" y="f1153"/>
                  </a:lnTo>
                  <a:lnTo>
                    <a:pt x="f1157" y="f1154"/>
                  </a:lnTo>
                  <a:lnTo>
                    <a:pt x="f1156" y="f1154"/>
                  </a:lnTo>
                  <a:lnTo>
                    <a:pt x="f1159" y="f1153"/>
                  </a:lnTo>
                  <a:lnTo>
                    <a:pt x="f1159" y="f1152"/>
                  </a:lnTo>
                  <a:lnTo>
                    <a:pt x="f1156" y="f1150"/>
                  </a:lnTo>
                  <a:close/>
                </a:path>
                <a:path w="6172200" h="1781175">
                  <a:moveTo>
                    <a:pt x="f1160" y="f1150"/>
                  </a:moveTo>
                  <a:lnTo>
                    <a:pt x="f1161" y="f1150"/>
                  </a:lnTo>
                  <a:lnTo>
                    <a:pt x="f1162" y="f1152"/>
                  </a:lnTo>
                  <a:lnTo>
                    <a:pt x="f1162" y="f1153"/>
                  </a:lnTo>
                  <a:lnTo>
                    <a:pt x="f1161" y="f1154"/>
                  </a:lnTo>
                  <a:lnTo>
                    <a:pt x="f1160" y="f1154"/>
                  </a:lnTo>
                  <a:lnTo>
                    <a:pt x="f1163" y="f1153"/>
                  </a:lnTo>
                  <a:lnTo>
                    <a:pt x="f1163" y="f1152"/>
                  </a:lnTo>
                  <a:lnTo>
                    <a:pt x="f1160" y="f1150"/>
                  </a:lnTo>
                  <a:close/>
                </a:path>
                <a:path w="6172200" h="1781175">
                  <a:moveTo>
                    <a:pt x="f1164" y="f1165"/>
                  </a:moveTo>
                  <a:lnTo>
                    <a:pt x="f1166" y="f1165"/>
                  </a:lnTo>
                  <a:lnTo>
                    <a:pt x="f1167" y="f1168"/>
                  </a:lnTo>
                  <a:lnTo>
                    <a:pt x="f1167" y="f1169"/>
                  </a:lnTo>
                  <a:lnTo>
                    <a:pt x="f1166" y="f1170"/>
                  </a:lnTo>
                  <a:lnTo>
                    <a:pt x="f1164" y="f1170"/>
                  </a:lnTo>
                  <a:lnTo>
                    <a:pt x="f1171" y="f1169"/>
                  </a:lnTo>
                  <a:lnTo>
                    <a:pt x="f1171" y="f1168"/>
                  </a:lnTo>
                  <a:lnTo>
                    <a:pt x="f1164" y="f1165"/>
                  </a:lnTo>
                  <a:close/>
                </a:path>
                <a:path w="6172200" h="1781175">
                  <a:moveTo>
                    <a:pt x="f1172" y="f1165"/>
                  </a:moveTo>
                  <a:lnTo>
                    <a:pt x="f1173" y="f1165"/>
                  </a:lnTo>
                  <a:lnTo>
                    <a:pt x="f1174" y="f1168"/>
                  </a:lnTo>
                  <a:lnTo>
                    <a:pt x="f1174" y="f1169"/>
                  </a:lnTo>
                  <a:lnTo>
                    <a:pt x="f1173" y="f1170"/>
                  </a:lnTo>
                  <a:lnTo>
                    <a:pt x="f1172" y="f1170"/>
                  </a:lnTo>
                  <a:lnTo>
                    <a:pt x="f1175" y="f1169"/>
                  </a:lnTo>
                  <a:lnTo>
                    <a:pt x="f1175" y="f1168"/>
                  </a:lnTo>
                  <a:lnTo>
                    <a:pt x="f1172" y="f1165"/>
                  </a:lnTo>
                  <a:close/>
                </a:path>
                <a:path w="6172200" h="1781175">
                  <a:moveTo>
                    <a:pt x="f1176" y="f1177"/>
                  </a:moveTo>
                  <a:lnTo>
                    <a:pt x="f1178" y="f1177"/>
                  </a:lnTo>
                  <a:lnTo>
                    <a:pt x="f1179" y="f1180"/>
                  </a:lnTo>
                  <a:lnTo>
                    <a:pt x="f1179" y="f1181"/>
                  </a:lnTo>
                  <a:lnTo>
                    <a:pt x="f1178" y="f1128"/>
                  </a:lnTo>
                  <a:lnTo>
                    <a:pt x="f1176" y="f1128"/>
                  </a:lnTo>
                  <a:lnTo>
                    <a:pt x="f1182" y="f1181"/>
                  </a:lnTo>
                  <a:lnTo>
                    <a:pt x="f1182" y="f1180"/>
                  </a:lnTo>
                  <a:lnTo>
                    <a:pt x="f1176" y="f1177"/>
                  </a:lnTo>
                  <a:close/>
                </a:path>
                <a:path w="6172200" h="1781175">
                  <a:moveTo>
                    <a:pt x="f1183" y="f1177"/>
                  </a:moveTo>
                  <a:lnTo>
                    <a:pt x="f1184" y="f1177"/>
                  </a:lnTo>
                  <a:lnTo>
                    <a:pt x="f1185" y="f1180"/>
                  </a:lnTo>
                  <a:lnTo>
                    <a:pt x="f1185" y="f1181"/>
                  </a:lnTo>
                  <a:lnTo>
                    <a:pt x="f1184" y="f1128"/>
                  </a:lnTo>
                  <a:lnTo>
                    <a:pt x="f1183" y="f1128"/>
                  </a:lnTo>
                  <a:lnTo>
                    <a:pt x="f1186" y="f1181"/>
                  </a:lnTo>
                  <a:lnTo>
                    <a:pt x="f1186" y="f1180"/>
                  </a:lnTo>
                  <a:lnTo>
                    <a:pt x="f1183" y="f1177"/>
                  </a:lnTo>
                  <a:close/>
                </a:path>
                <a:path w="6172200" h="1781175">
                  <a:moveTo>
                    <a:pt x="f1187" y="f1177"/>
                  </a:moveTo>
                  <a:lnTo>
                    <a:pt x="f1188" y="f1177"/>
                  </a:lnTo>
                  <a:lnTo>
                    <a:pt x="f470" y="f1180"/>
                  </a:lnTo>
                  <a:lnTo>
                    <a:pt x="f470" y="f1181"/>
                  </a:lnTo>
                  <a:lnTo>
                    <a:pt x="f1188" y="f1128"/>
                  </a:lnTo>
                  <a:lnTo>
                    <a:pt x="f1187" y="f1128"/>
                  </a:lnTo>
                  <a:lnTo>
                    <a:pt x="f259" y="f1181"/>
                  </a:lnTo>
                  <a:lnTo>
                    <a:pt x="f259" y="f1180"/>
                  </a:lnTo>
                  <a:lnTo>
                    <a:pt x="f1187" y="f1177"/>
                  </a:lnTo>
                  <a:close/>
                </a:path>
                <a:path w="6172200" h="1781175">
                  <a:moveTo>
                    <a:pt x="f746" y="f1189"/>
                  </a:moveTo>
                  <a:lnTo>
                    <a:pt x="f748" y="f1189"/>
                  </a:lnTo>
                  <a:lnTo>
                    <a:pt x="f749" y="f1190"/>
                  </a:lnTo>
                  <a:lnTo>
                    <a:pt x="f749" y="f1191"/>
                  </a:lnTo>
                  <a:lnTo>
                    <a:pt x="f748" y="f1131"/>
                  </a:lnTo>
                  <a:lnTo>
                    <a:pt x="f746" y="f1131"/>
                  </a:lnTo>
                  <a:lnTo>
                    <a:pt x="f752" y="f1191"/>
                  </a:lnTo>
                  <a:lnTo>
                    <a:pt x="f752" y="f1190"/>
                  </a:lnTo>
                  <a:lnTo>
                    <a:pt x="f746" y="f1189"/>
                  </a:lnTo>
                  <a:close/>
                </a:path>
                <a:path w="6172200" h="1781175">
                  <a:moveTo>
                    <a:pt x="f1192" y="f1189"/>
                  </a:moveTo>
                  <a:lnTo>
                    <a:pt x="f1193" y="f1189"/>
                  </a:lnTo>
                  <a:lnTo>
                    <a:pt x="f872" y="f1190"/>
                  </a:lnTo>
                  <a:lnTo>
                    <a:pt x="f872" y="f1191"/>
                  </a:lnTo>
                  <a:lnTo>
                    <a:pt x="f1193" y="f1131"/>
                  </a:lnTo>
                  <a:lnTo>
                    <a:pt x="f1192" y="f1131"/>
                  </a:lnTo>
                  <a:lnTo>
                    <a:pt x="f1194" y="f1191"/>
                  </a:lnTo>
                  <a:lnTo>
                    <a:pt x="f1194" y="f1190"/>
                  </a:lnTo>
                  <a:lnTo>
                    <a:pt x="f1192" y="f1189"/>
                  </a:lnTo>
                  <a:close/>
                </a:path>
                <a:path w="6172200" h="1781175">
                  <a:moveTo>
                    <a:pt x="f1195" y="f1189"/>
                  </a:moveTo>
                  <a:lnTo>
                    <a:pt x="f1196" y="f1189"/>
                  </a:lnTo>
                  <a:lnTo>
                    <a:pt x="f1197" y="f1190"/>
                  </a:lnTo>
                  <a:lnTo>
                    <a:pt x="f1197" y="f1191"/>
                  </a:lnTo>
                  <a:lnTo>
                    <a:pt x="f1196" y="f1131"/>
                  </a:lnTo>
                  <a:lnTo>
                    <a:pt x="f1195" y="f1131"/>
                  </a:lnTo>
                  <a:lnTo>
                    <a:pt x="f1198" y="f1191"/>
                  </a:lnTo>
                  <a:lnTo>
                    <a:pt x="f1198" y="f1190"/>
                  </a:lnTo>
                  <a:lnTo>
                    <a:pt x="f1195" y="f1189"/>
                  </a:lnTo>
                  <a:close/>
                </a:path>
                <a:path w="6172200" h="1781175">
                  <a:moveTo>
                    <a:pt x="f1199" y="f1200"/>
                  </a:moveTo>
                  <a:lnTo>
                    <a:pt x="f1201" y="f1200"/>
                  </a:lnTo>
                  <a:lnTo>
                    <a:pt x="f1202" y="f1203"/>
                  </a:lnTo>
                  <a:lnTo>
                    <a:pt x="f1202" y="f1204"/>
                  </a:lnTo>
                  <a:lnTo>
                    <a:pt x="f1201" y="f1205"/>
                  </a:lnTo>
                  <a:lnTo>
                    <a:pt x="f1199" y="f1205"/>
                  </a:lnTo>
                  <a:lnTo>
                    <a:pt x="f1206" y="f1204"/>
                  </a:lnTo>
                  <a:lnTo>
                    <a:pt x="f1206" y="f1203"/>
                  </a:lnTo>
                  <a:lnTo>
                    <a:pt x="f1199" y="f1200"/>
                  </a:lnTo>
                  <a:close/>
                </a:path>
                <a:path w="6172200" h="1781175">
                  <a:moveTo>
                    <a:pt x="f1207" y="f1200"/>
                  </a:moveTo>
                  <a:lnTo>
                    <a:pt x="f1208" y="f1200"/>
                  </a:lnTo>
                  <a:lnTo>
                    <a:pt x="f1209" y="f1203"/>
                  </a:lnTo>
                  <a:lnTo>
                    <a:pt x="f1209" y="f1204"/>
                  </a:lnTo>
                  <a:lnTo>
                    <a:pt x="f1208" y="f1205"/>
                  </a:lnTo>
                  <a:lnTo>
                    <a:pt x="f1207" y="f1205"/>
                  </a:lnTo>
                  <a:lnTo>
                    <a:pt x="f1210" y="f1204"/>
                  </a:lnTo>
                  <a:lnTo>
                    <a:pt x="f1210" y="f1203"/>
                  </a:lnTo>
                  <a:lnTo>
                    <a:pt x="f1207" y="f1200"/>
                  </a:lnTo>
                  <a:close/>
                </a:path>
                <a:path w="6172200" h="1781175">
                  <a:moveTo>
                    <a:pt x="f1211" y="f1212"/>
                  </a:moveTo>
                  <a:lnTo>
                    <a:pt x="f1213" y="f1212"/>
                  </a:lnTo>
                  <a:lnTo>
                    <a:pt x="f1214" y="f1215"/>
                  </a:lnTo>
                  <a:lnTo>
                    <a:pt x="f1214" y="f1216"/>
                  </a:lnTo>
                  <a:lnTo>
                    <a:pt x="f1213" y="f1150"/>
                  </a:lnTo>
                  <a:lnTo>
                    <a:pt x="f1211" y="f1150"/>
                  </a:lnTo>
                  <a:lnTo>
                    <a:pt x="f1217" y="f1216"/>
                  </a:lnTo>
                  <a:lnTo>
                    <a:pt x="f1217" y="f1215"/>
                  </a:lnTo>
                  <a:lnTo>
                    <a:pt x="f1211" y="f1212"/>
                  </a:lnTo>
                  <a:close/>
                </a:path>
                <a:path w="6172200" h="1781175">
                  <a:moveTo>
                    <a:pt x="f1218" y="f1212"/>
                  </a:moveTo>
                  <a:lnTo>
                    <a:pt x="f1219" y="f1212"/>
                  </a:lnTo>
                  <a:lnTo>
                    <a:pt x="f1220" y="f1215"/>
                  </a:lnTo>
                  <a:lnTo>
                    <a:pt x="f1220" y="f1216"/>
                  </a:lnTo>
                  <a:lnTo>
                    <a:pt x="f1219" y="f1150"/>
                  </a:lnTo>
                  <a:lnTo>
                    <a:pt x="f1218" y="f1150"/>
                  </a:lnTo>
                  <a:lnTo>
                    <a:pt x="f1221" y="f1216"/>
                  </a:lnTo>
                  <a:lnTo>
                    <a:pt x="f1221" y="f1215"/>
                  </a:lnTo>
                  <a:lnTo>
                    <a:pt x="f1218" y="f1212"/>
                  </a:lnTo>
                  <a:close/>
                </a:path>
                <a:path w="6172200" h="1781175">
                  <a:moveTo>
                    <a:pt x="f1222" y="f1223"/>
                  </a:moveTo>
                  <a:lnTo>
                    <a:pt x="f1224" y="f1223"/>
                  </a:lnTo>
                  <a:lnTo>
                    <a:pt x="f1225" y="f1226"/>
                  </a:lnTo>
                  <a:lnTo>
                    <a:pt x="f1225" y="f1227"/>
                  </a:lnTo>
                  <a:lnTo>
                    <a:pt x="f1224" y="f1165"/>
                  </a:lnTo>
                  <a:lnTo>
                    <a:pt x="f1222" y="f1165"/>
                  </a:lnTo>
                  <a:lnTo>
                    <a:pt x="f1228" y="f1227"/>
                  </a:lnTo>
                  <a:lnTo>
                    <a:pt x="f1228" y="f1226"/>
                  </a:lnTo>
                  <a:lnTo>
                    <a:pt x="f1222" y="f1223"/>
                  </a:lnTo>
                  <a:close/>
                </a:path>
                <a:path w="6172200" h="1781175">
                  <a:moveTo>
                    <a:pt x="f221" y="f1223"/>
                  </a:moveTo>
                  <a:lnTo>
                    <a:pt x="f222" y="f1223"/>
                  </a:lnTo>
                  <a:lnTo>
                    <a:pt x="f223" y="f1226"/>
                  </a:lnTo>
                  <a:lnTo>
                    <a:pt x="f223" y="f1227"/>
                  </a:lnTo>
                  <a:lnTo>
                    <a:pt x="f222" y="f1165"/>
                  </a:lnTo>
                  <a:lnTo>
                    <a:pt x="f221" y="f1165"/>
                  </a:lnTo>
                  <a:lnTo>
                    <a:pt x="f224" y="f1227"/>
                  </a:lnTo>
                  <a:lnTo>
                    <a:pt x="f224" y="f1226"/>
                  </a:lnTo>
                  <a:lnTo>
                    <a:pt x="f221" y="f1223"/>
                  </a:lnTo>
                  <a:close/>
                </a:path>
                <a:path w="6172200" h="1781175">
                  <a:moveTo>
                    <a:pt x="f1229" y="f1230"/>
                  </a:moveTo>
                  <a:lnTo>
                    <a:pt x="f1231" y="f1230"/>
                  </a:lnTo>
                  <a:lnTo>
                    <a:pt x="f1232" y="f1233"/>
                  </a:lnTo>
                  <a:lnTo>
                    <a:pt x="f1232" y="f1234"/>
                  </a:lnTo>
                  <a:lnTo>
                    <a:pt x="f1231" y="f1177"/>
                  </a:lnTo>
                  <a:lnTo>
                    <a:pt x="f1229" y="f1177"/>
                  </a:lnTo>
                  <a:lnTo>
                    <a:pt x="f1235" y="f1234"/>
                  </a:lnTo>
                  <a:lnTo>
                    <a:pt x="f1235" y="f1233"/>
                  </a:lnTo>
                  <a:lnTo>
                    <a:pt x="f1229" y="f1230"/>
                  </a:lnTo>
                  <a:close/>
                </a:path>
                <a:path w="6172200" h="1781175">
                  <a:moveTo>
                    <a:pt x="f1236" y="f1237"/>
                  </a:moveTo>
                  <a:lnTo>
                    <a:pt x="f1238" y="f1237"/>
                  </a:lnTo>
                  <a:lnTo>
                    <a:pt x="f1239" y="f1240"/>
                  </a:lnTo>
                  <a:lnTo>
                    <a:pt x="f1239" y="f1241"/>
                  </a:lnTo>
                  <a:lnTo>
                    <a:pt x="f1238" y="f1189"/>
                  </a:lnTo>
                  <a:lnTo>
                    <a:pt x="f1236" y="f1189"/>
                  </a:lnTo>
                  <a:lnTo>
                    <a:pt x="f1242" y="f1241"/>
                  </a:lnTo>
                  <a:lnTo>
                    <a:pt x="f1242" y="f1240"/>
                  </a:lnTo>
                  <a:lnTo>
                    <a:pt x="f1236" y="f1237"/>
                  </a:lnTo>
                  <a:close/>
                </a:path>
                <a:path w="6172200" h="1781175">
                  <a:moveTo>
                    <a:pt x="f1243" y="f1237"/>
                  </a:moveTo>
                  <a:lnTo>
                    <a:pt x="f1244" y="f1237"/>
                  </a:lnTo>
                  <a:lnTo>
                    <a:pt x="f1245" y="f1240"/>
                  </a:lnTo>
                  <a:lnTo>
                    <a:pt x="f1245" y="f1241"/>
                  </a:lnTo>
                  <a:lnTo>
                    <a:pt x="f1244" y="f1189"/>
                  </a:lnTo>
                  <a:lnTo>
                    <a:pt x="f1243" y="f1189"/>
                  </a:lnTo>
                  <a:lnTo>
                    <a:pt x="f1246" y="f1241"/>
                  </a:lnTo>
                  <a:lnTo>
                    <a:pt x="f1246" y="f1240"/>
                  </a:lnTo>
                  <a:lnTo>
                    <a:pt x="f1243" y="f1237"/>
                  </a:lnTo>
                  <a:close/>
                </a:path>
                <a:path w="6172200" h="1781175">
                  <a:moveTo>
                    <a:pt x="f479" y="f1247"/>
                  </a:moveTo>
                  <a:lnTo>
                    <a:pt x="f481" y="f1247"/>
                  </a:lnTo>
                  <a:lnTo>
                    <a:pt x="f482" y="f1248"/>
                  </a:lnTo>
                  <a:lnTo>
                    <a:pt x="f482" y="f1249"/>
                  </a:lnTo>
                  <a:lnTo>
                    <a:pt x="f481" y="f1250"/>
                  </a:lnTo>
                  <a:lnTo>
                    <a:pt x="f479" y="f1250"/>
                  </a:lnTo>
                  <a:lnTo>
                    <a:pt x="f485" y="f1249"/>
                  </a:lnTo>
                  <a:lnTo>
                    <a:pt x="f485" y="f1248"/>
                  </a:lnTo>
                  <a:lnTo>
                    <a:pt x="f479" y="f1247"/>
                  </a:lnTo>
                  <a:close/>
                </a:path>
                <a:path w="6172200" h="1781175">
                  <a:moveTo>
                    <a:pt x="f1251" y="f1252"/>
                  </a:moveTo>
                  <a:lnTo>
                    <a:pt x="f1253" y="f1252"/>
                  </a:lnTo>
                  <a:lnTo>
                    <a:pt x="f1254" y="f1255"/>
                  </a:lnTo>
                  <a:lnTo>
                    <a:pt x="f1254" y="f1256"/>
                  </a:lnTo>
                  <a:lnTo>
                    <a:pt x="f1253" y="f1200"/>
                  </a:lnTo>
                  <a:lnTo>
                    <a:pt x="f1251" y="f1200"/>
                  </a:lnTo>
                  <a:lnTo>
                    <a:pt x="f1257" y="f1256"/>
                  </a:lnTo>
                  <a:lnTo>
                    <a:pt x="f1257" y="f1255"/>
                  </a:lnTo>
                  <a:lnTo>
                    <a:pt x="f1251" y="f1252"/>
                  </a:lnTo>
                  <a:close/>
                </a:path>
                <a:path w="6172200" h="1781175">
                  <a:moveTo>
                    <a:pt x="f594" y="f1252"/>
                  </a:moveTo>
                  <a:lnTo>
                    <a:pt x="f595" y="f1252"/>
                  </a:lnTo>
                  <a:lnTo>
                    <a:pt x="f596" y="f1255"/>
                  </a:lnTo>
                  <a:lnTo>
                    <a:pt x="f596" y="f1256"/>
                  </a:lnTo>
                  <a:lnTo>
                    <a:pt x="f595" y="f1200"/>
                  </a:lnTo>
                  <a:lnTo>
                    <a:pt x="f594" y="f1200"/>
                  </a:lnTo>
                  <a:lnTo>
                    <a:pt x="f597" y="f1256"/>
                  </a:lnTo>
                  <a:lnTo>
                    <a:pt x="f597" y="f1255"/>
                  </a:lnTo>
                  <a:lnTo>
                    <a:pt x="f594" y="f1252"/>
                  </a:lnTo>
                  <a:close/>
                </a:path>
                <a:path w="6172200" h="1781175">
                  <a:moveTo>
                    <a:pt x="f1258" y="f1252"/>
                  </a:moveTo>
                  <a:lnTo>
                    <a:pt x="f1259" y="f1252"/>
                  </a:lnTo>
                  <a:lnTo>
                    <a:pt x="f1260" y="f1255"/>
                  </a:lnTo>
                  <a:lnTo>
                    <a:pt x="f1260" y="f1256"/>
                  </a:lnTo>
                  <a:lnTo>
                    <a:pt x="f1259" y="f1200"/>
                  </a:lnTo>
                  <a:lnTo>
                    <a:pt x="f1258" y="f1200"/>
                  </a:lnTo>
                  <a:lnTo>
                    <a:pt x="f1261" y="f1256"/>
                  </a:lnTo>
                  <a:lnTo>
                    <a:pt x="f1261" y="f1255"/>
                  </a:lnTo>
                  <a:lnTo>
                    <a:pt x="f1258" y="f1252"/>
                  </a:lnTo>
                  <a:close/>
                </a:path>
                <a:path w="6172200" h="1781175">
                  <a:moveTo>
                    <a:pt x="f273" y="f1252"/>
                  </a:moveTo>
                  <a:lnTo>
                    <a:pt x="f274" y="f1252"/>
                  </a:lnTo>
                  <a:lnTo>
                    <a:pt x="f275" y="f1255"/>
                  </a:lnTo>
                  <a:lnTo>
                    <a:pt x="f275" y="f1256"/>
                  </a:lnTo>
                  <a:lnTo>
                    <a:pt x="f274" y="f1200"/>
                  </a:lnTo>
                  <a:lnTo>
                    <a:pt x="f273" y="f1200"/>
                  </a:lnTo>
                  <a:lnTo>
                    <a:pt x="f276" y="f1256"/>
                  </a:lnTo>
                  <a:lnTo>
                    <a:pt x="f276" y="f1255"/>
                  </a:lnTo>
                  <a:lnTo>
                    <a:pt x="f273" y="f1252"/>
                  </a:lnTo>
                  <a:close/>
                </a:path>
                <a:path w="6172200" h="1781175">
                  <a:moveTo>
                    <a:pt x="f568" y="f1252"/>
                  </a:moveTo>
                  <a:lnTo>
                    <a:pt x="f569" y="f1252"/>
                  </a:lnTo>
                  <a:lnTo>
                    <a:pt x="f570" y="f1255"/>
                  </a:lnTo>
                  <a:lnTo>
                    <a:pt x="f570" y="f1256"/>
                  </a:lnTo>
                  <a:lnTo>
                    <a:pt x="f569" y="f1200"/>
                  </a:lnTo>
                  <a:lnTo>
                    <a:pt x="f568" y="f1200"/>
                  </a:lnTo>
                  <a:lnTo>
                    <a:pt x="f153" y="f1256"/>
                  </a:lnTo>
                  <a:lnTo>
                    <a:pt x="f153" y="f1255"/>
                  </a:lnTo>
                  <a:lnTo>
                    <a:pt x="f568" y="f1252"/>
                  </a:lnTo>
                  <a:close/>
                </a:path>
                <a:path w="6172200" h="1781175">
                  <a:moveTo>
                    <a:pt x="f1262" y="f1252"/>
                  </a:moveTo>
                  <a:lnTo>
                    <a:pt x="f1263" y="f1252"/>
                  </a:lnTo>
                  <a:lnTo>
                    <a:pt x="f1264" y="f1255"/>
                  </a:lnTo>
                  <a:lnTo>
                    <a:pt x="f1264" y="f1256"/>
                  </a:lnTo>
                  <a:lnTo>
                    <a:pt x="f1263" y="f1200"/>
                  </a:lnTo>
                  <a:lnTo>
                    <a:pt x="f1262" y="f1200"/>
                  </a:lnTo>
                  <a:lnTo>
                    <a:pt x="f1265" y="f1256"/>
                  </a:lnTo>
                  <a:lnTo>
                    <a:pt x="f1265" y="f1255"/>
                  </a:lnTo>
                  <a:lnTo>
                    <a:pt x="f1262" y="f1252"/>
                  </a:lnTo>
                  <a:close/>
                </a:path>
                <a:path w="6172200" h="1781175">
                  <a:moveTo>
                    <a:pt x="f1266" y="f1267"/>
                  </a:moveTo>
                  <a:lnTo>
                    <a:pt x="f1268" y="f1267"/>
                  </a:lnTo>
                  <a:lnTo>
                    <a:pt x="f515" y="f1269"/>
                  </a:lnTo>
                  <a:lnTo>
                    <a:pt x="f515" y="f1270"/>
                  </a:lnTo>
                  <a:lnTo>
                    <a:pt x="f1268" y="f1212"/>
                  </a:lnTo>
                  <a:lnTo>
                    <a:pt x="f1266" y="f1212"/>
                  </a:lnTo>
                  <a:lnTo>
                    <a:pt x="f403" y="f1270"/>
                  </a:lnTo>
                  <a:lnTo>
                    <a:pt x="f403" y="f1269"/>
                  </a:lnTo>
                  <a:lnTo>
                    <a:pt x="f1266" y="f1267"/>
                  </a:lnTo>
                  <a:close/>
                </a:path>
                <a:path w="6172200" h="1781175">
                  <a:moveTo>
                    <a:pt x="f1271" y="f1272"/>
                  </a:moveTo>
                  <a:lnTo>
                    <a:pt x="f1273" y="f1272"/>
                  </a:lnTo>
                  <a:lnTo>
                    <a:pt x="f1274" y="f1275"/>
                  </a:lnTo>
                  <a:lnTo>
                    <a:pt x="f1274" y="f1276"/>
                  </a:lnTo>
                  <a:lnTo>
                    <a:pt x="f1273" y="f1223"/>
                  </a:lnTo>
                  <a:lnTo>
                    <a:pt x="f1271" y="f1223"/>
                  </a:lnTo>
                  <a:lnTo>
                    <a:pt x="f1277" y="f1276"/>
                  </a:lnTo>
                  <a:lnTo>
                    <a:pt x="f1277" y="f1275"/>
                  </a:lnTo>
                  <a:lnTo>
                    <a:pt x="f1271" y="f1272"/>
                  </a:lnTo>
                  <a:close/>
                </a:path>
                <a:path w="6172200" h="1781175">
                  <a:moveTo>
                    <a:pt x="f1278" y="f1272"/>
                  </a:moveTo>
                  <a:lnTo>
                    <a:pt x="f1279" y="f1272"/>
                  </a:lnTo>
                  <a:lnTo>
                    <a:pt x="f1280" y="f1275"/>
                  </a:lnTo>
                  <a:lnTo>
                    <a:pt x="f1280" y="f1276"/>
                  </a:lnTo>
                  <a:lnTo>
                    <a:pt x="f1279" y="f1223"/>
                  </a:lnTo>
                  <a:lnTo>
                    <a:pt x="f1278" y="f1223"/>
                  </a:lnTo>
                  <a:lnTo>
                    <a:pt x="f1118" y="f1276"/>
                  </a:lnTo>
                  <a:lnTo>
                    <a:pt x="f1118" y="f1275"/>
                  </a:lnTo>
                  <a:lnTo>
                    <a:pt x="f1278" y="f1272"/>
                  </a:lnTo>
                  <a:close/>
                </a:path>
                <a:path w="6172200" h="1781175">
                  <a:moveTo>
                    <a:pt x="f1281" y="f1282"/>
                  </a:moveTo>
                  <a:lnTo>
                    <a:pt x="f1283" y="f1282"/>
                  </a:lnTo>
                  <a:lnTo>
                    <a:pt x="f1284" y="f1285"/>
                  </a:lnTo>
                  <a:lnTo>
                    <a:pt x="f1284" y="f1286"/>
                  </a:lnTo>
                  <a:lnTo>
                    <a:pt x="f1283" y="f1237"/>
                  </a:lnTo>
                  <a:lnTo>
                    <a:pt x="f1281" y="f1237"/>
                  </a:lnTo>
                  <a:lnTo>
                    <a:pt x="f1287" y="f1286"/>
                  </a:lnTo>
                  <a:lnTo>
                    <a:pt x="f1287" y="f1285"/>
                  </a:lnTo>
                  <a:lnTo>
                    <a:pt x="f1281" y="f1282"/>
                  </a:lnTo>
                  <a:close/>
                </a:path>
                <a:path w="6172200" h="1781175">
                  <a:moveTo>
                    <a:pt x="f1288" y="f1282"/>
                  </a:moveTo>
                  <a:lnTo>
                    <a:pt x="f1289" y="f1282"/>
                  </a:lnTo>
                  <a:lnTo>
                    <a:pt x="f1290" y="f1285"/>
                  </a:lnTo>
                  <a:lnTo>
                    <a:pt x="f1290" y="f1286"/>
                  </a:lnTo>
                  <a:lnTo>
                    <a:pt x="f1289" y="f1237"/>
                  </a:lnTo>
                  <a:lnTo>
                    <a:pt x="f1288" y="f1237"/>
                  </a:lnTo>
                  <a:lnTo>
                    <a:pt x="f1291" y="f1286"/>
                  </a:lnTo>
                  <a:lnTo>
                    <a:pt x="f1291" y="f1285"/>
                  </a:lnTo>
                  <a:lnTo>
                    <a:pt x="f1288" y="f1282"/>
                  </a:lnTo>
                  <a:close/>
                </a:path>
                <a:path w="6172200" h="1781175">
                  <a:moveTo>
                    <a:pt x="f1292" y="f1282"/>
                  </a:moveTo>
                  <a:lnTo>
                    <a:pt x="f1293" y="f1282"/>
                  </a:lnTo>
                  <a:lnTo>
                    <a:pt x="f1294" y="f1285"/>
                  </a:lnTo>
                  <a:lnTo>
                    <a:pt x="f1294" y="f1286"/>
                  </a:lnTo>
                  <a:lnTo>
                    <a:pt x="f1293" y="f1237"/>
                  </a:lnTo>
                  <a:lnTo>
                    <a:pt x="f1292" y="f1237"/>
                  </a:lnTo>
                  <a:lnTo>
                    <a:pt x="f1295" y="f1286"/>
                  </a:lnTo>
                  <a:lnTo>
                    <a:pt x="f1295" y="f1285"/>
                  </a:lnTo>
                  <a:lnTo>
                    <a:pt x="f1292" y="f1282"/>
                  </a:lnTo>
                  <a:close/>
                </a:path>
                <a:path w="6172200" h="1781175">
                  <a:moveTo>
                    <a:pt x="f851" y="f1296"/>
                  </a:moveTo>
                  <a:lnTo>
                    <a:pt x="f852" y="f1296"/>
                  </a:lnTo>
                  <a:lnTo>
                    <a:pt x="f853" y="f1297"/>
                  </a:lnTo>
                  <a:lnTo>
                    <a:pt x="f853" y="f1298"/>
                  </a:lnTo>
                  <a:lnTo>
                    <a:pt x="f852" y="f1247"/>
                  </a:lnTo>
                  <a:lnTo>
                    <a:pt x="f851" y="f1247"/>
                  </a:lnTo>
                  <a:lnTo>
                    <a:pt x="f854" y="f1298"/>
                  </a:lnTo>
                  <a:lnTo>
                    <a:pt x="f854" y="f1297"/>
                  </a:lnTo>
                  <a:lnTo>
                    <a:pt x="f851" y="f1296"/>
                  </a:lnTo>
                  <a:close/>
                </a:path>
                <a:path w="6172200" h="1781175">
                  <a:moveTo>
                    <a:pt x="f1299" y="f1300"/>
                  </a:moveTo>
                  <a:lnTo>
                    <a:pt x="f1301" y="f1300"/>
                  </a:lnTo>
                  <a:lnTo>
                    <a:pt x="f935" y="f1302"/>
                  </a:lnTo>
                  <a:lnTo>
                    <a:pt x="f935" y="f1303"/>
                  </a:lnTo>
                  <a:lnTo>
                    <a:pt x="f1301" y="f1252"/>
                  </a:lnTo>
                  <a:lnTo>
                    <a:pt x="f1299" y="f1252"/>
                  </a:lnTo>
                  <a:lnTo>
                    <a:pt x="f1304" y="f1303"/>
                  </a:lnTo>
                  <a:lnTo>
                    <a:pt x="f1304" y="f1302"/>
                  </a:lnTo>
                  <a:lnTo>
                    <a:pt x="f1299" y="f1300"/>
                  </a:lnTo>
                  <a:close/>
                </a:path>
                <a:path w="6172200" h="1781175">
                  <a:moveTo>
                    <a:pt x="f1305" y="f1300"/>
                  </a:moveTo>
                  <a:lnTo>
                    <a:pt x="f1306" y="f1300"/>
                  </a:lnTo>
                  <a:lnTo>
                    <a:pt x="f1307" y="f1302"/>
                  </a:lnTo>
                  <a:lnTo>
                    <a:pt x="f1307" y="f1303"/>
                  </a:lnTo>
                  <a:lnTo>
                    <a:pt x="f1306" y="f1252"/>
                  </a:lnTo>
                  <a:lnTo>
                    <a:pt x="f1305" y="f1252"/>
                  </a:lnTo>
                  <a:lnTo>
                    <a:pt x="f1308" y="f1303"/>
                  </a:lnTo>
                  <a:lnTo>
                    <a:pt x="f1308" y="f1302"/>
                  </a:lnTo>
                  <a:lnTo>
                    <a:pt x="f1305" y="f1300"/>
                  </a:lnTo>
                  <a:close/>
                </a:path>
                <a:path w="6172200" h="1781175">
                  <a:moveTo>
                    <a:pt x="f1309" y="f1300"/>
                  </a:moveTo>
                  <a:lnTo>
                    <a:pt x="f1310" y="f1300"/>
                  </a:lnTo>
                  <a:lnTo>
                    <a:pt x="f1311" y="f1302"/>
                  </a:lnTo>
                  <a:lnTo>
                    <a:pt x="f1311" y="f1303"/>
                  </a:lnTo>
                  <a:lnTo>
                    <a:pt x="f1310" y="f1252"/>
                  </a:lnTo>
                  <a:lnTo>
                    <a:pt x="f1309" y="f1252"/>
                  </a:lnTo>
                  <a:lnTo>
                    <a:pt x="f1312" y="f1303"/>
                  </a:lnTo>
                  <a:lnTo>
                    <a:pt x="f1312" y="f1302"/>
                  </a:lnTo>
                  <a:lnTo>
                    <a:pt x="f1309" y="f1300"/>
                  </a:lnTo>
                  <a:close/>
                </a:path>
                <a:path w="6172200" h="1781175">
                  <a:moveTo>
                    <a:pt x="f1313" y="f1300"/>
                  </a:moveTo>
                  <a:lnTo>
                    <a:pt x="f1314" y="f1300"/>
                  </a:lnTo>
                  <a:lnTo>
                    <a:pt x="f627" y="f1302"/>
                  </a:lnTo>
                  <a:lnTo>
                    <a:pt x="f627" y="f1303"/>
                  </a:lnTo>
                  <a:lnTo>
                    <a:pt x="f1314" y="f1252"/>
                  </a:lnTo>
                  <a:lnTo>
                    <a:pt x="f1313" y="f1252"/>
                  </a:lnTo>
                  <a:lnTo>
                    <a:pt x="f343" y="f1303"/>
                  </a:lnTo>
                  <a:lnTo>
                    <a:pt x="f343" y="f1302"/>
                  </a:lnTo>
                  <a:lnTo>
                    <a:pt x="f1313" y="f1300"/>
                  </a:lnTo>
                  <a:close/>
                </a:path>
                <a:path w="6172200" h="1781175">
                  <a:moveTo>
                    <a:pt x="f1315" y="f1316"/>
                  </a:moveTo>
                  <a:lnTo>
                    <a:pt x="f1317" y="f1316"/>
                  </a:lnTo>
                  <a:lnTo>
                    <a:pt x="f1318" y="f1319"/>
                  </a:lnTo>
                  <a:lnTo>
                    <a:pt x="f1318" y="f1320"/>
                  </a:lnTo>
                  <a:lnTo>
                    <a:pt x="f1317" y="f1267"/>
                  </a:lnTo>
                  <a:lnTo>
                    <a:pt x="f1315" y="f1267"/>
                  </a:lnTo>
                  <a:lnTo>
                    <a:pt x="f1321" y="f1320"/>
                  </a:lnTo>
                  <a:lnTo>
                    <a:pt x="f1321" y="f1319"/>
                  </a:lnTo>
                  <a:lnTo>
                    <a:pt x="f1315" y="f1316"/>
                  </a:lnTo>
                  <a:close/>
                </a:path>
                <a:path w="6172200" h="1781175">
                  <a:moveTo>
                    <a:pt x="f1322" y="f1323"/>
                  </a:moveTo>
                  <a:lnTo>
                    <a:pt x="f1324" y="f1323"/>
                  </a:lnTo>
                  <a:lnTo>
                    <a:pt x="f1325" y="f1326"/>
                  </a:lnTo>
                  <a:lnTo>
                    <a:pt x="f1325" y="f1327"/>
                  </a:lnTo>
                  <a:lnTo>
                    <a:pt x="f1324" y="f1328"/>
                  </a:lnTo>
                  <a:lnTo>
                    <a:pt x="f1322" y="f1328"/>
                  </a:lnTo>
                  <a:lnTo>
                    <a:pt x="f1329" y="f1327"/>
                  </a:lnTo>
                  <a:lnTo>
                    <a:pt x="f1329" y="f1326"/>
                  </a:lnTo>
                  <a:lnTo>
                    <a:pt x="f1322" y="f1323"/>
                  </a:lnTo>
                  <a:close/>
                </a:path>
                <a:path w="6172200" h="1781175">
                  <a:moveTo>
                    <a:pt x="f1330" y="f1323"/>
                  </a:moveTo>
                  <a:lnTo>
                    <a:pt x="f1331" y="f1323"/>
                  </a:lnTo>
                  <a:lnTo>
                    <a:pt x="f1332" y="f1326"/>
                  </a:lnTo>
                  <a:lnTo>
                    <a:pt x="f1332" y="f1327"/>
                  </a:lnTo>
                  <a:lnTo>
                    <a:pt x="f1331" y="f1328"/>
                  </a:lnTo>
                  <a:lnTo>
                    <a:pt x="f1330" y="f1328"/>
                  </a:lnTo>
                  <a:lnTo>
                    <a:pt x="f1333" y="f1327"/>
                  </a:lnTo>
                  <a:lnTo>
                    <a:pt x="f1333" y="f1326"/>
                  </a:lnTo>
                  <a:lnTo>
                    <a:pt x="f1330" y="f1323"/>
                  </a:lnTo>
                  <a:close/>
                </a:path>
                <a:path w="6172200" h="1781175">
                  <a:moveTo>
                    <a:pt x="f1334" y="f1335"/>
                  </a:moveTo>
                  <a:lnTo>
                    <a:pt x="f1336" y="f1335"/>
                  </a:lnTo>
                  <a:lnTo>
                    <a:pt x="f577" y="f1337"/>
                  </a:lnTo>
                  <a:lnTo>
                    <a:pt x="f577" y="f1338"/>
                  </a:lnTo>
                  <a:lnTo>
                    <a:pt x="f1336" y="f1282"/>
                  </a:lnTo>
                  <a:lnTo>
                    <a:pt x="f1334" y="f1282"/>
                  </a:lnTo>
                  <a:lnTo>
                    <a:pt x="f100" y="f1338"/>
                  </a:lnTo>
                  <a:lnTo>
                    <a:pt x="f100" y="f1337"/>
                  </a:lnTo>
                  <a:lnTo>
                    <a:pt x="f1334" y="f1335"/>
                  </a:lnTo>
                  <a:close/>
                </a:path>
                <a:path w="6172200" h="1781175">
                  <a:moveTo>
                    <a:pt x="f1339" y="f1340"/>
                  </a:moveTo>
                  <a:lnTo>
                    <a:pt x="f1341" y="f1340"/>
                  </a:lnTo>
                  <a:lnTo>
                    <a:pt x="f1342" y="f1343"/>
                  </a:lnTo>
                  <a:lnTo>
                    <a:pt x="f1342" y="f1344"/>
                  </a:lnTo>
                  <a:lnTo>
                    <a:pt x="f1341" y="f1300"/>
                  </a:lnTo>
                  <a:lnTo>
                    <a:pt x="f1339" y="f1300"/>
                  </a:lnTo>
                  <a:lnTo>
                    <a:pt x="f1345" y="f1344"/>
                  </a:lnTo>
                  <a:lnTo>
                    <a:pt x="f1345" y="f1343"/>
                  </a:lnTo>
                  <a:lnTo>
                    <a:pt x="f1339" y="f1340"/>
                  </a:lnTo>
                  <a:close/>
                </a:path>
                <a:path w="6172200" h="1781175">
                  <a:moveTo>
                    <a:pt x="f1346" y="f1340"/>
                  </a:moveTo>
                  <a:lnTo>
                    <a:pt x="f1347" y="f1340"/>
                  </a:lnTo>
                  <a:lnTo>
                    <a:pt x="f1348" y="f1343"/>
                  </a:lnTo>
                  <a:lnTo>
                    <a:pt x="f1348" y="f1344"/>
                  </a:lnTo>
                  <a:lnTo>
                    <a:pt x="f1347" y="f1300"/>
                  </a:lnTo>
                  <a:lnTo>
                    <a:pt x="f1346" y="f1300"/>
                  </a:lnTo>
                  <a:lnTo>
                    <a:pt x="f846" y="f1344"/>
                  </a:lnTo>
                  <a:lnTo>
                    <a:pt x="f846" y="f1343"/>
                  </a:lnTo>
                  <a:lnTo>
                    <a:pt x="f1346" y="f1340"/>
                  </a:lnTo>
                  <a:close/>
                </a:path>
                <a:path w="6172200" h="1781175">
                  <a:moveTo>
                    <a:pt x="f1349" y="f1340"/>
                  </a:moveTo>
                  <a:lnTo>
                    <a:pt x="f1350" y="f1340"/>
                  </a:lnTo>
                  <a:lnTo>
                    <a:pt x="f1351" y="f1343"/>
                  </a:lnTo>
                  <a:lnTo>
                    <a:pt x="f1351" y="f1344"/>
                  </a:lnTo>
                  <a:lnTo>
                    <a:pt x="f1350" y="f1300"/>
                  </a:lnTo>
                  <a:lnTo>
                    <a:pt x="f1349" y="f1300"/>
                  </a:lnTo>
                  <a:lnTo>
                    <a:pt x="f1352" y="f1344"/>
                  </a:lnTo>
                  <a:lnTo>
                    <a:pt x="f1352" y="f1343"/>
                  </a:lnTo>
                  <a:lnTo>
                    <a:pt x="f1349" y="f1340"/>
                  </a:lnTo>
                  <a:close/>
                </a:path>
                <a:path w="6172200" h="1781175">
                  <a:moveTo>
                    <a:pt x="f578" y="f1340"/>
                  </a:moveTo>
                  <a:lnTo>
                    <a:pt x="f579" y="f1340"/>
                  </a:lnTo>
                  <a:lnTo>
                    <a:pt x="f206" y="f1343"/>
                  </a:lnTo>
                  <a:lnTo>
                    <a:pt x="f206" y="f1344"/>
                  </a:lnTo>
                  <a:lnTo>
                    <a:pt x="f579" y="f1300"/>
                  </a:lnTo>
                  <a:lnTo>
                    <a:pt x="f578" y="f1300"/>
                  </a:lnTo>
                  <a:lnTo>
                    <a:pt x="f580" y="f1344"/>
                  </a:lnTo>
                  <a:lnTo>
                    <a:pt x="f580" y="f1343"/>
                  </a:lnTo>
                  <a:lnTo>
                    <a:pt x="f578" y="f1340"/>
                  </a:lnTo>
                  <a:close/>
                </a:path>
                <a:path w="6172200" h="1781175">
                  <a:moveTo>
                    <a:pt x="f1353" y="f1340"/>
                  </a:moveTo>
                  <a:lnTo>
                    <a:pt x="f1354" y="f1340"/>
                  </a:lnTo>
                  <a:lnTo>
                    <a:pt x="f1355" y="f1343"/>
                  </a:lnTo>
                  <a:lnTo>
                    <a:pt x="f1355" y="f1344"/>
                  </a:lnTo>
                  <a:lnTo>
                    <a:pt x="f1354" y="f1300"/>
                  </a:lnTo>
                  <a:lnTo>
                    <a:pt x="f1353" y="f1300"/>
                  </a:lnTo>
                  <a:lnTo>
                    <a:pt x="f1356" y="f1344"/>
                  </a:lnTo>
                  <a:lnTo>
                    <a:pt x="f1356" y="f1343"/>
                  </a:lnTo>
                  <a:lnTo>
                    <a:pt x="f1353" y="f1340"/>
                  </a:lnTo>
                  <a:close/>
                </a:path>
                <a:path w="6172200" h="1781175">
                  <a:moveTo>
                    <a:pt x="f1357" y="f1358"/>
                  </a:moveTo>
                  <a:lnTo>
                    <a:pt x="f1359" y="f1358"/>
                  </a:lnTo>
                  <a:lnTo>
                    <a:pt x="f1360" y="f1361"/>
                  </a:lnTo>
                  <a:lnTo>
                    <a:pt x="f1360" y="f1362"/>
                  </a:lnTo>
                  <a:lnTo>
                    <a:pt x="f1359" y="f1363"/>
                  </a:lnTo>
                  <a:lnTo>
                    <a:pt x="f1357" y="f1363"/>
                  </a:lnTo>
                  <a:lnTo>
                    <a:pt x="f1179" y="f1362"/>
                  </a:lnTo>
                  <a:lnTo>
                    <a:pt x="f1179" y="f1361"/>
                  </a:lnTo>
                  <a:lnTo>
                    <a:pt x="f1357" y="f1358"/>
                  </a:lnTo>
                  <a:close/>
                </a:path>
                <a:path w="6172200" h="1781175">
                  <a:moveTo>
                    <a:pt x="f1102" y="f1358"/>
                  </a:moveTo>
                  <a:lnTo>
                    <a:pt x="f1104" y="f1358"/>
                  </a:lnTo>
                  <a:lnTo>
                    <a:pt x="f1105" y="f1361"/>
                  </a:lnTo>
                  <a:lnTo>
                    <a:pt x="f1105" y="f1362"/>
                  </a:lnTo>
                  <a:lnTo>
                    <a:pt x="f1104" y="f1363"/>
                  </a:lnTo>
                  <a:lnTo>
                    <a:pt x="f1102" y="f1363"/>
                  </a:lnTo>
                  <a:lnTo>
                    <a:pt x="f1108" y="f1362"/>
                  </a:lnTo>
                  <a:lnTo>
                    <a:pt x="f1108" y="f1361"/>
                  </a:lnTo>
                  <a:lnTo>
                    <a:pt x="f1102" y="f1358"/>
                  </a:lnTo>
                  <a:close/>
                </a:path>
                <a:path w="6172200" h="1781175">
                  <a:moveTo>
                    <a:pt x="f1364" y="f1365"/>
                  </a:moveTo>
                  <a:lnTo>
                    <a:pt x="f1366" y="f1365"/>
                  </a:lnTo>
                  <a:lnTo>
                    <a:pt x="f1367" y="f1368"/>
                  </a:lnTo>
                  <a:lnTo>
                    <a:pt x="f1367" y="f1369"/>
                  </a:lnTo>
                  <a:lnTo>
                    <a:pt x="f1366" y="f1323"/>
                  </a:lnTo>
                  <a:lnTo>
                    <a:pt x="f1364" y="f1323"/>
                  </a:lnTo>
                  <a:lnTo>
                    <a:pt x="f1370" y="f1369"/>
                  </a:lnTo>
                  <a:lnTo>
                    <a:pt x="f1370" y="f1368"/>
                  </a:lnTo>
                  <a:lnTo>
                    <a:pt x="f1364" y="f1365"/>
                  </a:lnTo>
                  <a:close/>
                </a:path>
                <a:path w="6172200" h="1781175">
                  <a:moveTo>
                    <a:pt x="f1371" y="f1365"/>
                  </a:moveTo>
                  <a:lnTo>
                    <a:pt x="f1372" y="f1365"/>
                  </a:lnTo>
                  <a:lnTo>
                    <a:pt x="f1373" y="f1368"/>
                  </a:lnTo>
                  <a:lnTo>
                    <a:pt x="f1373" y="f1369"/>
                  </a:lnTo>
                  <a:lnTo>
                    <a:pt x="f1372" y="f1323"/>
                  </a:lnTo>
                  <a:lnTo>
                    <a:pt x="f1371" y="f1323"/>
                  </a:lnTo>
                  <a:lnTo>
                    <a:pt x="f197" y="f1369"/>
                  </a:lnTo>
                  <a:lnTo>
                    <a:pt x="f197" y="f1368"/>
                  </a:lnTo>
                  <a:lnTo>
                    <a:pt x="f1371" y="f1365"/>
                  </a:lnTo>
                  <a:close/>
                </a:path>
                <a:path w="6172200" h="1781175">
                  <a:moveTo>
                    <a:pt x="f1374" y="f1365"/>
                  </a:moveTo>
                  <a:lnTo>
                    <a:pt x="f1375" y="f1365"/>
                  </a:lnTo>
                  <a:lnTo>
                    <a:pt x="f1194" y="f1368"/>
                  </a:lnTo>
                  <a:lnTo>
                    <a:pt x="f1194" y="f1369"/>
                  </a:lnTo>
                  <a:lnTo>
                    <a:pt x="f1375" y="f1323"/>
                  </a:lnTo>
                  <a:lnTo>
                    <a:pt x="f1374" y="f1323"/>
                  </a:lnTo>
                  <a:lnTo>
                    <a:pt x="f1376" y="f1369"/>
                  </a:lnTo>
                  <a:lnTo>
                    <a:pt x="f1376" y="f1368"/>
                  </a:lnTo>
                  <a:lnTo>
                    <a:pt x="f1374" y="f1365"/>
                  </a:lnTo>
                  <a:close/>
                </a:path>
                <a:path w="6172200" h="1781175">
                  <a:moveTo>
                    <a:pt x="f1377" y="f1378"/>
                  </a:moveTo>
                  <a:lnTo>
                    <a:pt x="f1379" y="f1378"/>
                  </a:lnTo>
                  <a:lnTo>
                    <a:pt x="f1380" y="f1381"/>
                  </a:lnTo>
                  <a:lnTo>
                    <a:pt x="f1380" y="f1382"/>
                  </a:lnTo>
                  <a:lnTo>
                    <a:pt x="f1379" y="f1335"/>
                  </a:lnTo>
                  <a:lnTo>
                    <a:pt x="f1377" y="f1335"/>
                  </a:lnTo>
                  <a:lnTo>
                    <a:pt x="f1383" y="f1382"/>
                  </a:lnTo>
                  <a:lnTo>
                    <a:pt x="f1383" y="f1381"/>
                  </a:lnTo>
                  <a:lnTo>
                    <a:pt x="f1377" y="f1378"/>
                  </a:lnTo>
                  <a:close/>
                </a:path>
                <a:path w="6172200" h="1781175">
                  <a:moveTo>
                    <a:pt x="f1384" y="f1378"/>
                  </a:moveTo>
                  <a:lnTo>
                    <a:pt x="f1385" y="f1378"/>
                  </a:lnTo>
                  <a:lnTo>
                    <a:pt x="f1386" y="f1381"/>
                  </a:lnTo>
                  <a:lnTo>
                    <a:pt x="f1386" y="f1382"/>
                  </a:lnTo>
                  <a:lnTo>
                    <a:pt x="f1385" y="f1335"/>
                  </a:lnTo>
                  <a:lnTo>
                    <a:pt x="f1384" y="f1335"/>
                  </a:lnTo>
                  <a:lnTo>
                    <a:pt x="f1387" y="f1382"/>
                  </a:lnTo>
                  <a:lnTo>
                    <a:pt x="f1387" y="f1381"/>
                  </a:lnTo>
                  <a:lnTo>
                    <a:pt x="f1384" y="f1378"/>
                  </a:lnTo>
                  <a:close/>
                </a:path>
                <a:path w="6172200" h="1781175">
                  <a:moveTo>
                    <a:pt x="f1388" y="f1378"/>
                  </a:moveTo>
                  <a:lnTo>
                    <a:pt x="f1389" y="f1378"/>
                  </a:lnTo>
                  <a:lnTo>
                    <a:pt x="f1390" y="f1381"/>
                  </a:lnTo>
                  <a:lnTo>
                    <a:pt x="f1390" y="f1382"/>
                  </a:lnTo>
                  <a:lnTo>
                    <a:pt x="f1389" y="f1335"/>
                  </a:lnTo>
                  <a:lnTo>
                    <a:pt x="f1388" y="f1335"/>
                  </a:lnTo>
                  <a:lnTo>
                    <a:pt x="f1391" y="f1382"/>
                  </a:lnTo>
                  <a:lnTo>
                    <a:pt x="f1391" y="f1381"/>
                  </a:lnTo>
                  <a:lnTo>
                    <a:pt x="f1388" y="f1378"/>
                  </a:lnTo>
                  <a:close/>
                </a:path>
                <a:path w="6172200" h="1781175">
                  <a:moveTo>
                    <a:pt x="f1392" y="f1378"/>
                  </a:moveTo>
                  <a:lnTo>
                    <a:pt x="f1393" y="f1378"/>
                  </a:lnTo>
                  <a:lnTo>
                    <a:pt x="f1394" y="f1381"/>
                  </a:lnTo>
                  <a:lnTo>
                    <a:pt x="f1394" y="f1382"/>
                  </a:lnTo>
                  <a:lnTo>
                    <a:pt x="f1393" y="f1335"/>
                  </a:lnTo>
                  <a:lnTo>
                    <a:pt x="f1392" y="f1335"/>
                  </a:lnTo>
                  <a:lnTo>
                    <a:pt x="f1395" y="f1382"/>
                  </a:lnTo>
                  <a:lnTo>
                    <a:pt x="f1395" y="f1381"/>
                  </a:lnTo>
                  <a:lnTo>
                    <a:pt x="f1392" y="f1378"/>
                  </a:lnTo>
                  <a:close/>
                </a:path>
                <a:path w="6172200" h="1781175">
                  <a:moveTo>
                    <a:pt x="f1396" y="f1378"/>
                  </a:moveTo>
                  <a:lnTo>
                    <a:pt x="f1397" y="f1378"/>
                  </a:lnTo>
                  <a:lnTo>
                    <a:pt x="f1398" y="f1381"/>
                  </a:lnTo>
                  <a:lnTo>
                    <a:pt x="f1398" y="f1382"/>
                  </a:lnTo>
                  <a:lnTo>
                    <a:pt x="f1397" y="f1335"/>
                  </a:lnTo>
                  <a:lnTo>
                    <a:pt x="f1396" y="f1335"/>
                  </a:lnTo>
                  <a:lnTo>
                    <a:pt x="f1220" y="f1382"/>
                  </a:lnTo>
                  <a:lnTo>
                    <a:pt x="f1220" y="f1381"/>
                  </a:lnTo>
                  <a:lnTo>
                    <a:pt x="f1396" y="f1378"/>
                  </a:lnTo>
                  <a:close/>
                </a:path>
                <a:path w="6172200" h="1781175">
                  <a:moveTo>
                    <a:pt x="f1399" y="f1400"/>
                  </a:moveTo>
                  <a:lnTo>
                    <a:pt x="f1401" y="f1400"/>
                  </a:lnTo>
                  <a:lnTo>
                    <a:pt x="f1402" y="f1403"/>
                  </a:lnTo>
                  <a:lnTo>
                    <a:pt x="f1402" y="f1404"/>
                  </a:lnTo>
                  <a:lnTo>
                    <a:pt x="f1401" y="f1405"/>
                  </a:lnTo>
                  <a:lnTo>
                    <a:pt x="f1399" y="f1405"/>
                  </a:lnTo>
                  <a:lnTo>
                    <a:pt x="f1406" y="f1404"/>
                  </a:lnTo>
                  <a:lnTo>
                    <a:pt x="f1406" y="f1403"/>
                  </a:lnTo>
                  <a:lnTo>
                    <a:pt x="f1399" y="f1400"/>
                  </a:lnTo>
                  <a:close/>
                </a:path>
                <a:path w="6172200" h="1781175">
                  <a:moveTo>
                    <a:pt x="f1407" y="f1408"/>
                  </a:moveTo>
                  <a:lnTo>
                    <a:pt x="f1409" y="f1408"/>
                  </a:lnTo>
                  <a:lnTo>
                    <a:pt x="f96" y="f1410"/>
                  </a:lnTo>
                  <a:lnTo>
                    <a:pt x="f96" y="f1411"/>
                  </a:lnTo>
                  <a:lnTo>
                    <a:pt x="f1409" y="f1340"/>
                  </a:lnTo>
                  <a:lnTo>
                    <a:pt x="f1407" y="f1340"/>
                  </a:lnTo>
                  <a:lnTo>
                    <a:pt x="f1412" y="f1411"/>
                  </a:lnTo>
                  <a:lnTo>
                    <a:pt x="f1412" y="f1410"/>
                  </a:lnTo>
                  <a:lnTo>
                    <a:pt x="f1407" y="f1408"/>
                  </a:lnTo>
                  <a:close/>
                </a:path>
                <a:path w="6172200" h="1781175">
                  <a:moveTo>
                    <a:pt x="f1413" y="f1414"/>
                  </a:moveTo>
                  <a:lnTo>
                    <a:pt x="f1415" y="f1414"/>
                  </a:lnTo>
                  <a:lnTo>
                    <a:pt x="f1416" y="f1417"/>
                  </a:lnTo>
                  <a:lnTo>
                    <a:pt x="f1416" y="f1418"/>
                  </a:lnTo>
                  <a:lnTo>
                    <a:pt x="f1415" y="f1419"/>
                  </a:lnTo>
                  <a:lnTo>
                    <a:pt x="f1413" y="f1419"/>
                  </a:lnTo>
                  <a:lnTo>
                    <a:pt x="f1420" y="f1418"/>
                  </a:lnTo>
                  <a:lnTo>
                    <a:pt x="f1420" y="f1417"/>
                  </a:lnTo>
                  <a:lnTo>
                    <a:pt x="f1413" y="f1414"/>
                  </a:lnTo>
                  <a:close/>
                </a:path>
                <a:path w="6172200" h="1781175">
                  <a:moveTo>
                    <a:pt x="f1421" y="f1414"/>
                  </a:moveTo>
                  <a:lnTo>
                    <a:pt x="f1422" y="f1414"/>
                  </a:lnTo>
                  <a:lnTo>
                    <a:pt x="f1423" y="f1417"/>
                  </a:lnTo>
                  <a:lnTo>
                    <a:pt x="f1423" y="f1418"/>
                  </a:lnTo>
                  <a:lnTo>
                    <a:pt x="f1422" y="f1419"/>
                  </a:lnTo>
                  <a:lnTo>
                    <a:pt x="f1421" y="f1419"/>
                  </a:lnTo>
                  <a:lnTo>
                    <a:pt x="f1424" y="f1418"/>
                  </a:lnTo>
                  <a:lnTo>
                    <a:pt x="f1424" y="f1417"/>
                  </a:lnTo>
                  <a:lnTo>
                    <a:pt x="f1421" y="f1414"/>
                  </a:lnTo>
                  <a:close/>
                </a:path>
                <a:path w="6172200" h="1781175">
                  <a:moveTo>
                    <a:pt x="f1425" y="f1414"/>
                  </a:moveTo>
                  <a:lnTo>
                    <a:pt x="f1426" y="f1414"/>
                  </a:lnTo>
                  <a:lnTo>
                    <a:pt x="f698" y="f1417"/>
                  </a:lnTo>
                  <a:lnTo>
                    <a:pt x="f698" y="f1418"/>
                  </a:lnTo>
                  <a:lnTo>
                    <a:pt x="f1426" y="f1419"/>
                  </a:lnTo>
                  <a:lnTo>
                    <a:pt x="f1425" y="f1419"/>
                  </a:lnTo>
                  <a:lnTo>
                    <a:pt x="f1427" y="f1418"/>
                  </a:lnTo>
                  <a:lnTo>
                    <a:pt x="f1427" y="f1417"/>
                  </a:lnTo>
                  <a:lnTo>
                    <a:pt x="f1425" y="f1414"/>
                  </a:lnTo>
                  <a:close/>
                </a:path>
                <a:path w="6172200" h="1781175">
                  <a:moveTo>
                    <a:pt x="f390" y="f1414"/>
                  </a:moveTo>
                  <a:lnTo>
                    <a:pt x="f391" y="f1414"/>
                  </a:lnTo>
                  <a:lnTo>
                    <a:pt x="f392" y="f1417"/>
                  </a:lnTo>
                  <a:lnTo>
                    <a:pt x="f392" y="f1418"/>
                  </a:lnTo>
                  <a:lnTo>
                    <a:pt x="f391" y="f1419"/>
                  </a:lnTo>
                  <a:lnTo>
                    <a:pt x="f390" y="f1419"/>
                  </a:lnTo>
                  <a:lnTo>
                    <a:pt x="f393" y="f1418"/>
                  </a:lnTo>
                  <a:lnTo>
                    <a:pt x="f393" y="f1417"/>
                  </a:lnTo>
                  <a:lnTo>
                    <a:pt x="f390" y="f1414"/>
                  </a:lnTo>
                  <a:close/>
                </a:path>
                <a:path w="6172200" h="1781175">
                  <a:moveTo>
                    <a:pt x="f1428" y="f1429"/>
                  </a:moveTo>
                  <a:lnTo>
                    <a:pt x="f1430" y="f1429"/>
                  </a:lnTo>
                  <a:lnTo>
                    <a:pt x="f1431" y="f1432"/>
                  </a:lnTo>
                  <a:lnTo>
                    <a:pt x="f1431" y="f1433"/>
                  </a:lnTo>
                  <a:lnTo>
                    <a:pt x="f1430" y="f1358"/>
                  </a:lnTo>
                  <a:lnTo>
                    <a:pt x="f1428" y="f1358"/>
                  </a:lnTo>
                  <a:lnTo>
                    <a:pt x="f1434" y="f1433"/>
                  </a:lnTo>
                  <a:lnTo>
                    <a:pt x="f1434" y="f1432"/>
                  </a:lnTo>
                  <a:lnTo>
                    <a:pt x="f1428" y="f1429"/>
                  </a:lnTo>
                  <a:close/>
                </a:path>
                <a:path w="6172200" h="1781175">
                  <a:moveTo>
                    <a:pt x="f672" y="f1429"/>
                  </a:moveTo>
                  <a:lnTo>
                    <a:pt x="f674" y="f1429"/>
                  </a:lnTo>
                  <a:lnTo>
                    <a:pt x="f675" y="f1432"/>
                  </a:lnTo>
                  <a:lnTo>
                    <a:pt x="f675" y="f1433"/>
                  </a:lnTo>
                  <a:lnTo>
                    <a:pt x="f674" y="f1358"/>
                  </a:lnTo>
                  <a:lnTo>
                    <a:pt x="f672" y="f1358"/>
                  </a:lnTo>
                  <a:lnTo>
                    <a:pt x="f678" y="f1433"/>
                  </a:lnTo>
                  <a:lnTo>
                    <a:pt x="f678" y="f1432"/>
                  </a:lnTo>
                  <a:lnTo>
                    <a:pt x="f672" y="f1429"/>
                  </a:lnTo>
                  <a:close/>
                </a:path>
                <a:path w="6172200" h="1781175">
                  <a:moveTo>
                    <a:pt x="f1004" y="f1429"/>
                  </a:moveTo>
                  <a:lnTo>
                    <a:pt x="f1005" y="f1429"/>
                  </a:lnTo>
                  <a:lnTo>
                    <a:pt x="f1006" y="f1432"/>
                  </a:lnTo>
                  <a:lnTo>
                    <a:pt x="f1006" y="f1433"/>
                  </a:lnTo>
                  <a:lnTo>
                    <a:pt x="f1005" y="f1358"/>
                  </a:lnTo>
                  <a:lnTo>
                    <a:pt x="f1004" y="f1358"/>
                  </a:lnTo>
                  <a:lnTo>
                    <a:pt x="f1007" y="f1433"/>
                  </a:lnTo>
                  <a:lnTo>
                    <a:pt x="f1007" y="f1432"/>
                  </a:lnTo>
                  <a:lnTo>
                    <a:pt x="f1004" y="f1429"/>
                  </a:lnTo>
                  <a:close/>
                </a:path>
                <a:path w="6172200" h="1781175">
                  <a:moveTo>
                    <a:pt x="f320" y="f1435"/>
                  </a:moveTo>
                  <a:lnTo>
                    <a:pt x="f322" y="f1435"/>
                  </a:lnTo>
                  <a:lnTo>
                    <a:pt x="f323" y="f1436"/>
                  </a:lnTo>
                  <a:lnTo>
                    <a:pt x="f323" y="f1437"/>
                  </a:lnTo>
                  <a:lnTo>
                    <a:pt x="f322" y="f1365"/>
                  </a:lnTo>
                  <a:lnTo>
                    <a:pt x="f320" y="f1365"/>
                  </a:lnTo>
                  <a:lnTo>
                    <a:pt x="f327" y="f1437"/>
                  </a:lnTo>
                  <a:lnTo>
                    <a:pt x="f327" y="f1436"/>
                  </a:lnTo>
                  <a:lnTo>
                    <a:pt x="f320" y="f1435"/>
                  </a:lnTo>
                  <a:close/>
                </a:path>
                <a:path w="6172200" h="1781175">
                  <a:moveTo>
                    <a:pt x="f1438" y="f1435"/>
                  </a:moveTo>
                  <a:lnTo>
                    <a:pt x="f1439" y="f1435"/>
                  </a:lnTo>
                  <a:lnTo>
                    <a:pt x="f1440" y="f1436"/>
                  </a:lnTo>
                  <a:lnTo>
                    <a:pt x="f1440" y="f1437"/>
                  </a:lnTo>
                  <a:lnTo>
                    <a:pt x="f1439" y="f1365"/>
                  </a:lnTo>
                  <a:lnTo>
                    <a:pt x="f1438" y="f1365"/>
                  </a:lnTo>
                  <a:lnTo>
                    <a:pt x="f1441" y="f1437"/>
                  </a:lnTo>
                  <a:lnTo>
                    <a:pt x="f1441" y="f1436"/>
                  </a:lnTo>
                  <a:lnTo>
                    <a:pt x="f1438" y="f1435"/>
                  </a:lnTo>
                  <a:close/>
                </a:path>
                <a:path w="6172200" h="1781175">
                  <a:moveTo>
                    <a:pt x="f1442" y="f1443"/>
                  </a:moveTo>
                  <a:lnTo>
                    <a:pt x="f1444" y="f1443"/>
                  </a:lnTo>
                  <a:lnTo>
                    <a:pt x="f1445" y="f1446"/>
                  </a:lnTo>
                  <a:lnTo>
                    <a:pt x="f1445" y="f1447"/>
                  </a:lnTo>
                  <a:lnTo>
                    <a:pt x="f1444" y="f1378"/>
                  </a:lnTo>
                  <a:lnTo>
                    <a:pt x="f1442" y="f1378"/>
                  </a:lnTo>
                  <a:lnTo>
                    <a:pt x="f321" y="f1447"/>
                  </a:lnTo>
                  <a:lnTo>
                    <a:pt x="f321" y="f1446"/>
                  </a:lnTo>
                  <a:lnTo>
                    <a:pt x="f1442" y="f1443"/>
                  </a:lnTo>
                  <a:close/>
                </a:path>
                <a:path w="6172200" h="1781175">
                  <a:moveTo>
                    <a:pt x="f1448" y="f1449"/>
                  </a:moveTo>
                  <a:lnTo>
                    <a:pt x="f1450" y="f1449"/>
                  </a:lnTo>
                  <a:lnTo>
                    <a:pt x="f1451" y="f1452"/>
                  </a:lnTo>
                  <a:lnTo>
                    <a:pt x="f1451" y="f1453"/>
                  </a:lnTo>
                  <a:lnTo>
                    <a:pt x="f1450" y="f1400"/>
                  </a:lnTo>
                  <a:lnTo>
                    <a:pt x="f1448" y="f1400"/>
                  </a:lnTo>
                  <a:lnTo>
                    <a:pt x="f1454" y="f1453"/>
                  </a:lnTo>
                  <a:lnTo>
                    <a:pt x="f1454" y="f1452"/>
                  </a:lnTo>
                  <a:lnTo>
                    <a:pt x="f1448" y="f1449"/>
                  </a:lnTo>
                  <a:close/>
                </a:path>
                <a:path w="6172200" h="1781175">
                  <a:moveTo>
                    <a:pt x="f1455" y="f1456"/>
                  </a:moveTo>
                  <a:lnTo>
                    <a:pt x="f1457" y="f1456"/>
                  </a:lnTo>
                  <a:lnTo>
                    <a:pt x="f597" y="f1458"/>
                  </a:lnTo>
                  <a:lnTo>
                    <a:pt x="f597" y="f1459"/>
                  </a:lnTo>
                  <a:lnTo>
                    <a:pt x="f1457" y="f1408"/>
                  </a:lnTo>
                  <a:lnTo>
                    <a:pt x="f1455" y="f1408"/>
                  </a:lnTo>
                  <a:lnTo>
                    <a:pt x="f1460" y="f1459"/>
                  </a:lnTo>
                  <a:lnTo>
                    <a:pt x="f1460" y="f1458"/>
                  </a:lnTo>
                  <a:lnTo>
                    <a:pt x="f1455" y="f1456"/>
                  </a:lnTo>
                  <a:close/>
                </a:path>
                <a:path w="6172200" h="1781175">
                  <a:moveTo>
                    <a:pt x="f1461" y="f1456"/>
                  </a:moveTo>
                  <a:lnTo>
                    <a:pt x="f1462" y="f1456"/>
                  </a:lnTo>
                  <a:lnTo>
                    <a:pt x="f1463" y="f1458"/>
                  </a:lnTo>
                  <a:lnTo>
                    <a:pt x="f1463" y="f1459"/>
                  </a:lnTo>
                  <a:lnTo>
                    <a:pt x="f1462" y="f1408"/>
                  </a:lnTo>
                  <a:lnTo>
                    <a:pt x="f1461" y="f1408"/>
                  </a:lnTo>
                  <a:lnTo>
                    <a:pt x="f1464" y="f1459"/>
                  </a:lnTo>
                  <a:lnTo>
                    <a:pt x="f1464" y="f1458"/>
                  </a:lnTo>
                  <a:lnTo>
                    <a:pt x="f1461" y="f1456"/>
                  </a:lnTo>
                  <a:close/>
                </a:path>
                <a:path w="6172200" h="1781175">
                  <a:moveTo>
                    <a:pt x="f1172" y="f1465"/>
                  </a:moveTo>
                  <a:lnTo>
                    <a:pt x="f1173" y="f1465"/>
                  </a:lnTo>
                  <a:lnTo>
                    <a:pt x="f1174" y="f1466"/>
                  </a:lnTo>
                  <a:lnTo>
                    <a:pt x="f1174" y="f1467"/>
                  </a:lnTo>
                  <a:lnTo>
                    <a:pt x="f1173" y="f1414"/>
                  </a:lnTo>
                  <a:lnTo>
                    <a:pt x="f1172" y="f1414"/>
                  </a:lnTo>
                  <a:lnTo>
                    <a:pt x="f1175" y="f1467"/>
                  </a:lnTo>
                  <a:lnTo>
                    <a:pt x="f1175" y="f1466"/>
                  </a:lnTo>
                  <a:lnTo>
                    <a:pt x="f1172" y="f1465"/>
                  </a:lnTo>
                  <a:close/>
                </a:path>
                <a:path w="6172200" h="1781175">
                  <a:moveTo>
                    <a:pt x="f292" y="f1468"/>
                  </a:moveTo>
                  <a:lnTo>
                    <a:pt x="f293" y="f1468"/>
                  </a:lnTo>
                  <a:lnTo>
                    <a:pt x="f294" y="f1469"/>
                  </a:lnTo>
                  <a:lnTo>
                    <a:pt x="f294" y="f1470"/>
                  </a:lnTo>
                  <a:lnTo>
                    <a:pt x="f293" y="f1429"/>
                  </a:lnTo>
                  <a:lnTo>
                    <a:pt x="f292" y="f1429"/>
                  </a:lnTo>
                  <a:lnTo>
                    <a:pt x="f298" y="f1470"/>
                  </a:lnTo>
                  <a:lnTo>
                    <a:pt x="f298" y="f1469"/>
                  </a:lnTo>
                  <a:lnTo>
                    <a:pt x="f292" y="f1468"/>
                  </a:lnTo>
                  <a:close/>
                </a:path>
                <a:path w="6172200" h="1781175">
                  <a:moveTo>
                    <a:pt x="f498" y="f1468"/>
                  </a:moveTo>
                  <a:lnTo>
                    <a:pt x="f500" y="f1468"/>
                  </a:lnTo>
                  <a:lnTo>
                    <a:pt x="f501" y="f1469"/>
                  </a:lnTo>
                  <a:lnTo>
                    <a:pt x="f501" y="f1470"/>
                  </a:lnTo>
                  <a:lnTo>
                    <a:pt x="f500" y="f1429"/>
                  </a:lnTo>
                  <a:lnTo>
                    <a:pt x="f498" y="f1429"/>
                  </a:lnTo>
                  <a:lnTo>
                    <a:pt x="f504" y="f1470"/>
                  </a:lnTo>
                  <a:lnTo>
                    <a:pt x="f504" y="f1469"/>
                  </a:lnTo>
                  <a:lnTo>
                    <a:pt x="f498" y="f1468"/>
                  </a:lnTo>
                  <a:close/>
                </a:path>
                <a:path w="6172200" h="1781175">
                  <a:moveTo>
                    <a:pt x="f1471" y="f1468"/>
                  </a:moveTo>
                  <a:lnTo>
                    <a:pt x="f1472" y="f1468"/>
                  </a:lnTo>
                  <a:lnTo>
                    <a:pt x="f1473" y="f1469"/>
                  </a:lnTo>
                  <a:lnTo>
                    <a:pt x="f1473" y="f1470"/>
                  </a:lnTo>
                  <a:lnTo>
                    <a:pt x="f1472" y="f1429"/>
                  </a:lnTo>
                  <a:lnTo>
                    <a:pt x="f1471" y="f1429"/>
                  </a:lnTo>
                  <a:lnTo>
                    <a:pt x="f290" y="f1470"/>
                  </a:lnTo>
                  <a:lnTo>
                    <a:pt x="f290" y="f1469"/>
                  </a:lnTo>
                  <a:lnTo>
                    <a:pt x="f1471" y="f1468"/>
                  </a:lnTo>
                  <a:close/>
                </a:path>
                <a:path w="6172200" h="1781175">
                  <a:moveTo>
                    <a:pt x="f1474" y="f1475"/>
                  </a:moveTo>
                  <a:lnTo>
                    <a:pt x="f1476" y="f1475"/>
                  </a:lnTo>
                  <a:lnTo>
                    <a:pt x="f1477" y="f1478"/>
                  </a:lnTo>
                  <a:lnTo>
                    <a:pt x="f1477" y="f1479"/>
                  </a:lnTo>
                  <a:lnTo>
                    <a:pt x="f1476" y="f1435"/>
                  </a:lnTo>
                  <a:lnTo>
                    <a:pt x="f1474" y="f1435"/>
                  </a:lnTo>
                  <a:lnTo>
                    <a:pt x="f1318" y="f1479"/>
                  </a:lnTo>
                  <a:lnTo>
                    <a:pt x="f1318" y="f1478"/>
                  </a:lnTo>
                  <a:lnTo>
                    <a:pt x="f1474" y="f1475"/>
                  </a:lnTo>
                  <a:close/>
                </a:path>
                <a:path w="6172200" h="1781175">
                  <a:moveTo>
                    <a:pt x="f1480" y="f1475"/>
                  </a:moveTo>
                  <a:lnTo>
                    <a:pt x="f1481" y="f1475"/>
                  </a:lnTo>
                  <a:lnTo>
                    <a:pt x="f1482" y="f1478"/>
                  </a:lnTo>
                  <a:lnTo>
                    <a:pt x="f1482" y="f1479"/>
                  </a:lnTo>
                  <a:lnTo>
                    <a:pt x="f1481" y="f1435"/>
                  </a:lnTo>
                  <a:lnTo>
                    <a:pt x="f1480" y="f1435"/>
                  </a:lnTo>
                  <a:lnTo>
                    <a:pt x="f1332" y="f1479"/>
                  </a:lnTo>
                  <a:lnTo>
                    <a:pt x="f1332" y="f1478"/>
                  </a:lnTo>
                  <a:lnTo>
                    <a:pt x="f1480" y="f1475"/>
                  </a:lnTo>
                  <a:close/>
                </a:path>
                <a:path w="6172200" h="1781175">
                  <a:moveTo>
                    <a:pt x="f1483" y="f1475"/>
                  </a:moveTo>
                  <a:lnTo>
                    <a:pt x="f1484" y="f1475"/>
                  </a:lnTo>
                  <a:lnTo>
                    <a:pt x="f1485" y="f1486"/>
                  </a:lnTo>
                  <a:lnTo>
                    <a:pt x="f1485" y="f1487"/>
                  </a:lnTo>
                  <a:lnTo>
                    <a:pt x="f1484" y="f1449"/>
                  </a:lnTo>
                  <a:lnTo>
                    <a:pt x="f1483" y="f1449"/>
                  </a:lnTo>
                  <a:lnTo>
                    <a:pt x="f1113" y="f1487"/>
                  </a:lnTo>
                  <a:lnTo>
                    <a:pt x="f1113" y="f1486"/>
                  </a:lnTo>
                  <a:lnTo>
                    <a:pt x="f1483" y="f1475"/>
                  </a:lnTo>
                  <a:close/>
                </a:path>
                <a:path w="6172200" h="1781175">
                  <a:moveTo>
                    <a:pt x="f1488" y="f1475"/>
                  </a:moveTo>
                  <a:lnTo>
                    <a:pt x="f1489" y="f1475"/>
                  </a:lnTo>
                  <a:lnTo>
                    <a:pt x="f1490" y="f1478"/>
                  </a:lnTo>
                  <a:lnTo>
                    <a:pt x="f1490" y="f1479"/>
                  </a:lnTo>
                  <a:lnTo>
                    <a:pt x="f1489" y="f1435"/>
                  </a:lnTo>
                  <a:lnTo>
                    <a:pt x="f1488" y="f1435"/>
                  </a:lnTo>
                  <a:lnTo>
                    <a:pt x="f1491" y="f1479"/>
                  </a:lnTo>
                  <a:lnTo>
                    <a:pt x="f1491" y="f1478"/>
                  </a:lnTo>
                  <a:lnTo>
                    <a:pt x="f1488" y="f1475"/>
                  </a:lnTo>
                  <a:close/>
                </a:path>
                <a:path w="6172200" h="1781175">
                  <a:moveTo>
                    <a:pt x="f1492" y="f1493"/>
                  </a:moveTo>
                  <a:lnTo>
                    <a:pt x="f1494" y="f1493"/>
                  </a:lnTo>
                  <a:lnTo>
                    <a:pt x="f1099" y="f1495"/>
                  </a:lnTo>
                  <a:lnTo>
                    <a:pt x="f1099" y="f1496"/>
                  </a:lnTo>
                  <a:lnTo>
                    <a:pt x="f1494" y="f1443"/>
                  </a:lnTo>
                  <a:lnTo>
                    <a:pt x="f1492" y="f1443"/>
                  </a:lnTo>
                  <a:lnTo>
                    <a:pt x="f1497" y="f1496"/>
                  </a:lnTo>
                  <a:lnTo>
                    <a:pt x="f1497" y="f1495"/>
                  </a:lnTo>
                  <a:lnTo>
                    <a:pt x="f1492" y="f1493"/>
                  </a:lnTo>
                  <a:close/>
                </a:path>
                <a:path w="6172200" h="1781175">
                  <a:moveTo>
                    <a:pt x="f1498" y="f1493"/>
                  </a:moveTo>
                  <a:lnTo>
                    <a:pt x="f1499" y="f1493"/>
                  </a:lnTo>
                  <a:lnTo>
                    <a:pt x="f1500" y="f1495"/>
                  </a:lnTo>
                  <a:lnTo>
                    <a:pt x="f1500" y="f1496"/>
                  </a:lnTo>
                  <a:lnTo>
                    <a:pt x="f1499" y="f1443"/>
                  </a:lnTo>
                  <a:lnTo>
                    <a:pt x="f1498" y="f1443"/>
                  </a:lnTo>
                  <a:lnTo>
                    <a:pt x="f1501" y="f1496"/>
                  </a:lnTo>
                  <a:lnTo>
                    <a:pt x="f1501" y="f1495"/>
                  </a:lnTo>
                  <a:lnTo>
                    <a:pt x="f1498" y="f1493"/>
                  </a:lnTo>
                  <a:close/>
                </a:path>
                <a:path w="6172200" h="1781175">
                  <a:moveTo>
                    <a:pt x="f232" y="f1493"/>
                  </a:moveTo>
                  <a:lnTo>
                    <a:pt x="f234" y="f1493"/>
                  </a:lnTo>
                  <a:lnTo>
                    <a:pt x="f235" y="f1495"/>
                  </a:lnTo>
                  <a:lnTo>
                    <a:pt x="f235" y="f1496"/>
                  </a:lnTo>
                  <a:lnTo>
                    <a:pt x="f234" y="f1443"/>
                  </a:lnTo>
                  <a:lnTo>
                    <a:pt x="f232" y="f1443"/>
                  </a:lnTo>
                  <a:lnTo>
                    <a:pt x="f238" y="f1496"/>
                  </a:lnTo>
                  <a:lnTo>
                    <a:pt x="f238" y="f1495"/>
                  </a:lnTo>
                  <a:lnTo>
                    <a:pt x="f232" y="f1493"/>
                  </a:lnTo>
                  <a:close/>
                </a:path>
                <a:path w="6172200" h="1781175">
                  <a:moveTo>
                    <a:pt x="f1502" y="f1493"/>
                  </a:moveTo>
                  <a:lnTo>
                    <a:pt x="f1503" y="f1493"/>
                  </a:lnTo>
                  <a:lnTo>
                    <a:pt x="f1504" y="f1495"/>
                  </a:lnTo>
                  <a:lnTo>
                    <a:pt x="f1504" y="f1496"/>
                  </a:lnTo>
                  <a:lnTo>
                    <a:pt x="f1503" y="f1443"/>
                  </a:lnTo>
                  <a:lnTo>
                    <a:pt x="f1502" y="f1443"/>
                  </a:lnTo>
                  <a:lnTo>
                    <a:pt x="f1505" y="f1496"/>
                  </a:lnTo>
                  <a:lnTo>
                    <a:pt x="f1505" y="f1495"/>
                  </a:lnTo>
                  <a:lnTo>
                    <a:pt x="f1502" y="f1493"/>
                  </a:lnTo>
                  <a:close/>
                </a:path>
                <a:path w="6172200" h="1781175">
                  <a:moveTo>
                    <a:pt x="f277" y="f1493"/>
                  </a:moveTo>
                  <a:lnTo>
                    <a:pt x="f278" y="f1493"/>
                  </a:lnTo>
                  <a:lnTo>
                    <a:pt x="f279" y="f1495"/>
                  </a:lnTo>
                  <a:lnTo>
                    <a:pt x="f279" y="f1496"/>
                  </a:lnTo>
                  <a:lnTo>
                    <a:pt x="f278" y="f1443"/>
                  </a:lnTo>
                  <a:lnTo>
                    <a:pt x="f277" y="f1443"/>
                  </a:lnTo>
                  <a:lnTo>
                    <a:pt x="f280" y="f1496"/>
                  </a:lnTo>
                  <a:lnTo>
                    <a:pt x="f280" y="f1495"/>
                  </a:lnTo>
                  <a:lnTo>
                    <a:pt x="f277" y="f1493"/>
                  </a:lnTo>
                  <a:close/>
                </a:path>
                <a:path w="6172200" h="1781175">
                  <a:moveTo>
                    <a:pt x="f1506" y="f1507"/>
                  </a:moveTo>
                  <a:lnTo>
                    <a:pt x="f1508" y="f1507"/>
                  </a:lnTo>
                  <a:lnTo>
                    <a:pt x="f1509" y="f1510"/>
                  </a:lnTo>
                  <a:lnTo>
                    <a:pt x="f1509" y="f1511"/>
                  </a:lnTo>
                  <a:lnTo>
                    <a:pt x="f1508" y="f1449"/>
                  </a:lnTo>
                  <a:lnTo>
                    <a:pt x="f1506" y="f1449"/>
                  </a:lnTo>
                  <a:lnTo>
                    <a:pt x="f897" y="f1511"/>
                  </a:lnTo>
                  <a:lnTo>
                    <a:pt x="f897" y="f1510"/>
                  </a:lnTo>
                  <a:lnTo>
                    <a:pt x="f1506" y="f1507"/>
                  </a:lnTo>
                  <a:close/>
                </a:path>
                <a:path w="6172200" h="1781175">
                  <a:moveTo>
                    <a:pt x="f1512" y="f1513"/>
                  </a:moveTo>
                  <a:lnTo>
                    <a:pt x="f1514" y="f1513"/>
                  </a:lnTo>
                  <a:lnTo>
                    <a:pt x="f1515" y="f1516"/>
                  </a:lnTo>
                  <a:lnTo>
                    <a:pt x="f1515" y="f1517"/>
                  </a:lnTo>
                  <a:lnTo>
                    <a:pt x="f1514" y="f1456"/>
                  </a:lnTo>
                  <a:lnTo>
                    <a:pt x="f1512" y="f1456"/>
                  </a:lnTo>
                  <a:lnTo>
                    <a:pt x="f1518" y="f1517"/>
                  </a:lnTo>
                  <a:lnTo>
                    <a:pt x="f1518" y="f1516"/>
                  </a:lnTo>
                  <a:lnTo>
                    <a:pt x="f1512" y="f1513"/>
                  </a:lnTo>
                  <a:close/>
                </a:path>
                <a:path w="6172200" h="1781175">
                  <a:moveTo>
                    <a:pt x="f1519" y="f1513"/>
                  </a:moveTo>
                  <a:lnTo>
                    <a:pt x="f1520" y="f1513"/>
                  </a:lnTo>
                  <a:lnTo>
                    <a:pt x="f1521" y="f1516"/>
                  </a:lnTo>
                  <a:lnTo>
                    <a:pt x="f1521" y="f1517"/>
                  </a:lnTo>
                  <a:lnTo>
                    <a:pt x="f1520" y="f1456"/>
                  </a:lnTo>
                  <a:lnTo>
                    <a:pt x="f1519" y="f1456"/>
                  </a:lnTo>
                  <a:lnTo>
                    <a:pt x="f1522" y="f1517"/>
                  </a:lnTo>
                  <a:lnTo>
                    <a:pt x="f1522" y="f1516"/>
                  </a:lnTo>
                  <a:lnTo>
                    <a:pt x="f1519" y="f1513"/>
                  </a:lnTo>
                  <a:close/>
                </a:path>
                <a:path w="6172200" h="1781175">
                  <a:moveTo>
                    <a:pt x="f578" y="f1513"/>
                  </a:moveTo>
                  <a:lnTo>
                    <a:pt x="f579" y="f1513"/>
                  </a:lnTo>
                  <a:lnTo>
                    <a:pt x="f206" y="f1516"/>
                  </a:lnTo>
                  <a:lnTo>
                    <a:pt x="f206" y="f1517"/>
                  </a:lnTo>
                  <a:lnTo>
                    <a:pt x="f579" y="f1456"/>
                  </a:lnTo>
                  <a:lnTo>
                    <a:pt x="f578" y="f1456"/>
                  </a:lnTo>
                  <a:lnTo>
                    <a:pt x="f580" y="f1517"/>
                  </a:lnTo>
                  <a:lnTo>
                    <a:pt x="f580" y="f1516"/>
                  </a:lnTo>
                  <a:lnTo>
                    <a:pt x="f578" y="f1513"/>
                  </a:lnTo>
                  <a:close/>
                </a:path>
                <a:path w="6172200" h="1781175">
                  <a:moveTo>
                    <a:pt x="f1523" y="f1524"/>
                  </a:moveTo>
                  <a:lnTo>
                    <a:pt x="f1525" y="f1524"/>
                  </a:lnTo>
                  <a:lnTo>
                    <a:pt x="f1526" y="f1527"/>
                  </a:lnTo>
                  <a:lnTo>
                    <a:pt x="f1526" y="f1528"/>
                  </a:lnTo>
                  <a:lnTo>
                    <a:pt x="f1525" y="f1465"/>
                  </a:lnTo>
                  <a:lnTo>
                    <a:pt x="f1523" y="f1465"/>
                  </a:lnTo>
                  <a:lnTo>
                    <a:pt x="f1529" y="f1528"/>
                  </a:lnTo>
                  <a:lnTo>
                    <a:pt x="f1529" y="f1527"/>
                  </a:lnTo>
                  <a:lnTo>
                    <a:pt x="f1523" y="f1524"/>
                  </a:lnTo>
                  <a:close/>
                </a:path>
                <a:path w="6172200" h="1781175">
                  <a:moveTo>
                    <a:pt x="f1530" y="f1531"/>
                  </a:moveTo>
                  <a:lnTo>
                    <a:pt x="f1532" y="f1531"/>
                  </a:lnTo>
                  <a:lnTo>
                    <a:pt x="f1533" y="f1534"/>
                  </a:lnTo>
                  <a:lnTo>
                    <a:pt x="f1533" y="f1535"/>
                  </a:lnTo>
                  <a:lnTo>
                    <a:pt x="f1532" y="f1468"/>
                  </a:lnTo>
                  <a:lnTo>
                    <a:pt x="f1530" y="f1468"/>
                  </a:lnTo>
                  <a:lnTo>
                    <a:pt x="f1536" y="f1535"/>
                  </a:lnTo>
                  <a:lnTo>
                    <a:pt x="f1536" y="f1534"/>
                  </a:lnTo>
                  <a:lnTo>
                    <a:pt x="f1530" y="f1531"/>
                  </a:lnTo>
                  <a:close/>
                </a:path>
                <a:path w="6172200" h="1781175">
                  <a:moveTo>
                    <a:pt x="f486" y="f1531"/>
                  </a:moveTo>
                  <a:lnTo>
                    <a:pt x="f487" y="f1531"/>
                  </a:lnTo>
                  <a:lnTo>
                    <a:pt x="f488" y="f1534"/>
                  </a:lnTo>
                  <a:lnTo>
                    <a:pt x="f488" y="f1535"/>
                  </a:lnTo>
                  <a:lnTo>
                    <a:pt x="f487" y="f1468"/>
                  </a:lnTo>
                  <a:lnTo>
                    <a:pt x="f486" y="f1468"/>
                  </a:lnTo>
                  <a:lnTo>
                    <a:pt x="f489" y="f1535"/>
                  </a:lnTo>
                  <a:lnTo>
                    <a:pt x="f489" y="f1534"/>
                  </a:lnTo>
                  <a:lnTo>
                    <a:pt x="f486" y="f1531"/>
                  </a:lnTo>
                  <a:close/>
                </a:path>
                <a:path w="6172200" h="1781175">
                  <a:moveTo>
                    <a:pt x="f1537" y="f1531"/>
                  </a:moveTo>
                  <a:lnTo>
                    <a:pt x="f1538" y="f1531"/>
                  </a:lnTo>
                  <a:lnTo>
                    <a:pt x="f404" y="f1534"/>
                  </a:lnTo>
                  <a:lnTo>
                    <a:pt x="f404" y="f1535"/>
                  </a:lnTo>
                  <a:lnTo>
                    <a:pt x="f1538" y="f1468"/>
                  </a:lnTo>
                  <a:lnTo>
                    <a:pt x="f1537" y="f1468"/>
                  </a:lnTo>
                  <a:lnTo>
                    <a:pt x="f1539" y="f1535"/>
                  </a:lnTo>
                  <a:lnTo>
                    <a:pt x="f1539" y="f1534"/>
                  </a:lnTo>
                  <a:lnTo>
                    <a:pt x="f1537" y="f1531"/>
                  </a:lnTo>
                  <a:close/>
                </a:path>
                <a:path w="6172200" h="1781175">
                  <a:moveTo>
                    <a:pt x="f1540" y="f1541"/>
                  </a:moveTo>
                  <a:lnTo>
                    <a:pt x="f1542" y="f1541"/>
                  </a:lnTo>
                  <a:lnTo>
                    <a:pt x="f1543" y="f1544"/>
                  </a:lnTo>
                  <a:lnTo>
                    <a:pt x="f1543" y="f1545"/>
                  </a:lnTo>
                  <a:lnTo>
                    <a:pt x="f1542" y="f1475"/>
                  </a:lnTo>
                  <a:lnTo>
                    <a:pt x="f1540" y="f1475"/>
                  </a:lnTo>
                  <a:lnTo>
                    <a:pt x="f1546" y="f1545"/>
                  </a:lnTo>
                  <a:lnTo>
                    <a:pt x="f1546" y="f1544"/>
                  </a:lnTo>
                  <a:lnTo>
                    <a:pt x="f1540" y="f1541"/>
                  </a:lnTo>
                  <a:close/>
                </a:path>
                <a:path w="6172200" h="1781175">
                  <a:moveTo>
                    <a:pt x="f112" y="f1541"/>
                  </a:moveTo>
                  <a:lnTo>
                    <a:pt x="f114" y="f1541"/>
                  </a:lnTo>
                  <a:lnTo>
                    <a:pt x="f115" y="f1544"/>
                  </a:lnTo>
                  <a:lnTo>
                    <a:pt x="f115" y="f1545"/>
                  </a:lnTo>
                  <a:lnTo>
                    <a:pt x="f114" y="f1475"/>
                  </a:lnTo>
                  <a:lnTo>
                    <a:pt x="f112" y="f1475"/>
                  </a:lnTo>
                  <a:lnTo>
                    <a:pt x="f119" y="f1545"/>
                  </a:lnTo>
                  <a:lnTo>
                    <a:pt x="f119" y="f1544"/>
                  </a:lnTo>
                  <a:lnTo>
                    <a:pt x="f112" y="f1541"/>
                  </a:lnTo>
                  <a:close/>
                </a:path>
                <a:path w="6172200" h="1781175">
                  <a:moveTo>
                    <a:pt x="f1547" y="f1548"/>
                  </a:moveTo>
                  <a:lnTo>
                    <a:pt x="f1549" y="f1548"/>
                  </a:lnTo>
                  <a:lnTo>
                    <a:pt x="f1550" y="f1551"/>
                  </a:lnTo>
                  <a:lnTo>
                    <a:pt x="f1550" y="f1552"/>
                  </a:lnTo>
                  <a:lnTo>
                    <a:pt x="f1549" y="f1493"/>
                  </a:lnTo>
                  <a:lnTo>
                    <a:pt x="f1547" y="f1493"/>
                  </a:lnTo>
                  <a:lnTo>
                    <a:pt x="f1553" y="f1552"/>
                  </a:lnTo>
                  <a:lnTo>
                    <a:pt x="f1553" y="f1551"/>
                  </a:lnTo>
                  <a:lnTo>
                    <a:pt x="f1547" y="f1548"/>
                  </a:lnTo>
                  <a:close/>
                </a:path>
                <a:path w="6172200" h="1781175">
                  <a:moveTo>
                    <a:pt x="f1554" y="f1548"/>
                  </a:moveTo>
                  <a:lnTo>
                    <a:pt x="f1555" y="f1548"/>
                  </a:lnTo>
                  <a:lnTo>
                    <a:pt x="f1556" y="f1551"/>
                  </a:lnTo>
                  <a:lnTo>
                    <a:pt x="f1556" y="f1552"/>
                  </a:lnTo>
                  <a:lnTo>
                    <a:pt x="f1555" y="f1493"/>
                  </a:lnTo>
                  <a:lnTo>
                    <a:pt x="f1554" y="f1493"/>
                  </a:lnTo>
                  <a:lnTo>
                    <a:pt x="f397" y="f1552"/>
                  </a:lnTo>
                  <a:lnTo>
                    <a:pt x="f397" y="f1551"/>
                  </a:lnTo>
                  <a:lnTo>
                    <a:pt x="f1554" y="f1548"/>
                  </a:lnTo>
                  <a:close/>
                </a:path>
                <a:path w="6172200" h="1781175">
                  <a:moveTo>
                    <a:pt x="f357" y="f1548"/>
                  </a:moveTo>
                  <a:lnTo>
                    <a:pt x="f359" y="f1548"/>
                  </a:lnTo>
                  <a:lnTo>
                    <a:pt x="f360" y="f1551"/>
                  </a:lnTo>
                  <a:lnTo>
                    <a:pt x="f360" y="f1552"/>
                  </a:lnTo>
                  <a:lnTo>
                    <a:pt x="f359" y="f1493"/>
                  </a:lnTo>
                  <a:lnTo>
                    <a:pt x="f357" y="f1493"/>
                  </a:lnTo>
                  <a:lnTo>
                    <a:pt x="f363" y="f1552"/>
                  </a:lnTo>
                  <a:lnTo>
                    <a:pt x="f363" y="f1551"/>
                  </a:lnTo>
                  <a:lnTo>
                    <a:pt x="f357" y="f1548"/>
                  </a:lnTo>
                  <a:close/>
                </a:path>
                <a:path w="6172200" h="1781175">
                  <a:moveTo>
                    <a:pt x="f1557" y="f1548"/>
                  </a:moveTo>
                  <a:lnTo>
                    <a:pt x="f1558" y="f1548"/>
                  </a:lnTo>
                  <a:lnTo>
                    <a:pt x="f1221" y="f1551"/>
                  </a:lnTo>
                  <a:lnTo>
                    <a:pt x="f1221" y="f1552"/>
                  </a:lnTo>
                  <a:lnTo>
                    <a:pt x="f1558" y="f1493"/>
                  </a:lnTo>
                  <a:lnTo>
                    <a:pt x="f1557" y="f1493"/>
                  </a:lnTo>
                  <a:lnTo>
                    <a:pt x="f1559" y="f1552"/>
                  </a:lnTo>
                  <a:lnTo>
                    <a:pt x="f1559" y="f1551"/>
                  </a:lnTo>
                  <a:lnTo>
                    <a:pt x="f1557" y="f1548"/>
                  </a:lnTo>
                  <a:close/>
                </a:path>
                <a:path w="6172200" h="1781175">
                  <a:moveTo>
                    <a:pt x="f1560" y="f1561"/>
                  </a:moveTo>
                  <a:lnTo>
                    <a:pt x="f1562" y="f1561"/>
                  </a:lnTo>
                  <a:lnTo>
                    <a:pt x="f1563" y="f1564"/>
                  </a:lnTo>
                  <a:lnTo>
                    <a:pt x="f1563" y="f1565"/>
                  </a:lnTo>
                  <a:lnTo>
                    <a:pt x="f1562" y="f1513"/>
                  </a:lnTo>
                  <a:lnTo>
                    <a:pt x="f1560" y="f1513"/>
                  </a:lnTo>
                  <a:lnTo>
                    <a:pt x="f1566" y="f1565"/>
                  </a:lnTo>
                  <a:lnTo>
                    <a:pt x="f1566" y="f1564"/>
                  </a:lnTo>
                  <a:lnTo>
                    <a:pt x="f1560" y="f1561"/>
                  </a:lnTo>
                  <a:close/>
                </a:path>
                <a:path w="6172200" h="1781175">
                  <a:moveTo>
                    <a:pt x="f1567" y="f1561"/>
                  </a:moveTo>
                  <a:lnTo>
                    <a:pt x="f1568" y="f1561"/>
                  </a:lnTo>
                  <a:lnTo>
                    <a:pt x="f131" y="f1564"/>
                  </a:lnTo>
                  <a:lnTo>
                    <a:pt x="f131" y="f1565"/>
                  </a:lnTo>
                  <a:lnTo>
                    <a:pt x="f1568" y="f1513"/>
                  </a:lnTo>
                  <a:lnTo>
                    <a:pt x="f1567" y="f1513"/>
                  </a:lnTo>
                  <a:lnTo>
                    <a:pt x="f1569" y="f1565"/>
                  </a:lnTo>
                  <a:lnTo>
                    <a:pt x="f1569" y="f1564"/>
                  </a:lnTo>
                  <a:lnTo>
                    <a:pt x="f1567" y="f1561"/>
                  </a:lnTo>
                  <a:close/>
                </a:path>
                <a:path w="6172200" h="1781175">
                  <a:moveTo>
                    <a:pt x="f1570" y="f1571"/>
                  </a:moveTo>
                  <a:lnTo>
                    <a:pt x="f1572" y="f1571"/>
                  </a:lnTo>
                  <a:lnTo>
                    <a:pt x="f1573" y="f1574"/>
                  </a:lnTo>
                  <a:lnTo>
                    <a:pt x="f1573" y="f1575"/>
                  </a:lnTo>
                  <a:lnTo>
                    <a:pt x="f1572" y="f1524"/>
                  </a:lnTo>
                  <a:lnTo>
                    <a:pt x="f1570" y="f1524"/>
                  </a:lnTo>
                  <a:lnTo>
                    <a:pt x="f1576" y="f1575"/>
                  </a:lnTo>
                  <a:lnTo>
                    <a:pt x="f1576" y="f1574"/>
                  </a:lnTo>
                  <a:lnTo>
                    <a:pt x="f1570" y="f1571"/>
                  </a:lnTo>
                  <a:close/>
                </a:path>
                <a:path w="6172200" h="1781175">
                  <a:moveTo>
                    <a:pt x="f1577" y="f1571"/>
                  </a:moveTo>
                  <a:lnTo>
                    <a:pt x="f1578" y="f1571"/>
                  </a:lnTo>
                  <a:lnTo>
                    <a:pt x="f1579" y="f1574"/>
                  </a:lnTo>
                  <a:lnTo>
                    <a:pt x="f1579" y="f1575"/>
                  </a:lnTo>
                  <a:lnTo>
                    <a:pt x="f1578" y="f1524"/>
                  </a:lnTo>
                  <a:lnTo>
                    <a:pt x="f1577" y="f1524"/>
                  </a:lnTo>
                  <a:lnTo>
                    <a:pt x="f1580" y="f1575"/>
                  </a:lnTo>
                  <a:lnTo>
                    <a:pt x="f1580" y="f1574"/>
                  </a:lnTo>
                  <a:lnTo>
                    <a:pt x="f1577" y="f1571"/>
                  </a:lnTo>
                  <a:close/>
                </a:path>
                <a:path w="6172200" h="1781175">
                  <a:moveTo>
                    <a:pt x="f1581" y="f1571"/>
                  </a:moveTo>
                  <a:lnTo>
                    <a:pt x="f1582" y="f1571"/>
                  </a:lnTo>
                  <a:lnTo>
                    <a:pt x="f1583" y="f1574"/>
                  </a:lnTo>
                  <a:lnTo>
                    <a:pt x="f1583" y="f1575"/>
                  </a:lnTo>
                  <a:lnTo>
                    <a:pt x="f1582" y="f1524"/>
                  </a:lnTo>
                  <a:lnTo>
                    <a:pt x="f1581" y="f1524"/>
                  </a:lnTo>
                  <a:lnTo>
                    <a:pt x="f1072" y="f1575"/>
                  </a:lnTo>
                  <a:lnTo>
                    <a:pt x="f1072" y="f1574"/>
                  </a:lnTo>
                  <a:lnTo>
                    <a:pt x="f1581" y="f1571"/>
                  </a:lnTo>
                  <a:close/>
                </a:path>
                <a:path w="6172200" h="1781175">
                  <a:moveTo>
                    <a:pt x="f1584" y="f1571"/>
                  </a:moveTo>
                  <a:lnTo>
                    <a:pt x="f1585" y="f1571"/>
                  </a:lnTo>
                  <a:lnTo>
                    <a:pt x="f1021" y="f1574"/>
                  </a:lnTo>
                  <a:lnTo>
                    <a:pt x="f1021" y="f1575"/>
                  </a:lnTo>
                  <a:lnTo>
                    <a:pt x="f1585" y="f1524"/>
                  </a:lnTo>
                  <a:lnTo>
                    <a:pt x="f1584" y="f1524"/>
                  </a:lnTo>
                  <a:lnTo>
                    <a:pt x="f1232" y="f1575"/>
                  </a:lnTo>
                  <a:lnTo>
                    <a:pt x="f1232" y="f1574"/>
                  </a:lnTo>
                  <a:lnTo>
                    <a:pt x="f1584" y="f1571"/>
                  </a:lnTo>
                  <a:close/>
                </a:path>
                <a:path w="6172200" h="1781175">
                  <a:moveTo>
                    <a:pt x="f1039" y="f1571"/>
                  </a:moveTo>
                  <a:lnTo>
                    <a:pt x="f1041" y="f1571"/>
                  </a:lnTo>
                  <a:lnTo>
                    <a:pt x="f149" y="f1574"/>
                  </a:lnTo>
                  <a:lnTo>
                    <a:pt x="f149" y="f1575"/>
                  </a:lnTo>
                  <a:lnTo>
                    <a:pt x="f1041" y="f1524"/>
                  </a:lnTo>
                  <a:lnTo>
                    <a:pt x="f1039" y="f1524"/>
                  </a:lnTo>
                  <a:lnTo>
                    <a:pt x="f723" y="f1575"/>
                  </a:lnTo>
                  <a:lnTo>
                    <a:pt x="f723" y="f1574"/>
                  </a:lnTo>
                  <a:lnTo>
                    <a:pt x="f1039" y="f1571"/>
                  </a:lnTo>
                  <a:close/>
                </a:path>
                <a:path w="6172200" h="1781175">
                  <a:moveTo>
                    <a:pt x="f1586" y="f1587"/>
                  </a:moveTo>
                  <a:lnTo>
                    <a:pt x="f1588" y="f1587"/>
                  </a:lnTo>
                  <a:lnTo>
                    <a:pt x="f1589" y="f1590"/>
                  </a:lnTo>
                  <a:lnTo>
                    <a:pt x="f1589" y="f1591"/>
                  </a:lnTo>
                  <a:lnTo>
                    <a:pt x="f1588" y="f1531"/>
                  </a:lnTo>
                  <a:lnTo>
                    <a:pt x="f1586" y="f1531"/>
                  </a:lnTo>
                  <a:lnTo>
                    <a:pt x="f1592" y="f1591"/>
                  </a:lnTo>
                  <a:lnTo>
                    <a:pt x="f1592" y="f1590"/>
                  </a:lnTo>
                  <a:lnTo>
                    <a:pt x="f1586" y="f1587"/>
                  </a:lnTo>
                  <a:close/>
                </a:path>
                <a:path w="6172200" h="1781175">
                  <a:moveTo>
                    <a:pt x="f1593" y="f1587"/>
                  </a:moveTo>
                  <a:lnTo>
                    <a:pt x="f1594" y="f1587"/>
                  </a:lnTo>
                  <a:lnTo>
                    <a:pt x="f1595" y="f1590"/>
                  </a:lnTo>
                  <a:lnTo>
                    <a:pt x="f1595" y="f1591"/>
                  </a:lnTo>
                  <a:lnTo>
                    <a:pt x="f1594" y="f1531"/>
                  </a:lnTo>
                  <a:lnTo>
                    <a:pt x="f1593" y="f1531"/>
                  </a:lnTo>
                  <a:lnTo>
                    <a:pt x="f1596" y="f1591"/>
                  </a:lnTo>
                  <a:lnTo>
                    <a:pt x="f1596" y="f1590"/>
                  </a:lnTo>
                  <a:lnTo>
                    <a:pt x="f1593" y="f1587"/>
                  </a:lnTo>
                  <a:close/>
                </a:path>
                <a:path w="6172200" h="1781175">
                  <a:moveTo>
                    <a:pt x="f1597" y="f1587"/>
                  </a:moveTo>
                  <a:lnTo>
                    <a:pt x="f1598" y="f1587"/>
                  </a:lnTo>
                  <a:lnTo>
                    <a:pt x="f1599" y="f1590"/>
                  </a:lnTo>
                  <a:lnTo>
                    <a:pt x="f1599" y="f1591"/>
                  </a:lnTo>
                  <a:lnTo>
                    <a:pt x="f1598" y="f1531"/>
                  </a:lnTo>
                  <a:lnTo>
                    <a:pt x="f1597" y="f1531"/>
                  </a:lnTo>
                  <a:lnTo>
                    <a:pt x="f1600" y="f1591"/>
                  </a:lnTo>
                  <a:lnTo>
                    <a:pt x="f1600" y="f1590"/>
                  </a:lnTo>
                  <a:lnTo>
                    <a:pt x="f1597" y="f1587"/>
                  </a:lnTo>
                  <a:close/>
                </a:path>
                <a:path w="6172200" h="1781175">
                  <a:moveTo>
                    <a:pt x="f1601" y="f1587"/>
                  </a:moveTo>
                  <a:lnTo>
                    <a:pt x="f1602" y="f1587"/>
                  </a:lnTo>
                  <a:lnTo>
                    <a:pt x="f1603" y="f1590"/>
                  </a:lnTo>
                  <a:lnTo>
                    <a:pt x="f1603" y="f1591"/>
                  </a:lnTo>
                  <a:lnTo>
                    <a:pt x="f1602" y="f1531"/>
                  </a:lnTo>
                  <a:lnTo>
                    <a:pt x="f1601" y="f1531"/>
                  </a:lnTo>
                  <a:lnTo>
                    <a:pt x="f1351" y="f1591"/>
                  </a:lnTo>
                  <a:lnTo>
                    <a:pt x="f1351" y="f1590"/>
                  </a:lnTo>
                  <a:lnTo>
                    <a:pt x="f1601" y="f1587"/>
                  </a:lnTo>
                  <a:close/>
                </a:path>
                <a:path w="6172200" h="1781175">
                  <a:moveTo>
                    <a:pt x="f974" y="f1587"/>
                  </a:moveTo>
                  <a:lnTo>
                    <a:pt x="f975" y="f1587"/>
                  </a:lnTo>
                  <a:lnTo>
                    <a:pt x="f976" y="f1590"/>
                  </a:lnTo>
                  <a:lnTo>
                    <a:pt x="f976" y="f1591"/>
                  </a:lnTo>
                  <a:lnTo>
                    <a:pt x="f975" y="f1531"/>
                  </a:lnTo>
                  <a:lnTo>
                    <a:pt x="f974" y="f1531"/>
                  </a:lnTo>
                  <a:lnTo>
                    <a:pt x="f514" y="f1591"/>
                  </a:lnTo>
                  <a:lnTo>
                    <a:pt x="f514" y="f1590"/>
                  </a:lnTo>
                  <a:lnTo>
                    <a:pt x="f974" y="f1587"/>
                  </a:lnTo>
                  <a:close/>
                </a:path>
                <a:path w="6172200" h="1781175">
                  <a:moveTo>
                    <a:pt x="f1604" y="f1605"/>
                  </a:moveTo>
                  <a:lnTo>
                    <a:pt x="f1606" y="f1605"/>
                  </a:lnTo>
                  <a:lnTo>
                    <a:pt x="f1607" y="f1608"/>
                  </a:lnTo>
                  <a:lnTo>
                    <a:pt x="f1607" y="f1609"/>
                  </a:lnTo>
                  <a:lnTo>
                    <a:pt x="f1606" y="f1541"/>
                  </a:lnTo>
                  <a:lnTo>
                    <a:pt x="f1604" y="f1541"/>
                  </a:lnTo>
                  <a:lnTo>
                    <a:pt x="f819" y="f1609"/>
                  </a:lnTo>
                  <a:lnTo>
                    <a:pt x="f819" y="f1608"/>
                  </a:lnTo>
                  <a:lnTo>
                    <a:pt x="f1604" y="f1605"/>
                  </a:lnTo>
                  <a:close/>
                </a:path>
                <a:path w="6172200" h="1781175">
                  <a:moveTo>
                    <a:pt x="f1610" y="f1605"/>
                  </a:moveTo>
                  <a:lnTo>
                    <a:pt x="f1611" y="f1605"/>
                  </a:lnTo>
                  <a:lnTo>
                    <a:pt x="f1612" y="f1608"/>
                  </a:lnTo>
                  <a:lnTo>
                    <a:pt x="f1612" y="f1609"/>
                  </a:lnTo>
                  <a:lnTo>
                    <a:pt x="f1611" y="f1541"/>
                  </a:lnTo>
                  <a:lnTo>
                    <a:pt x="f1610" y="f1541"/>
                  </a:lnTo>
                  <a:lnTo>
                    <a:pt x="f1613" y="f1609"/>
                  </a:lnTo>
                  <a:lnTo>
                    <a:pt x="f1613" y="f1608"/>
                  </a:lnTo>
                  <a:lnTo>
                    <a:pt x="f1610" y="f1605"/>
                  </a:lnTo>
                  <a:close/>
                </a:path>
                <a:path w="6172200" h="1781175">
                  <a:moveTo>
                    <a:pt x="f1614" y="f1605"/>
                  </a:moveTo>
                  <a:lnTo>
                    <a:pt x="f1615" y="f1605"/>
                  </a:lnTo>
                  <a:lnTo>
                    <a:pt x="f1616" y="f1608"/>
                  </a:lnTo>
                  <a:lnTo>
                    <a:pt x="f1616" y="f1609"/>
                  </a:lnTo>
                  <a:lnTo>
                    <a:pt x="f1615" y="f1541"/>
                  </a:lnTo>
                  <a:lnTo>
                    <a:pt x="f1614" y="f1541"/>
                  </a:lnTo>
                  <a:lnTo>
                    <a:pt x="f1386" y="f1609"/>
                  </a:lnTo>
                  <a:lnTo>
                    <a:pt x="f1386" y="f1608"/>
                  </a:lnTo>
                  <a:lnTo>
                    <a:pt x="f1614" y="f1605"/>
                  </a:lnTo>
                  <a:close/>
                </a:path>
                <a:path w="6172200" h="1781175">
                  <a:moveTo>
                    <a:pt x="f1617" y="f1605"/>
                  </a:moveTo>
                  <a:lnTo>
                    <a:pt x="f1618" y="f1605"/>
                  </a:lnTo>
                  <a:lnTo>
                    <a:pt x="f928" y="f1608"/>
                  </a:lnTo>
                  <a:lnTo>
                    <a:pt x="f928" y="f1609"/>
                  </a:lnTo>
                  <a:lnTo>
                    <a:pt x="f1618" y="f1541"/>
                  </a:lnTo>
                  <a:lnTo>
                    <a:pt x="f1617" y="f1541"/>
                  </a:lnTo>
                  <a:lnTo>
                    <a:pt x="f1619" y="f1609"/>
                  </a:lnTo>
                  <a:lnTo>
                    <a:pt x="f1619" y="f1608"/>
                  </a:lnTo>
                  <a:lnTo>
                    <a:pt x="f1617" y="f1605"/>
                  </a:lnTo>
                  <a:close/>
                </a:path>
                <a:path w="6172200" h="1781175">
                  <a:moveTo>
                    <a:pt x="f746" y="f1620"/>
                  </a:moveTo>
                  <a:lnTo>
                    <a:pt x="f748" y="f1620"/>
                  </a:lnTo>
                  <a:lnTo>
                    <a:pt x="f749" y="f1621"/>
                  </a:lnTo>
                  <a:lnTo>
                    <a:pt x="f749" y="f1622"/>
                  </a:lnTo>
                  <a:lnTo>
                    <a:pt x="f748" y="f1548"/>
                  </a:lnTo>
                  <a:lnTo>
                    <a:pt x="f746" y="f1548"/>
                  </a:lnTo>
                  <a:lnTo>
                    <a:pt x="f752" y="f1622"/>
                  </a:lnTo>
                  <a:lnTo>
                    <a:pt x="f752" y="f1621"/>
                  </a:lnTo>
                  <a:lnTo>
                    <a:pt x="f746" y="f1620"/>
                  </a:lnTo>
                  <a:close/>
                </a:path>
                <a:path w="6172200" h="1781175">
                  <a:moveTo>
                    <a:pt x="f1623" y="f1624"/>
                  </a:moveTo>
                  <a:lnTo>
                    <a:pt x="f1625" y="f1624"/>
                  </a:lnTo>
                  <a:lnTo>
                    <a:pt x="f1626" y="f1627"/>
                  </a:lnTo>
                  <a:lnTo>
                    <a:pt x="f1626" y="f1628"/>
                  </a:lnTo>
                  <a:lnTo>
                    <a:pt x="f1625" y="f1629"/>
                  </a:lnTo>
                  <a:lnTo>
                    <a:pt x="f1623" y="f1629"/>
                  </a:lnTo>
                  <a:lnTo>
                    <a:pt x="f1630" y="f1628"/>
                  </a:lnTo>
                  <a:lnTo>
                    <a:pt x="f1630" y="f1627"/>
                  </a:lnTo>
                  <a:lnTo>
                    <a:pt x="f1623" y="f1624"/>
                  </a:lnTo>
                  <a:close/>
                </a:path>
                <a:path w="6172200" h="1781175">
                  <a:moveTo>
                    <a:pt x="f1364" y="f1624"/>
                  </a:moveTo>
                  <a:lnTo>
                    <a:pt x="f1366" y="f1624"/>
                  </a:lnTo>
                  <a:lnTo>
                    <a:pt x="f1367" y="f1627"/>
                  </a:lnTo>
                  <a:lnTo>
                    <a:pt x="f1367" y="f1628"/>
                  </a:lnTo>
                  <a:lnTo>
                    <a:pt x="f1366" y="f1629"/>
                  </a:lnTo>
                  <a:lnTo>
                    <a:pt x="f1364" y="f1629"/>
                  </a:lnTo>
                  <a:lnTo>
                    <a:pt x="f1370" y="f1628"/>
                  </a:lnTo>
                  <a:lnTo>
                    <a:pt x="f1370" y="f1627"/>
                  </a:lnTo>
                  <a:lnTo>
                    <a:pt x="f1364" y="f1624"/>
                  </a:lnTo>
                  <a:close/>
                </a:path>
                <a:path w="6172200" h="1781175">
                  <a:moveTo>
                    <a:pt x="f1631" y="f1624"/>
                  </a:moveTo>
                  <a:lnTo>
                    <a:pt x="f1632" y="f1624"/>
                  </a:lnTo>
                  <a:lnTo>
                    <a:pt x="f1633" y="f1627"/>
                  </a:lnTo>
                  <a:lnTo>
                    <a:pt x="f1633" y="f1628"/>
                  </a:lnTo>
                  <a:lnTo>
                    <a:pt x="f1632" y="f1629"/>
                  </a:lnTo>
                  <a:lnTo>
                    <a:pt x="f1631" y="f1629"/>
                  </a:lnTo>
                  <a:lnTo>
                    <a:pt x="f201" y="f1628"/>
                  </a:lnTo>
                  <a:lnTo>
                    <a:pt x="f201" y="f1627"/>
                  </a:lnTo>
                  <a:lnTo>
                    <a:pt x="f1631" y="f1624"/>
                  </a:lnTo>
                  <a:close/>
                </a:path>
                <a:path w="6172200" h="1781175">
                  <a:moveTo>
                    <a:pt x="f170" y="f1624"/>
                  </a:moveTo>
                  <a:lnTo>
                    <a:pt x="f171" y="f1624"/>
                  </a:lnTo>
                  <a:lnTo>
                    <a:pt x="f172" y="f1627"/>
                  </a:lnTo>
                  <a:lnTo>
                    <a:pt x="f172" y="f1628"/>
                  </a:lnTo>
                  <a:lnTo>
                    <a:pt x="f171" y="f1629"/>
                  </a:lnTo>
                  <a:lnTo>
                    <a:pt x="f170" y="f1629"/>
                  </a:lnTo>
                  <a:lnTo>
                    <a:pt x="f173" y="f1628"/>
                  </a:lnTo>
                  <a:lnTo>
                    <a:pt x="f173" y="f1627"/>
                  </a:lnTo>
                  <a:lnTo>
                    <a:pt x="f170" y="f1624"/>
                  </a:lnTo>
                  <a:close/>
                </a:path>
                <a:path w="6172200" h="1781175">
                  <a:moveTo>
                    <a:pt x="f1634" y="f1635"/>
                  </a:moveTo>
                  <a:lnTo>
                    <a:pt x="f1636" y="f1635"/>
                  </a:lnTo>
                  <a:lnTo>
                    <a:pt x="f1637" y="f1638"/>
                  </a:lnTo>
                  <a:lnTo>
                    <a:pt x="f1637" y="f1639"/>
                  </a:lnTo>
                  <a:lnTo>
                    <a:pt x="f1636" y="f1561"/>
                  </a:lnTo>
                  <a:lnTo>
                    <a:pt x="f1634" y="f1561"/>
                  </a:lnTo>
                  <a:lnTo>
                    <a:pt x="f501" y="f1639"/>
                  </a:lnTo>
                  <a:lnTo>
                    <a:pt x="f501" y="f1638"/>
                  </a:lnTo>
                  <a:lnTo>
                    <a:pt x="f1634" y="f1635"/>
                  </a:lnTo>
                  <a:close/>
                </a:path>
                <a:path w="6172200" h="1781175">
                  <a:moveTo>
                    <a:pt x="f1640" y="f1635"/>
                  </a:moveTo>
                  <a:lnTo>
                    <a:pt x="f1641" y="f1635"/>
                  </a:lnTo>
                  <a:lnTo>
                    <a:pt x="f1642" y="f1638"/>
                  </a:lnTo>
                  <a:lnTo>
                    <a:pt x="f1642" y="f1639"/>
                  </a:lnTo>
                  <a:lnTo>
                    <a:pt x="f1641" y="f1561"/>
                  </a:lnTo>
                  <a:lnTo>
                    <a:pt x="f1640" y="f1561"/>
                  </a:lnTo>
                  <a:lnTo>
                    <a:pt x="f524" y="f1639"/>
                  </a:lnTo>
                  <a:lnTo>
                    <a:pt x="f524" y="f1638"/>
                  </a:lnTo>
                  <a:lnTo>
                    <a:pt x="f1640" y="f1635"/>
                  </a:lnTo>
                  <a:close/>
                </a:path>
                <a:path w="6172200" h="1781175">
                  <a:moveTo>
                    <a:pt x="f1643" y="f1644"/>
                  </a:moveTo>
                  <a:lnTo>
                    <a:pt x="f1645" y="f1644"/>
                  </a:lnTo>
                  <a:lnTo>
                    <a:pt x="f1646" y="f1647"/>
                  </a:lnTo>
                  <a:lnTo>
                    <a:pt x="f1646" y="f1648"/>
                  </a:lnTo>
                  <a:lnTo>
                    <a:pt x="f1645" y="f1571"/>
                  </a:lnTo>
                  <a:lnTo>
                    <a:pt x="f1643" y="f1571"/>
                  </a:lnTo>
                  <a:lnTo>
                    <a:pt x="f1649" y="f1648"/>
                  </a:lnTo>
                  <a:lnTo>
                    <a:pt x="f1649" y="f1647"/>
                  </a:lnTo>
                  <a:lnTo>
                    <a:pt x="f1643" y="f1644"/>
                  </a:lnTo>
                  <a:close/>
                </a:path>
                <a:path w="6172200" h="1781175">
                  <a:moveTo>
                    <a:pt x="f1650" y="f1644"/>
                  </a:moveTo>
                  <a:lnTo>
                    <a:pt x="f1651" y="f1644"/>
                  </a:lnTo>
                  <a:lnTo>
                    <a:pt x="f1652" y="f1647"/>
                  </a:lnTo>
                  <a:lnTo>
                    <a:pt x="f1652" y="f1648"/>
                  </a:lnTo>
                  <a:lnTo>
                    <a:pt x="f1651" y="f1571"/>
                  </a:lnTo>
                  <a:lnTo>
                    <a:pt x="f1650" y="f1571"/>
                  </a:lnTo>
                  <a:lnTo>
                    <a:pt x="f1653" y="f1648"/>
                  </a:lnTo>
                  <a:lnTo>
                    <a:pt x="f1653" y="f1647"/>
                  </a:lnTo>
                  <a:lnTo>
                    <a:pt x="f1650" y="f1644"/>
                  </a:lnTo>
                  <a:close/>
                </a:path>
                <a:path w="6172200" h="1781175">
                  <a:moveTo>
                    <a:pt x="f1654" y="f1655"/>
                  </a:moveTo>
                  <a:lnTo>
                    <a:pt x="f1656" y="f1655"/>
                  </a:lnTo>
                  <a:lnTo>
                    <a:pt x="f1657" y="f1658"/>
                  </a:lnTo>
                  <a:lnTo>
                    <a:pt x="f1657" y="f1659"/>
                  </a:lnTo>
                  <a:lnTo>
                    <a:pt x="f1656" y="f1587"/>
                  </a:lnTo>
                  <a:lnTo>
                    <a:pt x="f1654" y="f1587"/>
                  </a:lnTo>
                  <a:lnTo>
                    <a:pt x="f1660" y="f1659"/>
                  </a:lnTo>
                  <a:lnTo>
                    <a:pt x="f1660" y="f1658"/>
                  </a:lnTo>
                  <a:lnTo>
                    <a:pt x="f1654" y="f1655"/>
                  </a:lnTo>
                  <a:close/>
                </a:path>
                <a:path w="6172200" h="1781175">
                  <a:moveTo>
                    <a:pt x="f771" y="f1661"/>
                  </a:moveTo>
                  <a:lnTo>
                    <a:pt x="f773" y="f1661"/>
                  </a:lnTo>
                  <a:lnTo>
                    <a:pt x="f774" y="f1662"/>
                  </a:lnTo>
                  <a:lnTo>
                    <a:pt x="f774" y="f1663"/>
                  </a:lnTo>
                  <a:lnTo>
                    <a:pt x="f773" y="f1605"/>
                  </a:lnTo>
                  <a:lnTo>
                    <a:pt x="f771" y="f1605"/>
                  </a:lnTo>
                  <a:lnTo>
                    <a:pt x="f777" y="f1663"/>
                  </a:lnTo>
                  <a:lnTo>
                    <a:pt x="f777" y="f1662"/>
                  </a:lnTo>
                  <a:lnTo>
                    <a:pt x="f771" y="f1661"/>
                  </a:lnTo>
                  <a:close/>
                </a:path>
                <a:path w="6172200" h="1781175">
                  <a:moveTo>
                    <a:pt x="f1664" y="f1661"/>
                  </a:moveTo>
                  <a:lnTo>
                    <a:pt x="f1665" y="f1661"/>
                  </a:lnTo>
                  <a:lnTo>
                    <a:pt x="f1666" y="f1662"/>
                  </a:lnTo>
                  <a:lnTo>
                    <a:pt x="f1666" y="f1663"/>
                  </a:lnTo>
                  <a:lnTo>
                    <a:pt x="f1665" y="f1605"/>
                  </a:lnTo>
                  <a:lnTo>
                    <a:pt x="f1664" y="f1605"/>
                  </a:lnTo>
                  <a:lnTo>
                    <a:pt x="f986" y="f1663"/>
                  </a:lnTo>
                  <a:lnTo>
                    <a:pt x="f986" y="f1662"/>
                  </a:lnTo>
                  <a:lnTo>
                    <a:pt x="f1664" y="f1661"/>
                  </a:lnTo>
                  <a:close/>
                </a:path>
                <a:path w="6172200" h="1781175">
                  <a:moveTo>
                    <a:pt x="f1667" y="f1661"/>
                  </a:moveTo>
                  <a:lnTo>
                    <a:pt x="f1668" y="f1661"/>
                  </a:lnTo>
                  <a:lnTo>
                    <a:pt x="f1669" y="f1662"/>
                  </a:lnTo>
                  <a:lnTo>
                    <a:pt x="f1669" y="f1663"/>
                  </a:lnTo>
                  <a:lnTo>
                    <a:pt x="f1668" y="f1605"/>
                  </a:lnTo>
                  <a:lnTo>
                    <a:pt x="f1667" y="f1605"/>
                  </a:lnTo>
                  <a:lnTo>
                    <a:pt x="f1670" y="f1663"/>
                  </a:lnTo>
                  <a:lnTo>
                    <a:pt x="f1670" y="f1662"/>
                  </a:lnTo>
                  <a:lnTo>
                    <a:pt x="f1667" y="f1661"/>
                  </a:lnTo>
                  <a:close/>
                </a:path>
                <a:path w="6172200" h="1781175">
                  <a:moveTo>
                    <a:pt x="f1671" y="f1672"/>
                  </a:moveTo>
                  <a:lnTo>
                    <a:pt x="f1673" y="f1672"/>
                  </a:lnTo>
                  <a:lnTo>
                    <a:pt x="f1674" y="f1675"/>
                  </a:lnTo>
                  <a:lnTo>
                    <a:pt x="f1674" y="f1676"/>
                  </a:lnTo>
                  <a:lnTo>
                    <a:pt x="f1673" y="f1620"/>
                  </a:lnTo>
                  <a:lnTo>
                    <a:pt x="f1671" y="f1620"/>
                  </a:lnTo>
                  <a:lnTo>
                    <a:pt x="f1677" y="f1676"/>
                  </a:lnTo>
                  <a:lnTo>
                    <a:pt x="f1677" y="f1675"/>
                  </a:lnTo>
                  <a:lnTo>
                    <a:pt x="f1671" y="f1672"/>
                  </a:lnTo>
                  <a:close/>
                </a:path>
                <a:path w="6172200" h="1781175">
                  <a:moveTo>
                    <a:pt x="f1678" y="f1672"/>
                  </a:moveTo>
                  <a:lnTo>
                    <a:pt x="f1679" y="f1672"/>
                  </a:lnTo>
                  <a:lnTo>
                    <a:pt x="f326" y="f1675"/>
                  </a:lnTo>
                  <a:lnTo>
                    <a:pt x="f326" y="f1676"/>
                  </a:lnTo>
                  <a:lnTo>
                    <a:pt x="f1679" y="f1620"/>
                  </a:lnTo>
                  <a:lnTo>
                    <a:pt x="f1678" y="f1620"/>
                  </a:lnTo>
                  <a:lnTo>
                    <a:pt x="f1680" y="f1676"/>
                  </a:lnTo>
                  <a:lnTo>
                    <a:pt x="f1680" y="f1675"/>
                  </a:lnTo>
                  <a:lnTo>
                    <a:pt x="f1678" y="f1672"/>
                  </a:lnTo>
                  <a:close/>
                </a:path>
                <a:path w="6172200" h="1781175">
                  <a:moveTo>
                    <a:pt x="f1681" y="f1672"/>
                  </a:moveTo>
                  <a:lnTo>
                    <a:pt x="f1682" y="f1672"/>
                  </a:lnTo>
                  <a:lnTo>
                    <a:pt x="f1683" y="f1675"/>
                  </a:lnTo>
                  <a:lnTo>
                    <a:pt x="f1683" y="f1676"/>
                  </a:lnTo>
                  <a:lnTo>
                    <a:pt x="f1682" y="f1620"/>
                  </a:lnTo>
                  <a:lnTo>
                    <a:pt x="f1681" y="f1620"/>
                  </a:lnTo>
                  <a:lnTo>
                    <a:pt x="f1684" y="f1676"/>
                  </a:lnTo>
                  <a:lnTo>
                    <a:pt x="f1684" y="f1675"/>
                  </a:lnTo>
                  <a:lnTo>
                    <a:pt x="f1681" y="f1672"/>
                  </a:lnTo>
                  <a:close/>
                </a:path>
                <a:path w="6172200" h="1781175">
                  <a:moveTo>
                    <a:pt x="f1047" y="f1685"/>
                  </a:moveTo>
                  <a:lnTo>
                    <a:pt x="f1048" y="f1685"/>
                  </a:lnTo>
                  <a:lnTo>
                    <a:pt x="f272" y="f1686"/>
                  </a:lnTo>
                  <a:lnTo>
                    <a:pt x="f272" y="f1687"/>
                  </a:lnTo>
                  <a:lnTo>
                    <a:pt x="f1048" y="f1624"/>
                  </a:lnTo>
                  <a:lnTo>
                    <a:pt x="f1047" y="f1624"/>
                  </a:lnTo>
                  <a:lnTo>
                    <a:pt x="f1049" y="f1687"/>
                  </a:lnTo>
                  <a:lnTo>
                    <a:pt x="f1049" y="f1686"/>
                  </a:lnTo>
                  <a:lnTo>
                    <a:pt x="f1047" y="f1685"/>
                  </a:lnTo>
                  <a:close/>
                </a:path>
                <a:path w="6172200" h="1781175">
                  <a:moveTo>
                    <a:pt x="f952" y="f1688"/>
                  </a:moveTo>
                  <a:lnTo>
                    <a:pt x="f953" y="f1688"/>
                  </a:lnTo>
                  <a:lnTo>
                    <a:pt x="f393" y="f1689"/>
                  </a:lnTo>
                  <a:lnTo>
                    <a:pt x="f393" y="f1690"/>
                  </a:lnTo>
                  <a:lnTo>
                    <a:pt x="f953" y="f1635"/>
                  </a:lnTo>
                  <a:lnTo>
                    <a:pt x="f952" y="f1635"/>
                  </a:lnTo>
                  <a:lnTo>
                    <a:pt x="f954" y="f1690"/>
                  </a:lnTo>
                  <a:lnTo>
                    <a:pt x="f954" y="f1689"/>
                  </a:lnTo>
                  <a:lnTo>
                    <a:pt x="f952" y="f1688"/>
                  </a:lnTo>
                  <a:close/>
                </a:path>
                <a:path w="6172200" h="1781175">
                  <a:moveTo>
                    <a:pt x="f584" y="f1688"/>
                  </a:moveTo>
                  <a:lnTo>
                    <a:pt x="f585" y="f1688"/>
                  </a:lnTo>
                  <a:lnTo>
                    <a:pt x="f231" y="f1689"/>
                  </a:lnTo>
                  <a:lnTo>
                    <a:pt x="f231" y="f1690"/>
                  </a:lnTo>
                  <a:lnTo>
                    <a:pt x="f585" y="f1635"/>
                  </a:lnTo>
                  <a:lnTo>
                    <a:pt x="f584" y="f1635"/>
                  </a:lnTo>
                  <a:lnTo>
                    <a:pt x="f586" y="f1690"/>
                  </a:lnTo>
                  <a:lnTo>
                    <a:pt x="f586" y="f1689"/>
                  </a:lnTo>
                  <a:lnTo>
                    <a:pt x="f584" y="f1688"/>
                  </a:lnTo>
                  <a:close/>
                </a:path>
                <a:path w="6172200" h="1781175">
                  <a:moveTo>
                    <a:pt x="f341" y="f1688"/>
                  </a:moveTo>
                  <a:lnTo>
                    <a:pt x="f342" y="f1688"/>
                  </a:lnTo>
                  <a:lnTo>
                    <a:pt x="f343" y="f1689"/>
                  </a:lnTo>
                  <a:lnTo>
                    <a:pt x="f343" y="f1690"/>
                  </a:lnTo>
                  <a:lnTo>
                    <a:pt x="f342" y="f1635"/>
                  </a:lnTo>
                  <a:lnTo>
                    <a:pt x="f341" y="f1635"/>
                  </a:lnTo>
                  <a:lnTo>
                    <a:pt x="f344" y="f1690"/>
                  </a:lnTo>
                  <a:lnTo>
                    <a:pt x="f344" y="f1689"/>
                  </a:lnTo>
                  <a:lnTo>
                    <a:pt x="f341" y="f1688"/>
                  </a:lnTo>
                  <a:close/>
                </a:path>
                <a:path w="6172200" h="1781175">
                  <a:moveTo>
                    <a:pt x="f120" y="f1691"/>
                  </a:moveTo>
                  <a:lnTo>
                    <a:pt x="f121" y="f1691"/>
                  </a:lnTo>
                  <a:lnTo>
                    <a:pt x="f122" y="f1692"/>
                  </a:lnTo>
                  <a:lnTo>
                    <a:pt x="f122" y="f1693"/>
                  </a:lnTo>
                  <a:lnTo>
                    <a:pt x="f121" y="f1644"/>
                  </a:lnTo>
                  <a:lnTo>
                    <a:pt x="f120" y="f1644"/>
                  </a:lnTo>
                  <a:lnTo>
                    <a:pt x="f123" y="f1693"/>
                  </a:lnTo>
                  <a:lnTo>
                    <a:pt x="f123" y="f1692"/>
                  </a:lnTo>
                  <a:lnTo>
                    <a:pt x="f120" y="f1691"/>
                  </a:lnTo>
                  <a:close/>
                </a:path>
                <a:path w="6172200" h="1781175">
                  <a:moveTo>
                    <a:pt x="f1236" y="f1694"/>
                  </a:moveTo>
                  <a:lnTo>
                    <a:pt x="f1238" y="f1694"/>
                  </a:lnTo>
                  <a:lnTo>
                    <a:pt x="f1239" y="f1695"/>
                  </a:lnTo>
                  <a:lnTo>
                    <a:pt x="f1239" y="f1696"/>
                  </a:lnTo>
                  <a:lnTo>
                    <a:pt x="f1238" y="f1655"/>
                  </a:lnTo>
                  <a:lnTo>
                    <a:pt x="f1236" y="f1655"/>
                  </a:lnTo>
                  <a:lnTo>
                    <a:pt x="f1242" y="f1696"/>
                  </a:lnTo>
                  <a:lnTo>
                    <a:pt x="f1242" y="f1695"/>
                  </a:lnTo>
                  <a:lnTo>
                    <a:pt x="f1236" y="f1694"/>
                  </a:lnTo>
                  <a:close/>
                </a:path>
                <a:path w="6172200" h="1781175">
                  <a:moveTo>
                    <a:pt x="f1697" y="f1694"/>
                  </a:moveTo>
                  <a:lnTo>
                    <a:pt x="f1698" y="f1694"/>
                  </a:lnTo>
                  <a:lnTo>
                    <a:pt x="f1699" y="f1695"/>
                  </a:lnTo>
                  <a:lnTo>
                    <a:pt x="f1699" y="f1696"/>
                  </a:lnTo>
                  <a:lnTo>
                    <a:pt x="f1698" y="f1655"/>
                  </a:lnTo>
                  <a:lnTo>
                    <a:pt x="f1697" y="f1655"/>
                  </a:lnTo>
                  <a:lnTo>
                    <a:pt x="f1197" y="f1696"/>
                  </a:lnTo>
                  <a:lnTo>
                    <a:pt x="f1197" y="f1695"/>
                  </a:lnTo>
                  <a:lnTo>
                    <a:pt x="f1697" y="f1694"/>
                  </a:lnTo>
                  <a:close/>
                </a:path>
                <a:path w="6172200" h="1781175">
                  <a:moveTo>
                    <a:pt x="f1700" y="f1701"/>
                  </a:moveTo>
                  <a:lnTo>
                    <a:pt x="f1702" y="f1701"/>
                  </a:lnTo>
                  <a:lnTo>
                    <a:pt x="f1703" y="f1704"/>
                  </a:lnTo>
                  <a:lnTo>
                    <a:pt x="f1703" y="f1705"/>
                  </a:lnTo>
                  <a:lnTo>
                    <a:pt x="f1702" y="f1661"/>
                  </a:lnTo>
                  <a:lnTo>
                    <a:pt x="f1700" y="f1661"/>
                  </a:lnTo>
                  <a:lnTo>
                    <a:pt x="f1706" y="f1705"/>
                  </a:lnTo>
                  <a:lnTo>
                    <a:pt x="f1706" y="f1704"/>
                  </a:lnTo>
                  <a:lnTo>
                    <a:pt x="f1700" y="f1701"/>
                  </a:lnTo>
                  <a:close/>
                </a:path>
                <a:path w="6172200" h="1781175">
                  <a:moveTo>
                    <a:pt x="f800" y="f1701"/>
                  </a:moveTo>
                  <a:lnTo>
                    <a:pt x="f801" y="f1701"/>
                  </a:lnTo>
                  <a:lnTo>
                    <a:pt x="f802" y="f1704"/>
                  </a:lnTo>
                  <a:lnTo>
                    <a:pt x="f802" y="f1705"/>
                  </a:lnTo>
                  <a:lnTo>
                    <a:pt x="f801" y="f1661"/>
                  </a:lnTo>
                  <a:lnTo>
                    <a:pt x="f800" y="f1661"/>
                  </a:lnTo>
                  <a:lnTo>
                    <a:pt x="f803" y="f1705"/>
                  </a:lnTo>
                  <a:lnTo>
                    <a:pt x="f803" y="f1704"/>
                  </a:lnTo>
                  <a:lnTo>
                    <a:pt x="f800" y="f1701"/>
                  </a:lnTo>
                  <a:close/>
                </a:path>
                <a:path w="6172200" h="1781175">
                  <a:moveTo>
                    <a:pt x="f1707" y="f1701"/>
                  </a:moveTo>
                  <a:lnTo>
                    <a:pt x="f1708" y="f1701"/>
                  </a:lnTo>
                  <a:lnTo>
                    <a:pt x="f563" y="f1704"/>
                  </a:lnTo>
                  <a:lnTo>
                    <a:pt x="f563" y="f1705"/>
                  </a:lnTo>
                  <a:lnTo>
                    <a:pt x="f1708" y="f1661"/>
                  </a:lnTo>
                  <a:lnTo>
                    <a:pt x="f1707" y="f1661"/>
                  </a:lnTo>
                  <a:lnTo>
                    <a:pt x="f1509" y="f1705"/>
                  </a:lnTo>
                  <a:lnTo>
                    <a:pt x="f1509" y="f1704"/>
                  </a:lnTo>
                  <a:lnTo>
                    <a:pt x="f1707" y="f1701"/>
                  </a:lnTo>
                  <a:close/>
                </a:path>
                <a:path w="6172200" h="1781175">
                  <a:moveTo>
                    <a:pt x="f1709" y="f1701"/>
                  </a:moveTo>
                  <a:lnTo>
                    <a:pt x="f1710" y="f1701"/>
                  </a:lnTo>
                  <a:lnTo>
                    <a:pt x="f1711" y="f1704"/>
                  </a:lnTo>
                  <a:lnTo>
                    <a:pt x="f1711" y="f1705"/>
                  </a:lnTo>
                  <a:lnTo>
                    <a:pt x="f1710" y="f1661"/>
                  </a:lnTo>
                  <a:lnTo>
                    <a:pt x="f1709" y="f1661"/>
                  </a:lnTo>
                  <a:lnTo>
                    <a:pt x="f883" y="f1705"/>
                  </a:lnTo>
                  <a:lnTo>
                    <a:pt x="f883" y="f1704"/>
                  </a:lnTo>
                  <a:lnTo>
                    <a:pt x="f1709" y="f1701"/>
                  </a:lnTo>
                  <a:close/>
                </a:path>
                <a:path w="6172200" h="1781175">
                  <a:moveTo>
                    <a:pt x="f1712" y="f1713"/>
                  </a:moveTo>
                  <a:lnTo>
                    <a:pt x="f1714" y="f1713"/>
                  </a:lnTo>
                  <a:lnTo>
                    <a:pt x="f1715" y="f1716"/>
                  </a:lnTo>
                  <a:lnTo>
                    <a:pt x="f1715" y="f1717"/>
                  </a:lnTo>
                  <a:lnTo>
                    <a:pt x="f1714" y="f1672"/>
                  </a:lnTo>
                  <a:lnTo>
                    <a:pt x="f1712" y="f1672"/>
                  </a:lnTo>
                  <a:lnTo>
                    <a:pt x="f1718" y="f1717"/>
                  </a:lnTo>
                  <a:lnTo>
                    <a:pt x="f1718" y="f1716"/>
                  </a:lnTo>
                  <a:lnTo>
                    <a:pt x="f1712" y="f1713"/>
                  </a:lnTo>
                  <a:close/>
                </a:path>
                <a:path w="6172200" h="1781175">
                  <a:moveTo>
                    <a:pt x="f1719" y="f1720"/>
                  </a:moveTo>
                  <a:lnTo>
                    <a:pt x="f1721" y="f1720"/>
                  </a:lnTo>
                  <a:lnTo>
                    <a:pt x="f1722" y="f1723"/>
                  </a:lnTo>
                  <a:lnTo>
                    <a:pt x="f1722" y="f1724"/>
                  </a:lnTo>
                  <a:lnTo>
                    <a:pt x="f1721" y="f1685"/>
                  </a:lnTo>
                  <a:lnTo>
                    <a:pt x="f1719" y="f1685"/>
                  </a:lnTo>
                  <a:lnTo>
                    <a:pt x="f1725" y="f1724"/>
                  </a:lnTo>
                  <a:lnTo>
                    <a:pt x="f1725" y="f1723"/>
                  </a:lnTo>
                  <a:lnTo>
                    <a:pt x="f1719" y="f1720"/>
                  </a:lnTo>
                  <a:close/>
                </a:path>
                <a:path w="6172200" h="1781175">
                  <a:moveTo>
                    <a:pt x="f1726" y="f1720"/>
                  </a:moveTo>
                  <a:lnTo>
                    <a:pt x="f1727" y="f1720"/>
                  </a:lnTo>
                  <a:lnTo>
                    <a:pt x="f1728" y="f1723"/>
                  </a:lnTo>
                  <a:lnTo>
                    <a:pt x="f1728" y="f1724"/>
                  </a:lnTo>
                  <a:lnTo>
                    <a:pt x="f1727" y="f1685"/>
                  </a:lnTo>
                  <a:lnTo>
                    <a:pt x="f1726" y="f1685"/>
                  </a:lnTo>
                  <a:lnTo>
                    <a:pt x="f1729" y="f1724"/>
                  </a:lnTo>
                  <a:lnTo>
                    <a:pt x="f1729" y="f1723"/>
                  </a:lnTo>
                  <a:lnTo>
                    <a:pt x="f1726" y="f1720"/>
                  </a:lnTo>
                  <a:close/>
                </a:path>
                <a:path w="6172200" h="1781175">
                  <a:moveTo>
                    <a:pt x="f1730" y="f1720"/>
                  </a:moveTo>
                  <a:lnTo>
                    <a:pt x="f1731" y="f1720"/>
                  </a:lnTo>
                  <a:lnTo>
                    <a:pt x="f1732" y="f1723"/>
                  </a:lnTo>
                  <a:lnTo>
                    <a:pt x="f1732" y="f1724"/>
                  </a:lnTo>
                  <a:lnTo>
                    <a:pt x="f1731" y="f1685"/>
                  </a:lnTo>
                  <a:lnTo>
                    <a:pt x="f1730" y="f1685"/>
                  </a:lnTo>
                  <a:lnTo>
                    <a:pt x="f1733" y="f1724"/>
                  </a:lnTo>
                  <a:lnTo>
                    <a:pt x="f1733" y="f1723"/>
                  </a:lnTo>
                  <a:lnTo>
                    <a:pt x="f1730" y="f1720"/>
                  </a:lnTo>
                  <a:close/>
                </a:path>
                <a:path w="6172200" h="1781175">
                  <a:moveTo>
                    <a:pt x="f616" y="f1734"/>
                  </a:moveTo>
                  <a:lnTo>
                    <a:pt x="f617" y="f1734"/>
                  </a:lnTo>
                  <a:lnTo>
                    <a:pt x="f618" y="f1735"/>
                  </a:lnTo>
                  <a:lnTo>
                    <a:pt x="f618" y="f1736"/>
                  </a:lnTo>
                  <a:lnTo>
                    <a:pt x="f617" y="f1688"/>
                  </a:lnTo>
                  <a:lnTo>
                    <a:pt x="f616" y="f1688"/>
                  </a:lnTo>
                  <a:lnTo>
                    <a:pt x="f619" y="f1736"/>
                  </a:lnTo>
                  <a:lnTo>
                    <a:pt x="f619" y="f1735"/>
                  </a:lnTo>
                  <a:lnTo>
                    <a:pt x="f616" y="f1734"/>
                  </a:lnTo>
                  <a:close/>
                </a:path>
                <a:path w="6172200" h="1781175">
                  <a:moveTo>
                    <a:pt x="f1737" y="f1738"/>
                  </a:moveTo>
                  <a:lnTo>
                    <a:pt x="f1739" y="f1738"/>
                  </a:lnTo>
                  <a:lnTo>
                    <a:pt x="f1740" y="f1741"/>
                  </a:lnTo>
                  <a:lnTo>
                    <a:pt x="f1740" y="f1742"/>
                  </a:lnTo>
                  <a:lnTo>
                    <a:pt x="f1739" y="f1691"/>
                  </a:lnTo>
                  <a:lnTo>
                    <a:pt x="f1737" y="f1691"/>
                  </a:lnTo>
                  <a:lnTo>
                    <a:pt x="f1743" y="f1742"/>
                  </a:lnTo>
                  <a:lnTo>
                    <a:pt x="f1743" y="f1741"/>
                  </a:lnTo>
                  <a:lnTo>
                    <a:pt x="f1737" y="f1738"/>
                  </a:lnTo>
                  <a:close/>
                </a:path>
                <a:path w="6172200" h="1781175">
                  <a:moveTo>
                    <a:pt x="f1744" y="f1738"/>
                  </a:moveTo>
                  <a:lnTo>
                    <a:pt x="f1745" y="f1738"/>
                  </a:lnTo>
                  <a:lnTo>
                    <a:pt x="f85" y="f1741"/>
                  </a:lnTo>
                  <a:lnTo>
                    <a:pt x="f85" y="f1742"/>
                  </a:lnTo>
                  <a:lnTo>
                    <a:pt x="f1745" y="f1691"/>
                  </a:lnTo>
                  <a:lnTo>
                    <a:pt x="f1744" y="f1691"/>
                  </a:lnTo>
                  <a:lnTo>
                    <a:pt x="f372" y="f1742"/>
                  </a:lnTo>
                  <a:lnTo>
                    <a:pt x="f372" y="f1741"/>
                  </a:lnTo>
                  <a:lnTo>
                    <a:pt x="f1744" y="f1738"/>
                  </a:lnTo>
                  <a:close/>
                </a:path>
                <a:path w="6172200" h="1781175">
                  <a:moveTo>
                    <a:pt x="f1746" y="f1738"/>
                  </a:moveTo>
                  <a:lnTo>
                    <a:pt x="f1747" y="f1738"/>
                  </a:lnTo>
                  <a:lnTo>
                    <a:pt x="f1748" y="f1741"/>
                  </a:lnTo>
                  <a:lnTo>
                    <a:pt x="f1748" y="f1742"/>
                  </a:lnTo>
                  <a:lnTo>
                    <a:pt x="f1747" y="f1691"/>
                  </a:lnTo>
                  <a:lnTo>
                    <a:pt x="f1746" y="f1691"/>
                  </a:lnTo>
                  <a:lnTo>
                    <a:pt x="f1749" y="f1742"/>
                  </a:lnTo>
                  <a:lnTo>
                    <a:pt x="f1749" y="f1741"/>
                  </a:lnTo>
                  <a:lnTo>
                    <a:pt x="f1746" y="f1738"/>
                  </a:lnTo>
                  <a:close/>
                </a:path>
                <a:path w="6172200" h="1781175">
                  <a:moveTo>
                    <a:pt x="f239" y="f1738"/>
                  </a:moveTo>
                  <a:lnTo>
                    <a:pt x="f240" y="f1738"/>
                  </a:lnTo>
                  <a:lnTo>
                    <a:pt x="f241" y="f1741"/>
                  </a:lnTo>
                  <a:lnTo>
                    <a:pt x="f241" y="f1742"/>
                  </a:lnTo>
                  <a:lnTo>
                    <a:pt x="f240" y="f1691"/>
                  </a:lnTo>
                  <a:lnTo>
                    <a:pt x="f239" y="f1691"/>
                  </a:lnTo>
                  <a:lnTo>
                    <a:pt x="f242" y="f1742"/>
                  </a:lnTo>
                  <a:lnTo>
                    <a:pt x="f242" y="f1741"/>
                  </a:lnTo>
                  <a:lnTo>
                    <a:pt x="f239" y="f1738"/>
                  </a:lnTo>
                  <a:close/>
                </a:path>
                <a:path w="6172200" h="1781175">
                  <a:moveTo>
                    <a:pt x="f1750" y="f1738"/>
                  </a:moveTo>
                  <a:lnTo>
                    <a:pt x="f1751" y="f1738"/>
                  </a:lnTo>
                  <a:lnTo>
                    <a:pt x="f1752" y="f1741"/>
                  </a:lnTo>
                  <a:lnTo>
                    <a:pt x="f1752" y="f1742"/>
                  </a:lnTo>
                  <a:lnTo>
                    <a:pt x="f1751" y="f1691"/>
                  </a:lnTo>
                  <a:lnTo>
                    <a:pt x="f1750" y="f1691"/>
                  </a:lnTo>
                  <a:lnTo>
                    <a:pt x="f1753" y="f1742"/>
                  </a:lnTo>
                  <a:lnTo>
                    <a:pt x="f1753" y="f1741"/>
                  </a:lnTo>
                  <a:lnTo>
                    <a:pt x="f1750" y="f1738"/>
                  </a:lnTo>
                  <a:close/>
                </a:path>
                <a:path w="6172200" h="1781175">
                  <a:moveTo>
                    <a:pt x="f1754" y="f1738"/>
                  </a:moveTo>
                  <a:lnTo>
                    <a:pt x="f1755" y="f1738"/>
                  </a:lnTo>
                  <a:lnTo>
                    <a:pt x="f1756" y="f1741"/>
                  </a:lnTo>
                  <a:lnTo>
                    <a:pt x="f1756" y="f1742"/>
                  </a:lnTo>
                  <a:lnTo>
                    <a:pt x="f1755" y="f1691"/>
                  </a:lnTo>
                  <a:lnTo>
                    <a:pt x="f1754" y="f1691"/>
                  </a:lnTo>
                  <a:lnTo>
                    <a:pt x="f1260" y="f1742"/>
                  </a:lnTo>
                  <a:lnTo>
                    <a:pt x="f1260" y="f1741"/>
                  </a:lnTo>
                  <a:lnTo>
                    <a:pt x="f1754" y="f1738"/>
                  </a:lnTo>
                  <a:close/>
                </a:path>
                <a:path w="6172200" h="1781175">
                  <a:moveTo>
                    <a:pt x="f467" y="f1738"/>
                  </a:moveTo>
                  <a:lnTo>
                    <a:pt x="f468" y="f1738"/>
                  </a:lnTo>
                  <a:lnTo>
                    <a:pt x="f469" y="f1741"/>
                  </a:lnTo>
                  <a:lnTo>
                    <a:pt x="f469" y="f1742"/>
                  </a:lnTo>
                  <a:lnTo>
                    <a:pt x="f468" y="f1691"/>
                  </a:lnTo>
                  <a:lnTo>
                    <a:pt x="f467" y="f1691"/>
                  </a:lnTo>
                  <a:lnTo>
                    <a:pt x="f470" y="f1742"/>
                  </a:lnTo>
                  <a:lnTo>
                    <a:pt x="f470" y="f1741"/>
                  </a:lnTo>
                  <a:lnTo>
                    <a:pt x="f467" y="f1738"/>
                  </a:lnTo>
                  <a:close/>
                </a:path>
                <a:path w="6172200" h="1781175">
                  <a:moveTo>
                    <a:pt x="f1757" y="f1738"/>
                  </a:moveTo>
                  <a:lnTo>
                    <a:pt x="f1758" y="f1738"/>
                  </a:lnTo>
                  <a:lnTo>
                    <a:pt x="f1759" y="f1741"/>
                  </a:lnTo>
                  <a:lnTo>
                    <a:pt x="f1759" y="f1742"/>
                  </a:lnTo>
                  <a:lnTo>
                    <a:pt x="f1758" y="f1691"/>
                  </a:lnTo>
                  <a:lnTo>
                    <a:pt x="f1757" y="f1691"/>
                  </a:lnTo>
                  <a:lnTo>
                    <a:pt x="f1760" y="f1742"/>
                  </a:lnTo>
                  <a:lnTo>
                    <a:pt x="f1760" y="f1741"/>
                  </a:lnTo>
                  <a:lnTo>
                    <a:pt x="f1757" y="f1738"/>
                  </a:lnTo>
                  <a:close/>
                </a:path>
                <a:path w="6172200" h="1781175">
                  <a:moveTo>
                    <a:pt x="f1761" y="f1762"/>
                  </a:moveTo>
                  <a:lnTo>
                    <a:pt x="f1763" y="f1762"/>
                  </a:lnTo>
                  <a:lnTo>
                    <a:pt x="f1764" y="f1765"/>
                  </a:lnTo>
                  <a:lnTo>
                    <a:pt x="f1764" y="f1766"/>
                  </a:lnTo>
                  <a:lnTo>
                    <a:pt x="f1763" y="f1694"/>
                  </a:lnTo>
                  <a:lnTo>
                    <a:pt x="f1761" y="f1694"/>
                  </a:lnTo>
                  <a:lnTo>
                    <a:pt x="f762" y="f1766"/>
                  </a:lnTo>
                  <a:lnTo>
                    <a:pt x="f762" y="f1765"/>
                  </a:lnTo>
                  <a:lnTo>
                    <a:pt x="f1761" y="f1762"/>
                  </a:lnTo>
                  <a:close/>
                </a:path>
                <a:path w="6172200" h="1781175">
                  <a:moveTo>
                    <a:pt x="f1767" y="f1762"/>
                  </a:moveTo>
                  <a:lnTo>
                    <a:pt x="f1768" y="f1762"/>
                  </a:lnTo>
                  <a:lnTo>
                    <a:pt x="f1769" y="f1765"/>
                  </a:lnTo>
                  <a:lnTo>
                    <a:pt x="f1769" y="f1766"/>
                  </a:lnTo>
                  <a:lnTo>
                    <a:pt x="f1768" y="f1694"/>
                  </a:lnTo>
                  <a:lnTo>
                    <a:pt x="f1767" y="f1694"/>
                  </a:lnTo>
                  <a:lnTo>
                    <a:pt x="f439" y="f1766"/>
                  </a:lnTo>
                  <a:lnTo>
                    <a:pt x="f439" y="f1765"/>
                  </a:lnTo>
                  <a:lnTo>
                    <a:pt x="f1767" y="f1762"/>
                  </a:lnTo>
                  <a:close/>
                </a:path>
                <a:path w="6172200" h="1781175">
                  <a:moveTo>
                    <a:pt x="f1770" y="f1762"/>
                  </a:moveTo>
                  <a:lnTo>
                    <a:pt x="f1771" y="f1762"/>
                  </a:lnTo>
                  <a:lnTo>
                    <a:pt x="f1772" y="f1765"/>
                  </a:lnTo>
                  <a:lnTo>
                    <a:pt x="f1772" y="f1766"/>
                  </a:lnTo>
                  <a:lnTo>
                    <a:pt x="f1771" y="f1694"/>
                  </a:lnTo>
                  <a:lnTo>
                    <a:pt x="f1770" y="f1694"/>
                  </a:lnTo>
                  <a:lnTo>
                    <a:pt x="f1773" y="f1766"/>
                  </a:lnTo>
                  <a:lnTo>
                    <a:pt x="f1773" y="f1765"/>
                  </a:lnTo>
                  <a:lnTo>
                    <a:pt x="f1770" y="f1762"/>
                  </a:lnTo>
                  <a:close/>
                </a:path>
                <a:path w="6172200" h="1781175">
                  <a:moveTo>
                    <a:pt x="f1774" y="f1775"/>
                  </a:moveTo>
                  <a:lnTo>
                    <a:pt x="f1776" y="f1775"/>
                  </a:lnTo>
                  <a:lnTo>
                    <a:pt x="f1182" y="f1777"/>
                  </a:lnTo>
                  <a:lnTo>
                    <a:pt x="f1182" y="f1778"/>
                  </a:lnTo>
                  <a:lnTo>
                    <a:pt x="f1776" y="f1713"/>
                  </a:lnTo>
                  <a:lnTo>
                    <a:pt x="f1774" y="f1713"/>
                  </a:lnTo>
                  <a:lnTo>
                    <a:pt x="f1779" y="f1778"/>
                  </a:lnTo>
                  <a:lnTo>
                    <a:pt x="f1779" y="f1777"/>
                  </a:lnTo>
                  <a:lnTo>
                    <a:pt x="f1774" y="f1775"/>
                  </a:lnTo>
                  <a:close/>
                </a:path>
                <a:path w="6172200" h="1781175">
                  <a:moveTo>
                    <a:pt x="f174" y="f1775"/>
                  </a:moveTo>
                  <a:lnTo>
                    <a:pt x="f176" y="f1775"/>
                  </a:lnTo>
                  <a:lnTo>
                    <a:pt x="f177" y="f1777"/>
                  </a:lnTo>
                  <a:lnTo>
                    <a:pt x="f177" y="f1778"/>
                  </a:lnTo>
                  <a:lnTo>
                    <a:pt x="f176" y="f1713"/>
                  </a:lnTo>
                  <a:lnTo>
                    <a:pt x="f174" y="f1713"/>
                  </a:lnTo>
                  <a:lnTo>
                    <a:pt x="f180" y="f1778"/>
                  </a:lnTo>
                  <a:lnTo>
                    <a:pt x="f180" y="f1777"/>
                  </a:lnTo>
                  <a:lnTo>
                    <a:pt x="f174" y="f1775"/>
                  </a:lnTo>
                  <a:close/>
                </a:path>
                <a:path w="6172200" h="1781175">
                  <a:moveTo>
                    <a:pt x="f1780" y="f1775"/>
                  </a:moveTo>
                  <a:lnTo>
                    <a:pt x="f1781" y="f1775"/>
                  </a:lnTo>
                  <a:lnTo>
                    <a:pt x="f111" y="f1777"/>
                  </a:lnTo>
                  <a:lnTo>
                    <a:pt x="f111" y="f1778"/>
                  </a:lnTo>
                  <a:lnTo>
                    <a:pt x="f1781" y="f1713"/>
                  </a:lnTo>
                  <a:lnTo>
                    <a:pt x="f1780" y="f1713"/>
                  </a:lnTo>
                  <a:lnTo>
                    <a:pt x="f1782" y="f1778"/>
                  </a:lnTo>
                  <a:lnTo>
                    <a:pt x="f1782" y="f1777"/>
                  </a:lnTo>
                  <a:lnTo>
                    <a:pt x="f1780" y="f1775"/>
                  </a:lnTo>
                  <a:close/>
                </a:path>
                <a:path w="6172200" h="1781175">
                  <a:moveTo>
                    <a:pt x="f1783" y="f1775"/>
                  </a:moveTo>
                  <a:lnTo>
                    <a:pt x="f1784" y="f1775"/>
                  </a:lnTo>
                  <a:lnTo>
                    <a:pt x="f337" y="f1777"/>
                  </a:lnTo>
                  <a:lnTo>
                    <a:pt x="f337" y="f1778"/>
                  </a:lnTo>
                  <a:lnTo>
                    <a:pt x="f1784" y="f1713"/>
                  </a:lnTo>
                  <a:lnTo>
                    <a:pt x="f1783" y="f1713"/>
                  </a:lnTo>
                  <a:lnTo>
                    <a:pt x="f52" y="f1778"/>
                  </a:lnTo>
                  <a:lnTo>
                    <a:pt x="f52" y="f1777"/>
                  </a:lnTo>
                  <a:lnTo>
                    <a:pt x="f1783" y="f1775"/>
                  </a:lnTo>
                  <a:close/>
                </a:path>
                <a:path w="6172200" h="1781175">
                  <a:moveTo>
                    <a:pt x="f1785" y="f1775"/>
                  </a:moveTo>
                  <a:lnTo>
                    <a:pt x="f1786" y="f1775"/>
                  </a:lnTo>
                  <a:lnTo>
                    <a:pt x="f1600" y="f1777"/>
                  </a:lnTo>
                  <a:lnTo>
                    <a:pt x="f1600" y="f1778"/>
                  </a:lnTo>
                  <a:lnTo>
                    <a:pt x="f1786" y="f1713"/>
                  </a:lnTo>
                  <a:lnTo>
                    <a:pt x="f1785" y="f1713"/>
                  </a:lnTo>
                  <a:lnTo>
                    <a:pt x="f1787" y="f1778"/>
                  </a:lnTo>
                  <a:lnTo>
                    <a:pt x="f1787" y="f1777"/>
                  </a:lnTo>
                  <a:lnTo>
                    <a:pt x="f1785" y="f1775"/>
                  </a:lnTo>
                  <a:close/>
                </a:path>
                <a:path w="6172200" h="1781175">
                  <a:moveTo>
                    <a:pt x="f1788" y="f1789"/>
                  </a:moveTo>
                  <a:lnTo>
                    <a:pt x="f1790" y="f1789"/>
                  </a:lnTo>
                  <a:lnTo>
                    <a:pt x="f268" y="f1791"/>
                  </a:lnTo>
                  <a:lnTo>
                    <a:pt x="f268" y="f1792"/>
                  </a:lnTo>
                  <a:lnTo>
                    <a:pt x="f1790" y="f1720"/>
                  </a:lnTo>
                  <a:lnTo>
                    <a:pt x="f1788" y="f1720"/>
                  </a:lnTo>
                  <a:lnTo>
                    <a:pt x="f1793" y="f1792"/>
                  </a:lnTo>
                  <a:lnTo>
                    <a:pt x="f1793" y="f1791"/>
                  </a:lnTo>
                  <a:lnTo>
                    <a:pt x="f1788" y="f1789"/>
                  </a:lnTo>
                  <a:close/>
                </a:path>
                <a:path w="6172200" h="1781175">
                  <a:moveTo>
                    <a:pt x="f866" y="f1789"/>
                  </a:moveTo>
                  <a:lnTo>
                    <a:pt x="f868" y="f1789"/>
                  </a:lnTo>
                  <a:lnTo>
                    <a:pt x="f869" y="f1791"/>
                  </a:lnTo>
                  <a:lnTo>
                    <a:pt x="f869" y="f1792"/>
                  </a:lnTo>
                  <a:lnTo>
                    <a:pt x="f868" y="f1720"/>
                  </a:lnTo>
                  <a:lnTo>
                    <a:pt x="f866" y="f1720"/>
                  </a:lnTo>
                  <a:lnTo>
                    <a:pt x="f872" y="f1792"/>
                  </a:lnTo>
                  <a:lnTo>
                    <a:pt x="f872" y="f1791"/>
                  </a:lnTo>
                  <a:lnTo>
                    <a:pt x="f866" y="f1789"/>
                  </a:lnTo>
                  <a:close/>
                </a:path>
                <a:path w="6172200" h="1781175">
                  <a:moveTo>
                    <a:pt x="f1794" y="f1789"/>
                  </a:moveTo>
                  <a:lnTo>
                    <a:pt x="f1795" y="f1789"/>
                  </a:lnTo>
                  <a:lnTo>
                    <a:pt x="f1796" y="f1791"/>
                  </a:lnTo>
                  <a:lnTo>
                    <a:pt x="f1796" y="f1792"/>
                  </a:lnTo>
                  <a:lnTo>
                    <a:pt x="f1795" y="f1720"/>
                  </a:lnTo>
                  <a:lnTo>
                    <a:pt x="f1794" y="f1720"/>
                  </a:lnTo>
                  <a:lnTo>
                    <a:pt x="f1445" y="f1792"/>
                  </a:lnTo>
                  <a:lnTo>
                    <a:pt x="f1445" y="f1791"/>
                  </a:lnTo>
                  <a:lnTo>
                    <a:pt x="f1794" y="f1789"/>
                  </a:lnTo>
                  <a:close/>
                </a:path>
                <a:path w="6172200" h="1781175">
                  <a:moveTo>
                    <a:pt x="f1797" y="f1798"/>
                  </a:moveTo>
                  <a:lnTo>
                    <a:pt x="f1799" y="f1798"/>
                  </a:lnTo>
                  <a:lnTo>
                    <a:pt x="f908" y="f1800"/>
                  </a:lnTo>
                  <a:lnTo>
                    <a:pt x="f908" y="f1801"/>
                  </a:lnTo>
                  <a:lnTo>
                    <a:pt x="f1799" y="f1734"/>
                  </a:lnTo>
                  <a:lnTo>
                    <a:pt x="f1797" y="f1734"/>
                  </a:lnTo>
                  <a:lnTo>
                    <a:pt x="f1802" y="f1801"/>
                  </a:lnTo>
                  <a:lnTo>
                    <a:pt x="f1802" y="f1800"/>
                  </a:lnTo>
                  <a:lnTo>
                    <a:pt x="f1797" y="f1798"/>
                  </a:lnTo>
                  <a:close/>
                </a:path>
                <a:path w="6172200" h="1781175">
                  <a:moveTo>
                    <a:pt x="f1803" y="f1798"/>
                  </a:moveTo>
                  <a:lnTo>
                    <a:pt x="f1804" y="f1798"/>
                  </a:lnTo>
                  <a:lnTo>
                    <a:pt x="f1805" y="f1800"/>
                  </a:lnTo>
                  <a:lnTo>
                    <a:pt x="f1805" y="f1801"/>
                  </a:lnTo>
                  <a:lnTo>
                    <a:pt x="f1804" y="f1734"/>
                  </a:lnTo>
                  <a:lnTo>
                    <a:pt x="f1803" y="f1734"/>
                  </a:lnTo>
                  <a:lnTo>
                    <a:pt x="f1806" y="f1801"/>
                  </a:lnTo>
                  <a:lnTo>
                    <a:pt x="f1806" y="f1800"/>
                  </a:lnTo>
                  <a:lnTo>
                    <a:pt x="f1803" y="f1798"/>
                  </a:lnTo>
                  <a:close/>
                </a:path>
                <a:path w="6172200" h="1781175">
                  <a:moveTo>
                    <a:pt x="f1807" y="f1808"/>
                  </a:moveTo>
                  <a:lnTo>
                    <a:pt x="f1809" y="f1808"/>
                  </a:lnTo>
                  <a:lnTo>
                    <a:pt x="f1810" y="f1811"/>
                  </a:lnTo>
                  <a:lnTo>
                    <a:pt x="f1810" y="f1812"/>
                  </a:lnTo>
                  <a:lnTo>
                    <a:pt x="f1809" y="f1738"/>
                  </a:lnTo>
                  <a:lnTo>
                    <a:pt x="f1807" y="f1738"/>
                  </a:lnTo>
                  <a:lnTo>
                    <a:pt x="f1813" y="f1812"/>
                  </a:lnTo>
                  <a:lnTo>
                    <a:pt x="f1813" y="f1811"/>
                  </a:lnTo>
                  <a:lnTo>
                    <a:pt x="f1807" y="f1808"/>
                  </a:lnTo>
                  <a:close/>
                </a:path>
                <a:path w="6172200" h="1781175">
                  <a:moveTo>
                    <a:pt x="f1814" y="f1808"/>
                  </a:moveTo>
                  <a:lnTo>
                    <a:pt x="f1815" y="f1808"/>
                  </a:lnTo>
                  <a:lnTo>
                    <a:pt x="f1816" y="f1811"/>
                  </a:lnTo>
                  <a:lnTo>
                    <a:pt x="f1816" y="f1812"/>
                  </a:lnTo>
                  <a:lnTo>
                    <a:pt x="f1815" y="f1738"/>
                  </a:lnTo>
                  <a:lnTo>
                    <a:pt x="f1814" y="f1738"/>
                  </a:lnTo>
                  <a:lnTo>
                    <a:pt x="f271" y="f1812"/>
                  </a:lnTo>
                  <a:lnTo>
                    <a:pt x="f271" y="f1811"/>
                  </a:lnTo>
                  <a:lnTo>
                    <a:pt x="f1814" y="f1808"/>
                  </a:lnTo>
                  <a:close/>
                </a:path>
                <a:path w="6172200" h="1781175">
                  <a:moveTo>
                    <a:pt x="f1817" y="f1818"/>
                  </a:moveTo>
                  <a:lnTo>
                    <a:pt x="f1819" y="f1818"/>
                  </a:lnTo>
                  <a:lnTo>
                    <a:pt x="f1820" y="f1821"/>
                  </a:lnTo>
                  <a:lnTo>
                    <a:pt x="f1820" y="f1822"/>
                  </a:lnTo>
                  <a:lnTo>
                    <a:pt x="f1819" y="f1762"/>
                  </a:lnTo>
                  <a:lnTo>
                    <a:pt x="f1817" y="f1762"/>
                  </a:lnTo>
                  <a:lnTo>
                    <a:pt x="f1823" y="f1822"/>
                  </a:lnTo>
                  <a:lnTo>
                    <a:pt x="f1823" y="f1821"/>
                  </a:lnTo>
                  <a:lnTo>
                    <a:pt x="f1817" y="f1818"/>
                  </a:lnTo>
                  <a:close/>
                </a:path>
                <a:path w="6172200" h="1781175">
                  <a:moveTo>
                    <a:pt x="f1824" y="f1818"/>
                  </a:moveTo>
                  <a:lnTo>
                    <a:pt x="f1825" y="f1818"/>
                  </a:lnTo>
                  <a:lnTo>
                    <a:pt x="f1826" y="f1821"/>
                  </a:lnTo>
                  <a:lnTo>
                    <a:pt x="f1826" y="f1822"/>
                  </a:lnTo>
                  <a:lnTo>
                    <a:pt x="f1825" y="f1762"/>
                  </a:lnTo>
                  <a:lnTo>
                    <a:pt x="f1824" y="f1762"/>
                  </a:lnTo>
                  <a:lnTo>
                    <a:pt x="f1274" y="f1822"/>
                  </a:lnTo>
                  <a:lnTo>
                    <a:pt x="f1274" y="f1821"/>
                  </a:lnTo>
                  <a:lnTo>
                    <a:pt x="f1824" y="f1818"/>
                  </a:lnTo>
                  <a:close/>
                </a:path>
                <a:path w="6172200" h="1781175">
                  <a:moveTo>
                    <a:pt x="f1346" y="f1818"/>
                  </a:moveTo>
                  <a:lnTo>
                    <a:pt x="f1347" y="f1818"/>
                  </a:lnTo>
                  <a:lnTo>
                    <a:pt x="f1348" y="f1821"/>
                  </a:lnTo>
                  <a:lnTo>
                    <a:pt x="f1348" y="f1822"/>
                  </a:lnTo>
                  <a:lnTo>
                    <a:pt x="f1347" y="f1762"/>
                  </a:lnTo>
                  <a:lnTo>
                    <a:pt x="f1346" y="f1762"/>
                  </a:lnTo>
                  <a:lnTo>
                    <a:pt x="f846" y="f1822"/>
                  </a:lnTo>
                  <a:lnTo>
                    <a:pt x="f846" y="f1821"/>
                  </a:lnTo>
                  <a:lnTo>
                    <a:pt x="f1346" y="f1818"/>
                  </a:lnTo>
                  <a:close/>
                </a:path>
                <a:path w="6172200" h="1781175">
                  <a:moveTo>
                    <a:pt x="f1827" y="f1818"/>
                  </a:moveTo>
                  <a:lnTo>
                    <a:pt x="f1828" y="f1818"/>
                  </a:lnTo>
                  <a:lnTo>
                    <a:pt x="f1829" y="f1821"/>
                  </a:lnTo>
                  <a:lnTo>
                    <a:pt x="f1829" y="f1822"/>
                  </a:lnTo>
                  <a:lnTo>
                    <a:pt x="f1828" y="f1762"/>
                  </a:lnTo>
                  <a:lnTo>
                    <a:pt x="f1827" y="f1762"/>
                  </a:lnTo>
                  <a:lnTo>
                    <a:pt x="f1830" y="f1822"/>
                  </a:lnTo>
                  <a:lnTo>
                    <a:pt x="f1830" y="f1821"/>
                  </a:lnTo>
                  <a:lnTo>
                    <a:pt x="f1827" y="f1818"/>
                  </a:lnTo>
                  <a:close/>
                </a:path>
                <a:path w="6172200" h="1781175">
                  <a:moveTo>
                    <a:pt x="f1831" y="f1832"/>
                  </a:moveTo>
                  <a:lnTo>
                    <a:pt x="f1833" y="f1832"/>
                  </a:lnTo>
                  <a:lnTo>
                    <a:pt x="f1834" y="f1835"/>
                  </a:lnTo>
                  <a:lnTo>
                    <a:pt x="f1834" y="f1836"/>
                  </a:lnTo>
                  <a:lnTo>
                    <a:pt x="f1833" y="f1837"/>
                  </a:lnTo>
                  <a:lnTo>
                    <a:pt x="f1831" y="f1837"/>
                  </a:lnTo>
                  <a:lnTo>
                    <a:pt x="f1838" y="f1836"/>
                  </a:lnTo>
                  <a:lnTo>
                    <a:pt x="f1838" y="f1835"/>
                  </a:lnTo>
                  <a:lnTo>
                    <a:pt x="f1831" y="f1832"/>
                  </a:lnTo>
                  <a:close/>
                </a:path>
                <a:path w="6172200" h="1781175">
                  <a:moveTo>
                    <a:pt x="f1839" y="f1840"/>
                  </a:moveTo>
                  <a:lnTo>
                    <a:pt x="f1841" y="f1840"/>
                  </a:lnTo>
                  <a:lnTo>
                    <a:pt x="f1842" y="f1843"/>
                  </a:lnTo>
                  <a:lnTo>
                    <a:pt x="f1842" y="f1844"/>
                  </a:lnTo>
                  <a:lnTo>
                    <a:pt x="f1841" y="f1775"/>
                  </a:lnTo>
                  <a:lnTo>
                    <a:pt x="f1839" y="f1775"/>
                  </a:lnTo>
                  <a:lnTo>
                    <a:pt x="f1845" y="f1844"/>
                  </a:lnTo>
                  <a:lnTo>
                    <a:pt x="f1845" y="f1843"/>
                  </a:lnTo>
                  <a:lnTo>
                    <a:pt x="f1839" y="f1840"/>
                  </a:lnTo>
                  <a:close/>
                </a:path>
                <a:path w="6172200" h="1781175">
                  <a:moveTo>
                    <a:pt x="f1846" y="f1847"/>
                  </a:moveTo>
                  <a:lnTo>
                    <a:pt x="f1848" y="f1847"/>
                  </a:lnTo>
                  <a:lnTo>
                    <a:pt x="f1849" y="f1850"/>
                  </a:lnTo>
                  <a:lnTo>
                    <a:pt x="f1849" y="f1851"/>
                  </a:lnTo>
                  <a:lnTo>
                    <a:pt x="f1848" y="f1789"/>
                  </a:lnTo>
                  <a:lnTo>
                    <a:pt x="f1846" y="f1789"/>
                  </a:lnTo>
                  <a:lnTo>
                    <a:pt x="f1852" y="f1851"/>
                  </a:lnTo>
                  <a:lnTo>
                    <a:pt x="f1852" y="f1850"/>
                  </a:lnTo>
                  <a:lnTo>
                    <a:pt x="f1846" y="f1847"/>
                  </a:lnTo>
                  <a:close/>
                </a:path>
                <a:path w="6172200" h="1781175">
                  <a:moveTo>
                    <a:pt x="f1853" y="f1847"/>
                  </a:moveTo>
                  <a:lnTo>
                    <a:pt x="f1854" y="f1847"/>
                  </a:lnTo>
                  <a:lnTo>
                    <a:pt x="f1855" y="f1850"/>
                  </a:lnTo>
                  <a:lnTo>
                    <a:pt x="f1855" y="f1851"/>
                  </a:lnTo>
                  <a:lnTo>
                    <a:pt x="f1854" y="f1789"/>
                  </a:lnTo>
                  <a:lnTo>
                    <a:pt x="f1853" y="f1789"/>
                  </a:lnTo>
                  <a:lnTo>
                    <a:pt x="f1856" y="f1851"/>
                  </a:lnTo>
                  <a:lnTo>
                    <a:pt x="f1856" y="f1850"/>
                  </a:lnTo>
                  <a:lnTo>
                    <a:pt x="f1853" y="f1847"/>
                  </a:lnTo>
                  <a:close/>
                </a:path>
                <a:path w="6172200" h="1781175">
                  <a:moveTo>
                    <a:pt x="f1857" y="f1858"/>
                  </a:moveTo>
                  <a:lnTo>
                    <a:pt x="f1859" y="f1858"/>
                  </a:lnTo>
                  <a:lnTo>
                    <a:pt x="f1860" y="f928"/>
                  </a:lnTo>
                  <a:lnTo>
                    <a:pt x="f1860" y="f1861"/>
                  </a:lnTo>
                  <a:lnTo>
                    <a:pt x="f1859" y="f1798"/>
                  </a:lnTo>
                  <a:lnTo>
                    <a:pt x="f1857" y="f1798"/>
                  </a:lnTo>
                  <a:lnTo>
                    <a:pt x="f1862" y="f1861"/>
                  </a:lnTo>
                  <a:lnTo>
                    <a:pt x="f1862" y="f928"/>
                  </a:lnTo>
                  <a:lnTo>
                    <a:pt x="f1857" y="f1858"/>
                  </a:lnTo>
                  <a:close/>
                </a:path>
                <a:path w="6172200" h="1781175">
                  <a:moveTo>
                    <a:pt x="f1863" y="f1858"/>
                  </a:moveTo>
                  <a:lnTo>
                    <a:pt x="f1864" y="f1858"/>
                  </a:lnTo>
                  <a:lnTo>
                    <a:pt x="f1865" y="f928"/>
                  </a:lnTo>
                  <a:lnTo>
                    <a:pt x="f1865" y="f1861"/>
                  </a:lnTo>
                  <a:lnTo>
                    <a:pt x="f1864" y="f1798"/>
                  </a:lnTo>
                  <a:lnTo>
                    <a:pt x="f1863" y="f1798"/>
                  </a:lnTo>
                  <a:lnTo>
                    <a:pt x="f1866" y="f1861"/>
                  </a:lnTo>
                  <a:lnTo>
                    <a:pt x="f1866" y="f928"/>
                  </a:lnTo>
                  <a:lnTo>
                    <a:pt x="f1863" y="f1858"/>
                  </a:lnTo>
                  <a:close/>
                </a:path>
                <a:path w="6172200" h="1781175">
                  <a:moveTo>
                    <a:pt x="f1867" y="f1858"/>
                  </a:moveTo>
                  <a:lnTo>
                    <a:pt x="f1868" y="f1858"/>
                  </a:lnTo>
                  <a:lnTo>
                    <a:pt x="f1869" y="f928"/>
                  </a:lnTo>
                  <a:lnTo>
                    <a:pt x="f1869" y="f1861"/>
                  </a:lnTo>
                  <a:lnTo>
                    <a:pt x="f1868" y="f1798"/>
                  </a:lnTo>
                  <a:lnTo>
                    <a:pt x="f1867" y="f1798"/>
                  </a:lnTo>
                  <a:lnTo>
                    <a:pt x="f1870" y="f1861"/>
                  </a:lnTo>
                  <a:lnTo>
                    <a:pt x="f1870" y="f928"/>
                  </a:lnTo>
                  <a:lnTo>
                    <a:pt x="f1867" y="f1858"/>
                  </a:lnTo>
                  <a:close/>
                </a:path>
                <a:path w="6172200" h="1781175">
                  <a:moveTo>
                    <a:pt x="f479" y="f1871"/>
                  </a:moveTo>
                  <a:lnTo>
                    <a:pt x="f481" y="f1871"/>
                  </a:lnTo>
                  <a:lnTo>
                    <a:pt x="f482" y="f1872"/>
                  </a:lnTo>
                  <a:lnTo>
                    <a:pt x="f482" y="f1873"/>
                  </a:lnTo>
                  <a:lnTo>
                    <a:pt x="f481" y="f1808"/>
                  </a:lnTo>
                  <a:lnTo>
                    <a:pt x="f479" y="f1808"/>
                  </a:lnTo>
                  <a:lnTo>
                    <a:pt x="f485" y="f1873"/>
                  </a:lnTo>
                  <a:lnTo>
                    <a:pt x="f485" y="f1872"/>
                  </a:lnTo>
                  <a:lnTo>
                    <a:pt x="f479" y="f1871"/>
                  </a:lnTo>
                  <a:close/>
                </a:path>
                <a:path w="6172200" h="1781175">
                  <a:moveTo>
                    <a:pt x="f1874" y="f1875"/>
                  </a:moveTo>
                  <a:lnTo>
                    <a:pt x="f1876" y="f1875"/>
                  </a:lnTo>
                  <a:lnTo>
                    <a:pt x="f1877" y="f1878"/>
                  </a:lnTo>
                  <a:lnTo>
                    <a:pt x="f1877" y="f1879"/>
                  </a:lnTo>
                  <a:lnTo>
                    <a:pt x="f1876" y="f1818"/>
                  </a:lnTo>
                  <a:lnTo>
                    <a:pt x="f1874" y="f1818"/>
                  </a:lnTo>
                  <a:lnTo>
                    <a:pt x="f1880" y="f1879"/>
                  </a:lnTo>
                  <a:lnTo>
                    <a:pt x="f1880" y="f1878"/>
                  </a:lnTo>
                  <a:lnTo>
                    <a:pt x="f1874" y="f1875"/>
                  </a:lnTo>
                  <a:close/>
                </a:path>
                <a:path w="6172200" h="1781175">
                  <a:moveTo>
                    <a:pt x="f556" y="f1875"/>
                  </a:moveTo>
                  <a:lnTo>
                    <a:pt x="f557" y="f1875"/>
                  </a:lnTo>
                  <a:lnTo>
                    <a:pt x="f558" y="f1878"/>
                  </a:lnTo>
                  <a:lnTo>
                    <a:pt x="f558" y="f1879"/>
                  </a:lnTo>
                  <a:lnTo>
                    <a:pt x="f557" y="f1818"/>
                  </a:lnTo>
                  <a:lnTo>
                    <a:pt x="f556" y="f1818"/>
                  </a:lnTo>
                  <a:lnTo>
                    <a:pt x="f559" y="f1879"/>
                  </a:lnTo>
                  <a:lnTo>
                    <a:pt x="f559" y="f1878"/>
                  </a:lnTo>
                  <a:lnTo>
                    <a:pt x="f556" y="f1875"/>
                  </a:lnTo>
                  <a:close/>
                </a:path>
                <a:path w="6172200" h="1781175">
                  <a:moveTo>
                    <a:pt x="f1881" y="f1875"/>
                  </a:moveTo>
                  <a:lnTo>
                    <a:pt x="f1882" y="f1875"/>
                  </a:lnTo>
                  <a:lnTo>
                    <a:pt x="f1883" y="f1878"/>
                  </a:lnTo>
                  <a:lnTo>
                    <a:pt x="f1883" y="f1879"/>
                  </a:lnTo>
                  <a:lnTo>
                    <a:pt x="f1882" y="f1818"/>
                  </a:lnTo>
                  <a:lnTo>
                    <a:pt x="f1881" y="f1818"/>
                  </a:lnTo>
                  <a:lnTo>
                    <a:pt x="f562" y="f1879"/>
                  </a:lnTo>
                  <a:lnTo>
                    <a:pt x="f562" y="f1878"/>
                  </a:lnTo>
                  <a:lnTo>
                    <a:pt x="f1881" y="f1875"/>
                  </a:lnTo>
                  <a:close/>
                </a:path>
                <a:path w="6172200" h="1781175">
                  <a:moveTo>
                    <a:pt x="f1884" y="f1875"/>
                  </a:moveTo>
                  <a:lnTo>
                    <a:pt x="f1885" y="f1875"/>
                  </a:lnTo>
                  <a:lnTo>
                    <a:pt x="f276" y="f1878"/>
                  </a:lnTo>
                  <a:lnTo>
                    <a:pt x="f276" y="f1879"/>
                  </a:lnTo>
                  <a:lnTo>
                    <a:pt x="f1885" y="f1818"/>
                  </a:lnTo>
                  <a:lnTo>
                    <a:pt x="f1884" y="f1818"/>
                  </a:lnTo>
                  <a:lnTo>
                    <a:pt x="f1886" y="f1879"/>
                  </a:lnTo>
                  <a:lnTo>
                    <a:pt x="f1886" y="f1878"/>
                  </a:lnTo>
                  <a:lnTo>
                    <a:pt x="f1884" y="f1875"/>
                  </a:lnTo>
                  <a:close/>
                </a:path>
                <a:path w="6172200" h="1781175">
                  <a:moveTo>
                    <a:pt x="f1353" y="f1875"/>
                  </a:moveTo>
                  <a:lnTo>
                    <a:pt x="f1354" y="f1875"/>
                  </a:lnTo>
                  <a:lnTo>
                    <a:pt x="f1355" y="f1878"/>
                  </a:lnTo>
                  <a:lnTo>
                    <a:pt x="f1355" y="f1879"/>
                  </a:lnTo>
                  <a:lnTo>
                    <a:pt x="f1354" y="f1818"/>
                  </a:lnTo>
                  <a:lnTo>
                    <a:pt x="f1353" y="f1818"/>
                  </a:lnTo>
                  <a:lnTo>
                    <a:pt x="f1356" y="f1879"/>
                  </a:lnTo>
                  <a:lnTo>
                    <a:pt x="f1356" y="f1878"/>
                  </a:lnTo>
                  <a:lnTo>
                    <a:pt x="f1353" y="f1875"/>
                  </a:lnTo>
                  <a:close/>
                </a:path>
                <a:path w="6172200" h="1781175">
                  <a:moveTo>
                    <a:pt x="f1681" y="f1875"/>
                  </a:moveTo>
                  <a:lnTo>
                    <a:pt x="f1682" y="f1875"/>
                  </a:lnTo>
                  <a:lnTo>
                    <a:pt x="f1683" y="f1878"/>
                  </a:lnTo>
                  <a:lnTo>
                    <a:pt x="f1683" y="f1879"/>
                  </a:lnTo>
                  <a:lnTo>
                    <a:pt x="f1682" y="f1818"/>
                  </a:lnTo>
                  <a:lnTo>
                    <a:pt x="f1681" y="f1818"/>
                  </a:lnTo>
                  <a:lnTo>
                    <a:pt x="f1684" y="f1879"/>
                  </a:lnTo>
                  <a:lnTo>
                    <a:pt x="f1684" y="f1878"/>
                  </a:lnTo>
                  <a:lnTo>
                    <a:pt x="f1681" y="f1875"/>
                  </a:lnTo>
                  <a:close/>
                </a:path>
                <a:path w="6172200" h="1781175">
                  <a:moveTo>
                    <a:pt x="f1887" y="f1888"/>
                  </a:moveTo>
                  <a:lnTo>
                    <a:pt x="f1889" y="f1888"/>
                  </a:lnTo>
                  <a:lnTo>
                    <a:pt x="f1890" y="f1295"/>
                  </a:lnTo>
                  <a:lnTo>
                    <a:pt x="f1890" y="f1891"/>
                  </a:lnTo>
                  <a:lnTo>
                    <a:pt x="f1889" y="f1832"/>
                  </a:lnTo>
                  <a:lnTo>
                    <a:pt x="f1887" y="f1832"/>
                  </a:lnTo>
                  <a:lnTo>
                    <a:pt x="f1892" y="f1891"/>
                  </a:lnTo>
                  <a:lnTo>
                    <a:pt x="f1892" y="f1295"/>
                  </a:lnTo>
                  <a:lnTo>
                    <a:pt x="f1887" y="f1888"/>
                  </a:lnTo>
                  <a:close/>
                </a:path>
                <a:path w="6172200" h="1781175">
                  <a:moveTo>
                    <a:pt x="f1893" y="f1888"/>
                  </a:moveTo>
                  <a:lnTo>
                    <a:pt x="f1894" y="f1888"/>
                  </a:lnTo>
                  <a:lnTo>
                    <a:pt x="f1895" y="f1295"/>
                  </a:lnTo>
                  <a:lnTo>
                    <a:pt x="f1895" y="f1891"/>
                  </a:lnTo>
                  <a:lnTo>
                    <a:pt x="f1894" y="f1832"/>
                  </a:lnTo>
                  <a:lnTo>
                    <a:pt x="f1893" y="f1832"/>
                  </a:lnTo>
                  <a:lnTo>
                    <a:pt x="f1896" y="f1891"/>
                  </a:lnTo>
                  <a:lnTo>
                    <a:pt x="f1896" y="f1295"/>
                  </a:lnTo>
                  <a:lnTo>
                    <a:pt x="f1893" y="f1888"/>
                  </a:lnTo>
                  <a:close/>
                </a:path>
                <a:path w="6172200" h="1781175">
                  <a:moveTo>
                    <a:pt x="f1897" y="f1888"/>
                  </a:moveTo>
                  <a:lnTo>
                    <a:pt x="f1898" y="f1888"/>
                  </a:lnTo>
                  <a:lnTo>
                    <a:pt x="f1899" y="f1295"/>
                  </a:lnTo>
                  <a:lnTo>
                    <a:pt x="f1899" y="f1891"/>
                  </a:lnTo>
                  <a:lnTo>
                    <a:pt x="f1898" y="f1832"/>
                  </a:lnTo>
                  <a:lnTo>
                    <a:pt x="f1897" y="f1832"/>
                  </a:lnTo>
                  <a:lnTo>
                    <a:pt x="f1900" y="f1891"/>
                  </a:lnTo>
                  <a:lnTo>
                    <a:pt x="f1900" y="f1295"/>
                  </a:lnTo>
                  <a:lnTo>
                    <a:pt x="f1897" y="f1888"/>
                  </a:lnTo>
                  <a:close/>
                </a:path>
                <a:path w="6172200" h="1781175">
                  <a:moveTo>
                    <a:pt x="f341" y="f1888"/>
                  </a:moveTo>
                  <a:lnTo>
                    <a:pt x="f342" y="f1888"/>
                  </a:lnTo>
                  <a:lnTo>
                    <a:pt x="f343" y="f1295"/>
                  </a:lnTo>
                  <a:lnTo>
                    <a:pt x="f343" y="f1891"/>
                  </a:lnTo>
                  <a:lnTo>
                    <a:pt x="f342" y="f1832"/>
                  </a:lnTo>
                  <a:lnTo>
                    <a:pt x="f341" y="f1832"/>
                  </a:lnTo>
                  <a:lnTo>
                    <a:pt x="f344" y="f1891"/>
                  </a:lnTo>
                  <a:lnTo>
                    <a:pt x="f344" y="f1295"/>
                  </a:lnTo>
                  <a:lnTo>
                    <a:pt x="f341" y="f1888"/>
                  </a:lnTo>
                  <a:close/>
                </a:path>
                <a:path w="6172200" h="1781175">
                  <a:moveTo>
                    <a:pt x="f1901" y="f1902"/>
                  </a:moveTo>
                  <a:lnTo>
                    <a:pt x="f1903" y="f1902"/>
                  </a:lnTo>
                  <a:lnTo>
                    <a:pt x="f375" y="f1904"/>
                  </a:lnTo>
                  <a:lnTo>
                    <a:pt x="f375" y="f1905"/>
                  </a:lnTo>
                  <a:lnTo>
                    <a:pt x="f1903" y="f1847"/>
                  </a:lnTo>
                  <a:lnTo>
                    <a:pt x="f1901" y="f1847"/>
                  </a:lnTo>
                  <a:lnTo>
                    <a:pt x="f1906" y="f1905"/>
                  </a:lnTo>
                  <a:lnTo>
                    <a:pt x="f1906" y="f1904"/>
                  </a:lnTo>
                  <a:lnTo>
                    <a:pt x="f1901" y="f1902"/>
                  </a:lnTo>
                  <a:close/>
                </a:path>
                <a:path w="6172200" h="1781175">
                  <a:moveTo>
                    <a:pt x="f1907" y="f1908"/>
                  </a:moveTo>
                  <a:lnTo>
                    <a:pt x="f1909" y="f1908"/>
                  </a:lnTo>
                  <a:lnTo>
                    <a:pt x="f119" y="f925"/>
                  </a:lnTo>
                  <a:lnTo>
                    <a:pt x="f119" y="f1910"/>
                  </a:lnTo>
                  <a:lnTo>
                    <a:pt x="f1909" y="f1858"/>
                  </a:lnTo>
                  <a:lnTo>
                    <a:pt x="f1907" y="f1858"/>
                  </a:lnTo>
                  <a:lnTo>
                    <a:pt x="f1911" y="f1910"/>
                  </a:lnTo>
                  <a:lnTo>
                    <a:pt x="f1911" y="f925"/>
                  </a:lnTo>
                  <a:lnTo>
                    <a:pt x="f1907" y="f1908"/>
                  </a:lnTo>
                  <a:close/>
                </a:path>
                <a:path w="6172200" h="1781175">
                  <a:moveTo>
                    <a:pt x="f1912" y="f1908"/>
                  </a:moveTo>
                  <a:lnTo>
                    <a:pt x="f1913" y="f1908"/>
                  </a:lnTo>
                  <a:lnTo>
                    <a:pt x="f1914" y="f925"/>
                  </a:lnTo>
                  <a:lnTo>
                    <a:pt x="f1914" y="f1910"/>
                  </a:lnTo>
                  <a:lnTo>
                    <a:pt x="f1913" y="f1858"/>
                  </a:lnTo>
                  <a:lnTo>
                    <a:pt x="f1912" y="f1858"/>
                  </a:lnTo>
                  <a:lnTo>
                    <a:pt x="f1915" y="f1910"/>
                  </a:lnTo>
                  <a:lnTo>
                    <a:pt x="f1915" y="f925"/>
                  </a:lnTo>
                  <a:lnTo>
                    <a:pt x="f1912" y="f1908"/>
                  </a:lnTo>
                  <a:close/>
                </a:path>
                <a:path w="6172200" h="1781175">
                  <a:moveTo>
                    <a:pt x="f1916" y="f1908"/>
                  </a:moveTo>
                  <a:lnTo>
                    <a:pt x="f1917" y="f1908"/>
                  </a:lnTo>
                  <a:lnTo>
                    <a:pt x="f1918" y="f925"/>
                  </a:lnTo>
                  <a:lnTo>
                    <a:pt x="f1918" y="f1910"/>
                  </a:lnTo>
                  <a:lnTo>
                    <a:pt x="f1917" y="f1858"/>
                  </a:lnTo>
                  <a:lnTo>
                    <a:pt x="f1916" y="f1858"/>
                  </a:lnTo>
                  <a:lnTo>
                    <a:pt x="f1919" y="f1910"/>
                  </a:lnTo>
                  <a:lnTo>
                    <a:pt x="f1919" y="f925"/>
                  </a:lnTo>
                  <a:lnTo>
                    <a:pt x="f1916" y="f1908"/>
                  </a:lnTo>
                  <a:close/>
                </a:path>
                <a:path w="6172200" h="1781175">
                  <a:moveTo>
                    <a:pt x="f1920" y="f1921"/>
                  </a:moveTo>
                  <a:lnTo>
                    <a:pt x="f1922" y="f1921"/>
                  </a:lnTo>
                  <a:lnTo>
                    <a:pt x="f1923" y="f1924"/>
                  </a:lnTo>
                  <a:lnTo>
                    <a:pt x="f1923" y="f1925"/>
                  </a:lnTo>
                  <a:lnTo>
                    <a:pt x="f1922" y="f1871"/>
                  </a:lnTo>
                  <a:lnTo>
                    <a:pt x="f1920" y="f1871"/>
                  </a:lnTo>
                  <a:lnTo>
                    <a:pt x="f1926" y="f1925"/>
                  </a:lnTo>
                  <a:lnTo>
                    <a:pt x="f1926" y="f1924"/>
                  </a:lnTo>
                  <a:lnTo>
                    <a:pt x="f1920" y="f1921"/>
                  </a:lnTo>
                  <a:close/>
                </a:path>
                <a:path w="6172200" h="1781175">
                  <a:moveTo>
                    <a:pt x="f1927" y="f1921"/>
                  </a:moveTo>
                  <a:lnTo>
                    <a:pt x="f1928" y="f1921"/>
                  </a:lnTo>
                  <a:lnTo>
                    <a:pt x="f1929" y="f1924"/>
                  </a:lnTo>
                  <a:lnTo>
                    <a:pt x="f1929" y="f1925"/>
                  </a:lnTo>
                  <a:lnTo>
                    <a:pt x="f1928" y="f1871"/>
                  </a:lnTo>
                  <a:lnTo>
                    <a:pt x="f1927" y="f1871"/>
                  </a:lnTo>
                  <a:lnTo>
                    <a:pt x="f1930" y="f1925"/>
                  </a:lnTo>
                  <a:lnTo>
                    <a:pt x="f1930" y="f1924"/>
                  </a:lnTo>
                  <a:lnTo>
                    <a:pt x="f1927" y="f1921"/>
                  </a:lnTo>
                  <a:close/>
                </a:path>
                <a:path w="6172200" h="1781175">
                  <a:moveTo>
                    <a:pt x="f345" y="f1921"/>
                  </a:moveTo>
                  <a:lnTo>
                    <a:pt x="f347" y="f1921"/>
                  </a:lnTo>
                  <a:lnTo>
                    <a:pt x="f348" y="f1924"/>
                  </a:lnTo>
                  <a:lnTo>
                    <a:pt x="f348" y="f1925"/>
                  </a:lnTo>
                  <a:lnTo>
                    <a:pt x="f347" y="f1871"/>
                  </a:lnTo>
                  <a:lnTo>
                    <a:pt x="f345" y="f1871"/>
                  </a:lnTo>
                  <a:lnTo>
                    <a:pt x="f352" y="f1925"/>
                  </a:lnTo>
                  <a:lnTo>
                    <a:pt x="f352" y="f1924"/>
                  </a:lnTo>
                  <a:lnTo>
                    <a:pt x="f345" y="f1921"/>
                  </a:lnTo>
                  <a:close/>
                </a:path>
                <a:path w="6172200" h="1781175">
                  <a:moveTo>
                    <a:pt x="f1931" y="f1932"/>
                  </a:moveTo>
                  <a:lnTo>
                    <a:pt x="f1933" y="f1932"/>
                  </a:lnTo>
                  <a:lnTo>
                    <a:pt x="f1934" y="f1464"/>
                  </a:lnTo>
                  <a:lnTo>
                    <a:pt x="f1934" y="f1935"/>
                  </a:lnTo>
                  <a:lnTo>
                    <a:pt x="f1933" y="f1875"/>
                  </a:lnTo>
                  <a:lnTo>
                    <a:pt x="f1931" y="f1875"/>
                  </a:lnTo>
                  <a:lnTo>
                    <a:pt x="f1936" y="f1935"/>
                  </a:lnTo>
                  <a:lnTo>
                    <a:pt x="f1936" y="f1464"/>
                  </a:lnTo>
                  <a:lnTo>
                    <a:pt x="f1931" y="f1932"/>
                  </a:lnTo>
                  <a:close/>
                </a:path>
                <a:path w="6172200" h="1781175">
                  <a:moveTo>
                    <a:pt x="f1726" y="f1932"/>
                  </a:moveTo>
                  <a:lnTo>
                    <a:pt x="f1727" y="f1932"/>
                  </a:lnTo>
                  <a:lnTo>
                    <a:pt x="f1728" y="f1464"/>
                  </a:lnTo>
                  <a:lnTo>
                    <a:pt x="f1728" y="f1935"/>
                  </a:lnTo>
                  <a:lnTo>
                    <a:pt x="f1727" y="f1875"/>
                  </a:lnTo>
                  <a:lnTo>
                    <a:pt x="f1726" y="f1875"/>
                  </a:lnTo>
                  <a:lnTo>
                    <a:pt x="f1729" y="f1935"/>
                  </a:lnTo>
                  <a:lnTo>
                    <a:pt x="f1729" y="f1464"/>
                  </a:lnTo>
                  <a:lnTo>
                    <a:pt x="f1726" y="f1932"/>
                  </a:lnTo>
                  <a:close/>
                </a:path>
                <a:path w="6172200" h="1781175">
                  <a:moveTo>
                    <a:pt x="f1937" y="f1932"/>
                  </a:moveTo>
                  <a:lnTo>
                    <a:pt x="f1938" y="f1932"/>
                  </a:lnTo>
                  <a:lnTo>
                    <a:pt x="f478" y="f1464"/>
                  </a:lnTo>
                  <a:lnTo>
                    <a:pt x="f478" y="f1935"/>
                  </a:lnTo>
                  <a:lnTo>
                    <a:pt x="f1938" y="f1875"/>
                  </a:lnTo>
                  <a:lnTo>
                    <a:pt x="f1937" y="f1875"/>
                  </a:lnTo>
                  <a:lnTo>
                    <a:pt x="f1939" y="f1935"/>
                  </a:lnTo>
                  <a:lnTo>
                    <a:pt x="f1939" y="f1464"/>
                  </a:lnTo>
                  <a:lnTo>
                    <a:pt x="f1937" y="f1932"/>
                  </a:lnTo>
                  <a:close/>
                </a:path>
                <a:path w="6172200" h="1781175">
                  <a:moveTo>
                    <a:pt x="f1940" y="f1932"/>
                  </a:moveTo>
                  <a:lnTo>
                    <a:pt x="f1941" y="f1932"/>
                  </a:lnTo>
                  <a:lnTo>
                    <a:pt x="f1015" y="f1464"/>
                  </a:lnTo>
                  <a:lnTo>
                    <a:pt x="f1015" y="f1935"/>
                  </a:lnTo>
                  <a:lnTo>
                    <a:pt x="f1941" y="f1875"/>
                  </a:lnTo>
                  <a:lnTo>
                    <a:pt x="f1940" y="f1875"/>
                  </a:lnTo>
                  <a:lnTo>
                    <a:pt x="f1942" y="f1935"/>
                  </a:lnTo>
                  <a:lnTo>
                    <a:pt x="f1942" y="f1464"/>
                  </a:lnTo>
                  <a:lnTo>
                    <a:pt x="f1940" y="f1932"/>
                  </a:lnTo>
                  <a:close/>
                </a:path>
                <a:path w="6172200" h="1781175">
                  <a:moveTo>
                    <a:pt x="f1288" y="f1932"/>
                  </a:moveTo>
                  <a:lnTo>
                    <a:pt x="f1289" y="f1932"/>
                  </a:lnTo>
                  <a:lnTo>
                    <a:pt x="f1290" y="f1464"/>
                  </a:lnTo>
                  <a:lnTo>
                    <a:pt x="f1290" y="f1935"/>
                  </a:lnTo>
                  <a:lnTo>
                    <a:pt x="f1289" y="f1875"/>
                  </a:lnTo>
                  <a:lnTo>
                    <a:pt x="f1288" y="f1875"/>
                  </a:lnTo>
                  <a:lnTo>
                    <a:pt x="f1291" y="f1935"/>
                  </a:lnTo>
                  <a:lnTo>
                    <a:pt x="f1291" y="f1464"/>
                  </a:lnTo>
                  <a:lnTo>
                    <a:pt x="f1288" y="f1932"/>
                  </a:lnTo>
                  <a:close/>
                </a:path>
                <a:path w="6172200" h="1781175">
                  <a:moveTo>
                    <a:pt x="f899" y="f1932"/>
                  </a:moveTo>
                  <a:lnTo>
                    <a:pt x="f900" y="f1932"/>
                  </a:lnTo>
                  <a:lnTo>
                    <a:pt x="f745" y="f1464"/>
                  </a:lnTo>
                  <a:lnTo>
                    <a:pt x="f745" y="f1935"/>
                  </a:lnTo>
                  <a:lnTo>
                    <a:pt x="f900" y="f1875"/>
                  </a:lnTo>
                  <a:lnTo>
                    <a:pt x="f899" y="f1875"/>
                  </a:lnTo>
                  <a:lnTo>
                    <a:pt x="f901" y="f1935"/>
                  </a:lnTo>
                  <a:lnTo>
                    <a:pt x="f901" y="f1464"/>
                  </a:lnTo>
                  <a:lnTo>
                    <a:pt x="f899" y="f1932"/>
                  </a:lnTo>
                  <a:close/>
                </a:path>
                <a:path w="6172200" h="1781175">
                  <a:moveTo>
                    <a:pt x="f1943" y="f1944"/>
                  </a:moveTo>
                  <a:lnTo>
                    <a:pt x="f1945" y="f1944"/>
                  </a:lnTo>
                  <a:lnTo>
                    <a:pt x="f1946" y="f1947"/>
                  </a:lnTo>
                  <a:lnTo>
                    <a:pt x="f1946" y="f1948"/>
                  </a:lnTo>
                  <a:lnTo>
                    <a:pt x="f1945" y="f1949"/>
                  </a:lnTo>
                  <a:lnTo>
                    <a:pt x="f1943" y="f1949"/>
                  </a:lnTo>
                  <a:lnTo>
                    <a:pt x="f1950" y="f1948"/>
                  </a:lnTo>
                  <a:lnTo>
                    <a:pt x="f1950" y="f1947"/>
                  </a:lnTo>
                  <a:lnTo>
                    <a:pt x="f1943" y="f1944"/>
                  </a:lnTo>
                  <a:close/>
                </a:path>
                <a:path w="6172200" h="1781175">
                  <a:moveTo>
                    <a:pt x="f232" y="f1944"/>
                  </a:moveTo>
                  <a:lnTo>
                    <a:pt x="f234" y="f1944"/>
                  </a:lnTo>
                  <a:lnTo>
                    <a:pt x="f235" y="f1947"/>
                  </a:lnTo>
                  <a:lnTo>
                    <a:pt x="f235" y="f1948"/>
                  </a:lnTo>
                  <a:lnTo>
                    <a:pt x="f234" y="f1949"/>
                  </a:lnTo>
                  <a:lnTo>
                    <a:pt x="f232" y="f1949"/>
                  </a:lnTo>
                  <a:lnTo>
                    <a:pt x="f238" y="f1948"/>
                  </a:lnTo>
                  <a:lnTo>
                    <a:pt x="f238" y="f1947"/>
                  </a:lnTo>
                  <a:lnTo>
                    <a:pt x="f232" y="f1944"/>
                  </a:lnTo>
                  <a:close/>
                </a:path>
                <a:path w="6172200" h="1781175">
                  <a:moveTo>
                    <a:pt x="f1951" y="f1944"/>
                  </a:moveTo>
                  <a:lnTo>
                    <a:pt x="f1952" y="f1944"/>
                  </a:lnTo>
                  <a:lnTo>
                    <a:pt x="f1953" y="f1947"/>
                  </a:lnTo>
                  <a:lnTo>
                    <a:pt x="f1953" y="f1948"/>
                  </a:lnTo>
                  <a:lnTo>
                    <a:pt x="f1952" y="f1949"/>
                  </a:lnTo>
                  <a:lnTo>
                    <a:pt x="f1951" y="f1949"/>
                  </a:lnTo>
                  <a:lnTo>
                    <a:pt x="f1954" y="f1948"/>
                  </a:lnTo>
                  <a:lnTo>
                    <a:pt x="f1954" y="f1947"/>
                  </a:lnTo>
                  <a:lnTo>
                    <a:pt x="f1951" y="f1944"/>
                  </a:lnTo>
                  <a:close/>
                </a:path>
                <a:path w="6172200" h="1781175">
                  <a:moveTo>
                    <a:pt x="f1195" y="f1944"/>
                  </a:moveTo>
                  <a:lnTo>
                    <a:pt x="f1196" y="f1944"/>
                  </a:lnTo>
                  <a:lnTo>
                    <a:pt x="f1197" y="f1947"/>
                  </a:lnTo>
                  <a:lnTo>
                    <a:pt x="f1197" y="f1948"/>
                  </a:lnTo>
                  <a:lnTo>
                    <a:pt x="f1196" y="f1949"/>
                  </a:lnTo>
                  <a:lnTo>
                    <a:pt x="f1195" y="f1949"/>
                  </a:lnTo>
                  <a:lnTo>
                    <a:pt x="f1198" y="f1948"/>
                  </a:lnTo>
                  <a:lnTo>
                    <a:pt x="f1198" y="f1947"/>
                  </a:lnTo>
                  <a:lnTo>
                    <a:pt x="f1195" y="f1944"/>
                  </a:lnTo>
                  <a:close/>
                </a:path>
                <a:path w="6172200" h="1781175">
                  <a:moveTo>
                    <a:pt x="f635" y="f1944"/>
                  </a:moveTo>
                  <a:lnTo>
                    <a:pt x="f636" y="f1944"/>
                  </a:lnTo>
                  <a:lnTo>
                    <a:pt x="f637" y="f1947"/>
                  </a:lnTo>
                  <a:lnTo>
                    <a:pt x="f637" y="f1948"/>
                  </a:lnTo>
                  <a:lnTo>
                    <a:pt x="f636" y="f1949"/>
                  </a:lnTo>
                  <a:lnTo>
                    <a:pt x="f635" y="f1949"/>
                  </a:lnTo>
                  <a:lnTo>
                    <a:pt x="f638" y="f1948"/>
                  </a:lnTo>
                  <a:lnTo>
                    <a:pt x="f638" y="f1947"/>
                  </a:lnTo>
                  <a:lnTo>
                    <a:pt x="f635" y="f1944"/>
                  </a:lnTo>
                  <a:close/>
                </a:path>
                <a:path w="6172200" h="1781175">
                  <a:moveTo>
                    <a:pt x="f1955" y="f1956"/>
                  </a:moveTo>
                  <a:lnTo>
                    <a:pt x="f1957" y="f1956"/>
                  </a:lnTo>
                  <a:lnTo>
                    <a:pt x="f48" y="f1958"/>
                  </a:lnTo>
                  <a:lnTo>
                    <a:pt x="f48" y="f1959"/>
                  </a:lnTo>
                  <a:lnTo>
                    <a:pt x="f1957" y="f1902"/>
                  </a:lnTo>
                  <a:lnTo>
                    <a:pt x="f1955" y="f1902"/>
                  </a:lnTo>
                  <a:lnTo>
                    <a:pt x="f1960" y="f1959"/>
                  </a:lnTo>
                  <a:lnTo>
                    <a:pt x="f1960" y="f1958"/>
                  </a:lnTo>
                  <a:lnTo>
                    <a:pt x="f1955" y="f1956"/>
                  </a:lnTo>
                  <a:close/>
                </a:path>
                <a:path w="6172200" h="1781175">
                  <a:moveTo>
                    <a:pt x="f1961" y="f1956"/>
                  </a:moveTo>
                  <a:lnTo>
                    <a:pt x="f1962" y="f1956"/>
                  </a:lnTo>
                  <a:lnTo>
                    <a:pt x="f1308" y="f1958"/>
                  </a:lnTo>
                  <a:lnTo>
                    <a:pt x="f1308" y="f1959"/>
                  </a:lnTo>
                  <a:lnTo>
                    <a:pt x="f1962" y="f1902"/>
                  </a:lnTo>
                  <a:lnTo>
                    <a:pt x="f1961" y="f1902"/>
                  </a:lnTo>
                  <a:lnTo>
                    <a:pt x="f1963" y="f1959"/>
                  </a:lnTo>
                  <a:lnTo>
                    <a:pt x="f1963" y="f1958"/>
                  </a:lnTo>
                  <a:lnTo>
                    <a:pt x="f1961" y="f1956"/>
                  </a:lnTo>
                  <a:close/>
                </a:path>
                <a:path w="6172200" h="1781175">
                  <a:moveTo>
                    <a:pt x="f383" y="f1964"/>
                  </a:moveTo>
                  <a:lnTo>
                    <a:pt x="f385" y="f1964"/>
                  </a:lnTo>
                  <a:lnTo>
                    <a:pt x="f386" y="f1965"/>
                  </a:lnTo>
                  <a:lnTo>
                    <a:pt x="f386" y="f1966"/>
                  </a:lnTo>
                  <a:lnTo>
                    <a:pt x="f385" y="f1908"/>
                  </a:lnTo>
                  <a:lnTo>
                    <a:pt x="f383" y="f1908"/>
                  </a:lnTo>
                  <a:lnTo>
                    <a:pt x="f389" y="f1966"/>
                  </a:lnTo>
                  <a:lnTo>
                    <a:pt x="f389" y="f1965"/>
                  </a:lnTo>
                  <a:lnTo>
                    <a:pt x="f383" y="f1964"/>
                  </a:lnTo>
                  <a:close/>
                </a:path>
                <a:path w="6172200" h="1781175">
                  <a:moveTo>
                    <a:pt x="f65" y="f1967"/>
                  </a:moveTo>
                  <a:lnTo>
                    <a:pt x="f67" y="f1967"/>
                  </a:lnTo>
                  <a:lnTo>
                    <a:pt x="f68" y="f1968"/>
                  </a:lnTo>
                  <a:lnTo>
                    <a:pt x="f68" y="f1969"/>
                  </a:lnTo>
                  <a:lnTo>
                    <a:pt x="f67" y="f1921"/>
                  </a:lnTo>
                  <a:lnTo>
                    <a:pt x="f65" y="f1921"/>
                  </a:lnTo>
                  <a:lnTo>
                    <a:pt x="f72" y="f1969"/>
                  </a:lnTo>
                  <a:lnTo>
                    <a:pt x="f72" y="f1968"/>
                  </a:lnTo>
                  <a:lnTo>
                    <a:pt x="f65" y="f1967"/>
                  </a:lnTo>
                  <a:close/>
                </a:path>
                <a:path w="6172200" h="1781175">
                  <a:moveTo>
                    <a:pt x="f628" y="f1967"/>
                  </a:moveTo>
                  <a:lnTo>
                    <a:pt x="f630" y="f1967"/>
                  </a:lnTo>
                  <a:lnTo>
                    <a:pt x="f631" y="f1968"/>
                  </a:lnTo>
                  <a:lnTo>
                    <a:pt x="f631" y="f1969"/>
                  </a:lnTo>
                  <a:lnTo>
                    <a:pt x="f630" y="f1921"/>
                  </a:lnTo>
                  <a:lnTo>
                    <a:pt x="f628" y="f1921"/>
                  </a:lnTo>
                  <a:lnTo>
                    <a:pt x="f634" y="f1969"/>
                  </a:lnTo>
                  <a:lnTo>
                    <a:pt x="f634" y="f1968"/>
                  </a:lnTo>
                  <a:lnTo>
                    <a:pt x="f628" y="f1967"/>
                  </a:lnTo>
                  <a:close/>
                </a:path>
                <a:path w="6172200" h="1781175">
                  <a:moveTo>
                    <a:pt x="f1634" y="f1967"/>
                  </a:moveTo>
                  <a:lnTo>
                    <a:pt x="f1636" y="f1967"/>
                  </a:lnTo>
                  <a:lnTo>
                    <a:pt x="f1637" y="f1968"/>
                  </a:lnTo>
                  <a:lnTo>
                    <a:pt x="f1637" y="f1969"/>
                  </a:lnTo>
                  <a:lnTo>
                    <a:pt x="f1636" y="f1921"/>
                  </a:lnTo>
                  <a:lnTo>
                    <a:pt x="f1634" y="f1921"/>
                  </a:lnTo>
                  <a:lnTo>
                    <a:pt x="f501" y="f1969"/>
                  </a:lnTo>
                  <a:lnTo>
                    <a:pt x="f501" y="f1968"/>
                  </a:lnTo>
                  <a:lnTo>
                    <a:pt x="f1634" y="f1967"/>
                  </a:lnTo>
                  <a:close/>
                </a:path>
                <a:path w="6172200" h="1781175">
                  <a:moveTo>
                    <a:pt x="f1970" y="f1967"/>
                  </a:moveTo>
                  <a:lnTo>
                    <a:pt x="f1971" y="f1967"/>
                  </a:lnTo>
                  <a:lnTo>
                    <a:pt x="f1972" y="f1968"/>
                  </a:lnTo>
                  <a:lnTo>
                    <a:pt x="f1972" y="f1969"/>
                  </a:lnTo>
                  <a:lnTo>
                    <a:pt x="f1971" y="f1921"/>
                  </a:lnTo>
                  <a:lnTo>
                    <a:pt x="f1970" y="f1921"/>
                  </a:lnTo>
                  <a:lnTo>
                    <a:pt x="f1805" y="f1969"/>
                  </a:lnTo>
                  <a:lnTo>
                    <a:pt x="f1805" y="f1968"/>
                  </a:lnTo>
                  <a:lnTo>
                    <a:pt x="f1970" y="f1967"/>
                  </a:lnTo>
                  <a:close/>
                </a:path>
                <a:path w="6172200" h="1781175">
                  <a:moveTo>
                    <a:pt x="f1973" y="f1974"/>
                  </a:moveTo>
                  <a:lnTo>
                    <a:pt x="f1975" y="f1974"/>
                  </a:lnTo>
                  <a:lnTo>
                    <a:pt x="f1074" y="f1976"/>
                  </a:lnTo>
                  <a:lnTo>
                    <a:pt x="f1074" y="f1977"/>
                  </a:lnTo>
                  <a:lnTo>
                    <a:pt x="f1975" y="f1932"/>
                  </a:lnTo>
                  <a:lnTo>
                    <a:pt x="f1973" y="f1932"/>
                  </a:lnTo>
                  <a:lnTo>
                    <a:pt x="f415" y="f1977"/>
                  </a:lnTo>
                  <a:lnTo>
                    <a:pt x="f415" y="f1976"/>
                  </a:lnTo>
                  <a:lnTo>
                    <a:pt x="f1973" y="f1974"/>
                  </a:lnTo>
                  <a:close/>
                </a:path>
                <a:path w="6172200" h="1781175">
                  <a:moveTo>
                    <a:pt x="f1978" y="f1974"/>
                  </a:moveTo>
                  <a:lnTo>
                    <a:pt x="f1979" y="f1974"/>
                  </a:lnTo>
                  <a:lnTo>
                    <a:pt x="f1980" y="f1976"/>
                  </a:lnTo>
                  <a:lnTo>
                    <a:pt x="f1980" y="f1977"/>
                  </a:lnTo>
                  <a:lnTo>
                    <a:pt x="f1979" y="f1932"/>
                  </a:lnTo>
                  <a:lnTo>
                    <a:pt x="f1978" y="f1932"/>
                  </a:lnTo>
                  <a:lnTo>
                    <a:pt x="f720" y="f1977"/>
                  </a:lnTo>
                  <a:lnTo>
                    <a:pt x="f720" y="f1976"/>
                  </a:lnTo>
                  <a:lnTo>
                    <a:pt x="f1978" y="f1974"/>
                  </a:lnTo>
                  <a:close/>
                </a:path>
                <a:path w="6172200" h="1781175">
                  <a:moveTo>
                    <a:pt x="f1981" y="f1982"/>
                  </a:moveTo>
                  <a:lnTo>
                    <a:pt x="f1983" y="f1982"/>
                  </a:lnTo>
                  <a:lnTo>
                    <a:pt x="f11" y="f1984"/>
                  </a:lnTo>
                  <a:lnTo>
                    <a:pt x="f11" y="f1985"/>
                  </a:lnTo>
                  <a:lnTo>
                    <a:pt x="f1983" y="f1986"/>
                  </a:lnTo>
                  <a:lnTo>
                    <a:pt x="f1981" y="f1986"/>
                  </a:lnTo>
                  <a:lnTo>
                    <a:pt x="f1987" y="f1985"/>
                  </a:lnTo>
                  <a:lnTo>
                    <a:pt x="f1987" y="f1984"/>
                  </a:lnTo>
                  <a:lnTo>
                    <a:pt x="f1981" y="f1982"/>
                  </a:lnTo>
                  <a:close/>
                </a:path>
                <a:path w="6172200" h="1781175">
                  <a:moveTo>
                    <a:pt x="f1988" y="f1982"/>
                  </a:moveTo>
                  <a:lnTo>
                    <a:pt x="f1989" y="f1982"/>
                  </a:lnTo>
                  <a:lnTo>
                    <a:pt x="f298" y="f1984"/>
                  </a:lnTo>
                  <a:lnTo>
                    <a:pt x="f298" y="f1985"/>
                  </a:lnTo>
                  <a:lnTo>
                    <a:pt x="f1989" y="f1986"/>
                  </a:lnTo>
                  <a:lnTo>
                    <a:pt x="f1988" y="f1986"/>
                  </a:lnTo>
                  <a:lnTo>
                    <a:pt x="f184" y="f1985"/>
                  </a:lnTo>
                  <a:lnTo>
                    <a:pt x="f184" y="f1984"/>
                  </a:lnTo>
                  <a:lnTo>
                    <a:pt x="f1988" y="f1982"/>
                  </a:lnTo>
                  <a:close/>
                </a:path>
                <a:path w="6172200" h="1781175">
                  <a:moveTo>
                    <a:pt x="f1623" y="f1990"/>
                  </a:moveTo>
                  <a:lnTo>
                    <a:pt x="f1625" y="f1990"/>
                  </a:lnTo>
                  <a:lnTo>
                    <a:pt x="f1626" y="f1991"/>
                  </a:lnTo>
                  <a:lnTo>
                    <a:pt x="f1626" y="f1462"/>
                  </a:lnTo>
                  <a:lnTo>
                    <a:pt x="f1625" y="f1944"/>
                  </a:lnTo>
                  <a:lnTo>
                    <a:pt x="f1623" y="f1944"/>
                  </a:lnTo>
                  <a:lnTo>
                    <a:pt x="f1630" y="f1462"/>
                  </a:lnTo>
                  <a:lnTo>
                    <a:pt x="f1630" y="f1991"/>
                  </a:lnTo>
                  <a:lnTo>
                    <a:pt x="f1623" y="f1990"/>
                  </a:lnTo>
                  <a:close/>
                </a:path>
                <a:path w="6172200" h="1781175">
                  <a:moveTo>
                    <a:pt x="f1992" y="f1990"/>
                  </a:moveTo>
                  <a:lnTo>
                    <a:pt x="f1993" y="f1990"/>
                  </a:lnTo>
                  <a:lnTo>
                    <a:pt x="f671" y="f1991"/>
                  </a:lnTo>
                  <a:lnTo>
                    <a:pt x="f671" y="f1462"/>
                  </a:lnTo>
                  <a:lnTo>
                    <a:pt x="f1993" y="f1944"/>
                  </a:lnTo>
                  <a:lnTo>
                    <a:pt x="f1992" y="f1944"/>
                  </a:lnTo>
                  <a:lnTo>
                    <a:pt x="f1994" y="f1462"/>
                  </a:lnTo>
                  <a:lnTo>
                    <a:pt x="f1994" y="f1991"/>
                  </a:lnTo>
                  <a:lnTo>
                    <a:pt x="f1992" y="f1990"/>
                  </a:lnTo>
                  <a:close/>
                </a:path>
                <a:path w="6172200" h="1781175">
                  <a:moveTo>
                    <a:pt x="f1995" y="f1996"/>
                  </a:moveTo>
                  <a:lnTo>
                    <a:pt x="f1997" y="f1996"/>
                  </a:lnTo>
                  <a:lnTo>
                    <a:pt x="f1998" y="f1999"/>
                  </a:lnTo>
                  <a:lnTo>
                    <a:pt x="f1998" y="f2000"/>
                  </a:lnTo>
                  <a:lnTo>
                    <a:pt x="f1997" y="f1956"/>
                  </a:lnTo>
                  <a:lnTo>
                    <a:pt x="f1995" y="f1956"/>
                  </a:lnTo>
                  <a:lnTo>
                    <a:pt x="f2001" y="f2000"/>
                  </a:lnTo>
                  <a:lnTo>
                    <a:pt x="f2001" y="f1999"/>
                  </a:lnTo>
                  <a:lnTo>
                    <a:pt x="f1995" y="f1996"/>
                  </a:lnTo>
                  <a:close/>
                </a:path>
                <a:path w="6172200" h="1781175">
                  <a:moveTo>
                    <a:pt x="f2002" y="f1996"/>
                  </a:moveTo>
                  <a:lnTo>
                    <a:pt x="f2003" y="f1996"/>
                  </a:lnTo>
                  <a:lnTo>
                    <a:pt x="f580" y="f1999"/>
                  </a:lnTo>
                  <a:lnTo>
                    <a:pt x="f580" y="f2000"/>
                  </a:lnTo>
                  <a:lnTo>
                    <a:pt x="f2003" y="f1956"/>
                  </a:lnTo>
                  <a:lnTo>
                    <a:pt x="f2002" y="f1956"/>
                  </a:lnTo>
                  <a:lnTo>
                    <a:pt x="f246" y="f2000"/>
                  </a:lnTo>
                  <a:lnTo>
                    <a:pt x="f246" y="f1999"/>
                  </a:lnTo>
                  <a:lnTo>
                    <a:pt x="f2002" y="f1996"/>
                  </a:lnTo>
                  <a:close/>
                </a:path>
                <a:path w="6172200" h="1781175">
                  <a:moveTo>
                    <a:pt x="f2004" y="f2005"/>
                  </a:moveTo>
                  <a:lnTo>
                    <a:pt x="f2006" y="f2005"/>
                  </a:lnTo>
                  <a:lnTo>
                    <a:pt x="f2007" y="f2008"/>
                  </a:lnTo>
                  <a:lnTo>
                    <a:pt x="f2007" y="f2009"/>
                  </a:lnTo>
                  <a:lnTo>
                    <a:pt x="f2006" y="f1964"/>
                  </a:lnTo>
                  <a:lnTo>
                    <a:pt x="f2004" y="f1964"/>
                  </a:lnTo>
                  <a:lnTo>
                    <a:pt x="f1416" y="f2009"/>
                  </a:lnTo>
                  <a:lnTo>
                    <a:pt x="f1416" y="f2008"/>
                  </a:lnTo>
                  <a:lnTo>
                    <a:pt x="f2004" y="f2005"/>
                  </a:lnTo>
                  <a:close/>
                </a:path>
                <a:path w="6172200" h="1781175">
                  <a:moveTo>
                    <a:pt x="f2010" y="f2005"/>
                  </a:moveTo>
                  <a:lnTo>
                    <a:pt x="f2011" y="f2005"/>
                  </a:lnTo>
                  <a:lnTo>
                    <a:pt x="f41" y="f2008"/>
                  </a:lnTo>
                  <a:lnTo>
                    <a:pt x="f41" y="f2009"/>
                  </a:lnTo>
                  <a:lnTo>
                    <a:pt x="f2011" y="f1964"/>
                  </a:lnTo>
                  <a:lnTo>
                    <a:pt x="f2010" y="f1964"/>
                  </a:lnTo>
                  <a:lnTo>
                    <a:pt x="f1423" y="f2009"/>
                  </a:lnTo>
                  <a:lnTo>
                    <a:pt x="f1423" y="f2008"/>
                  </a:lnTo>
                  <a:lnTo>
                    <a:pt x="f2010" y="f2005"/>
                  </a:lnTo>
                  <a:close/>
                </a:path>
                <a:path w="6172200" h="1781175">
                  <a:moveTo>
                    <a:pt x="f2012" y="f2005"/>
                  </a:moveTo>
                  <a:lnTo>
                    <a:pt x="f2013" y="f2005"/>
                  </a:lnTo>
                  <a:lnTo>
                    <a:pt x="f1333" y="f2008"/>
                  </a:lnTo>
                  <a:lnTo>
                    <a:pt x="f1333" y="f2009"/>
                  </a:lnTo>
                  <a:lnTo>
                    <a:pt x="f2013" y="f1964"/>
                  </a:lnTo>
                  <a:lnTo>
                    <a:pt x="f2012" y="f1964"/>
                  </a:lnTo>
                  <a:lnTo>
                    <a:pt x="f1158" y="f2009"/>
                  </a:lnTo>
                  <a:lnTo>
                    <a:pt x="f1158" y="f2008"/>
                  </a:lnTo>
                  <a:lnTo>
                    <a:pt x="f2012" y="f2005"/>
                  </a:lnTo>
                  <a:close/>
                </a:path>
                <a:path w="6172200" h="1781175">
                  <a:moveTo>
                    <a:pt x="f2014" y="f2015"/>
                  </a:moveTo>
                  <a:lnTo>
                    <a:pt x="f2016" y="f2015"/>
                  </a:lnTo>
                  <a:lnTo>
                    <a:pt x="f2017" y="f2018"/>
                  </a:lnTo>
                  <a:lnTo>
                    <a:pt x="f2017" y="f1081"/>
                  </a:lnTo>
                  <a:lnTo>
                    <a:pt x="f2016" y="f1967"/>
                  </a:lnTo>
                  <a:lnTo>
                    <a:pt x="f2014" y="f1967"/>
                  </a:lnTo>
                  <a:lnTo>
                    <a:pt x="f2019" y="f1081"/>
                  </a:lnTo>
                  <a:lnTo>
                    <a:pt x="f2019" y="f2018"/>
                  </a:lnTo>
                  <a:lnTo>
                    <a:pt x="f2014" y="f2015"/>
                  </a:lnTo>
                  <a:close/>
                </a:path>
                <a:path w="6172200" h="1781175">
                  <a:moveTo>
                    <a:pt x="f1640" y="f2015"/>
                  </a:moveTo>
                  <a:lnTo>
                    <a:pt x="f1641" y="f2015"/>
                  </a:lnTo>
                  <a:lnTo>
                    <a:pt x="f1642" y="f2018"/>
                  </a:lnTo>
                  <a:lnTo>
                    <a:pt x="f1642" y="f1081"/>
                  </a:lnTo>
                  <a:lnTo>
                    <a:pt x="f1641" y="f1967"/>
                  </a:lnTo>
                  <a:lnTo>
                    <a:pt x="f1640" y="f1967"/>
                  </a:lnTo>
                  <a:lnTo>
                    <a:pt x="f524" y="f1081"/>
                  </a:lnTo>
                  <a:lnTo>
                    <a:pt x="f524" y="f2018"/>
                  </a:lnTo>
                  <a:lnTo>
                    <a:pt x="f1640" y="f2015"/>
                  </a:lnTo>
                  <a:close/>
                </a:path>
                <a:path w="6172200" h="1781175">
                  <a:moveTo>
                    <a:pt x="f2020" y="f2015"/>
                  </a:moveTo>
                  <a:lnTo>
                    <a:pt x="f2021" y="f2015"/>
                  </a:lnTo>
                  <a:lnTo>
                    <a:pt x="f2022" y="f2018"/>
                  </a:lnTo>
                  <a:lnTo>
                    <a:pt x="f2022" y="f1081"/>
                  </a:lnTo>
                  <a:lnTo>
                    <a:pt x="f2021" y="f1967"/>
                  </a:lnTo>
                  <a:lnTo>
                    <a:pt x="f2020" y="f1967"/>
                  </a:lnTo>
                  <a:lnTo>
                    <a:pt x="f1834" y="f1081"/>
                  </a:lnTo>
                  <a:lnTo>
                    <a:pt x="f1834" y="f2018"/>
                  </a:lnTo>
                  <a:lnTo>
                    <a:pt x="f2020" y="f2015"/>
                  </a:lnTo>
                  <a:close/>
                </a:path>
                <a:path w="6172200" h="1781175">
                  <a:moveTo>
                    <a:pt x="f2023" y="f2024"/>
                  </a:moveTo>
                  <a:lnTo>
                    <a:pt x="f2025" y="f2024"/>
                  </a:lnTo>
                  <a:lnTo>
                    <a:pt x="f1529" y="f2026"/>
                  </a:lnTo>
                  <a:lnTo>
                    <a:pt x="f1529" y="f2027"/>
                  </a:lnTo>
                  <a:lnTo>
                    <a:pt x="f2025" y="f1974"/>
                  </a:lnTo>
                  <a:lnTo>
                    <a:pt x="f2023" y="f1974"/>
                  </a:lnTo>
                  <a:lnTo>
                    <a:pt x="f3" y="f2027"/>
                  </a:lnTo>
                  <a:lnTo>
                    <a:pt x="f3" y="f2026"/>
                  </a:lnTo>
                  <a:lnTo>
                    <a:pt x="f2023" y="f2024"/>
                  </a:lnTo>
                  <a:close/>
                </a:path>
                <a:path w="6172200" h="1781175">
                  <a:moveTo>
                    <a:pt x="f1008" y="f2028"/>
                  </a:moveTo>
                  <a:lnTo>
                    <a:pt x="f1009" y="f2028"/>
                  </a:lnTo>
                  <a:lnTo>
                    <a:pt x="f1010" y="f2029"/>
                  </a:lnTo>
                  <a:lnTo>
                    <a:pt x="f1010" y="f2030"/>
                  </a:lnTo>
                  <a:lnTo>
                    <a:pt x="f1009" y="f1982"/>
                  </a:lnTo>
                  <a:lnTo>
                    <a:pt x="f1008" y="f1982"/>
                  </a:lnTo>
                  <a:lnTo>
                    <a:pt x="f1011" y="f2030"/>
                  </a:lnTo>
                  <a:lnTo>
                    <a:pt x="f1011" y="f2029"/>
                  </a:lnTo>
                  <a:lnTo>
                    <a:pt x="f1008" y="f2028"/>
                  </a:lnTo>
                  <a:close/>
                </a:path>
                <a:path w="6172200" h="1781175">
                  <a:moveTo>
                    <a:pt x="f708" y="f2028"/>
                  </a:moveTo>
                  <a:lnTo>
                    <a:pt x="f709" y="f2028"/>
                  </a:lnTo>
                  <a:lnTo>
                    <a:pt x="f511" y="f2029"/>
                  </a:lnTo>
                  <a:lnTo>
                    <a:pt x="f511" y="f2030"/>
                  </a:lnTo>
                  <a:lnTo>
                    <a:pt x="f709" y="f1982"/>
                  </a:lnTo>
                  <a:lnTo>
                    <a:pt x="f708" y="f1982"/>
                  </a:lnTo>
                  <a:lnTo>
                    <a:pt x="f710" y="f2030"/>
                  </a:lnTo>
                  <a:lnTo>
                    <a:pt x="f710" y="f2029"/>
                  </a:lnTo>
                  <a:lnTo>
                    <a:pt x="f708" y="f2028"/>
                  </a:lnTo>
                  <a:close/>
                </a:path>
                <a:path w="6172200" h="1781175">
                  <a:moveTo>
                    <a:pt x="f2031" y="f2028"/>
                  </a:moveTo>
                  <a:lnTo>
                    <a:pt x="f2032" y="f2028"/>
                  </a:lnTo>
                  <a:lnTo>
                    <a:pt x="f2033" y="f2029"/>
                  </a:lnTo>
                  <a:lnTo>
                    <a:pt x="f2033" y="f2030"/>
                  </a:lnTo>
                  <a:lnTo>
                    <a:pt x="f2032" y="f1982"/>
                  </a:lnTo>
                  <a:lnTo>
                    <a:pt x="f2031" y="f1982"/>
                  </a:lnTo>
                  <a:lnTo>
                    <a:pt x="f2034" y="f2030"/>
                  </a:lnTo>
                  <a:lnTo>
                    <a:pt x="f2034" y="f2029"/>
                  </a:lnTo>
                  <a:lnTo>
                    <a:pt x="f2031" y="f2028"/>
                  </a:lnTo>
                  <a:close/>
                </a:path>
                <a:path w="6172200" h="1781175">
                  <a:moveTo>
                    <a:pt x="f1199" y="f2035"/>
                  </a:moveTo>
                  <a:lnTo>
                    <a:pt x="f1201" y="f2035"/>
                  </a:lnTo>
                  <a:lnTo>
                    <a:pt x="f1202" y="f2036"/>
                  </a:lnTo>
                  <a:lnTo>
                    <a:pt x="f1202" y="f2037"/>
                  </a:lnTo>
                  <a:lnTo>
                    <a:pt x="f1201" y="f1996"/>
                  </a:lnTo>
                  <a:lnTo>
                    <a:pt x="f1199" y="f1996"/>
                  </a:lnTo>
                  <a:lnTo>
                    <a:pt x="f1206" y="f2037"/>
                  </a:lnTo>
                  <a:lnTo>
                    <a:pt x="f1206" y="f2036"/>
                  </a:lnTo>
                  <a:lnTo>
                    <a:pt x="f1199" y="f2035"/>
                  </a:lnTo>
                  <a:close/>
                </a:path>
                <a:path w="6172200" h="1781175">
                  <a:moveTo>
                    <a:pt x="f2038" y="f2035"/>
                  </a:moveTo>
                  <a:lnTo>
                    <a:pt x="f2039" y="f2035"/>
                  </a:lnTo>
                  <a:lnTo>
                    <a:pt x="f2040" y="f2036"/>
                  </a:lnTo>
                  <a:lnTo>
                    <a:pt x="f2040" y="f2037"/>
                  </a:lnTo>
                  <a:lnTo>
                    <a:pt x="f2039" y="f1996"/>
                  </a:lnTo>
                  <a:lnTo>
                    <a:pt x="f2038" y="f1996"/>
                  </a:lnTo>
                  <a:lnTo>
                    <a:pt x="f1877" y="f2037"/>
                  </a:lnTo>
                  <a:lnTo>
                    <a:pt x="f1877" y="f2036"/>
                  </a:lnTo>
                  <a:lnTo>
                    <a:pt x="f2038" y="f2035"/>
                  </a:lnTo>
                  <a:close/>
                </a:path>
                <a:path w="6172200" h="1781175">
                  <a:moveTo>
                    <a:pt x="f2041" y="f2035"/>
                  </a:moveTo>
                  <a:lnTo>
                    <a:pt x="f2042" y="f2035"/>
                  </a:lnTo>
                  <a:lnTo>
                    <a:pt x="f2043" y="f2036"/>
                  </a:lnTo>
                  <a:lnTo>
                    <a:pt x="f2043" y="f2037"/>
                  </a:lnTo>
                  <a:lnTo>
                    <a:pt x="f2042" y="f1996"/>
                  </a:lnTo>
                  <a:lnTo>
                    <a:pt x="f2041" y="f1996"/>
                  </a:lnTo>
                  <a:lnTo>
                    <a:pt x="f316" y="f2037"/>
                  </a:lnTo>
                  <a:lnTo>
                    <a:pt x="f316" y="f2036"/>
                  </a:lnTo>
                  <a:lnTo>
                    <a:pt x="f2041" y="f2035"/>
                  </a:lnTo>
                  <a:close/>
                </a:path>
                <a:path w="6172200" h="1781175">
                  <a:moveTo>
                    <a:pt x="f2044" y="f2035"/>
                  </a:moveTo>
                  <a:lnTo>
                    <a:pt x="f2045" y="f2035"/>
                  </a:lnTo>
                  <a:lnTo>
                    <a:pt x="f854" y="f2036"/>
                  </a:lnTo>
                  <a:lnTo>
                    <a:pt x="f854" y="f2037"/>
                  </a:lnTo>
                  <a:lnTo>
                    <a:pt x="f2045" y="f1996"/>
                  </a:lnTo>
                  <a:lnTo>
                    <a:pt x="f2044" y="f1996"/>
                  </a:lnTo>
                  <a:lnTo>
                    <a:pt x="f2046" y="f2037"/>
                  </a:lnTo>
                  <a:lnTo>
                    <a:pt x="f2046" y="f2036"/>
                  </a:lnTo>
                  <a:lnTo>
                    <a:pt x="f2044" y="f2035"/>
                  </a:lnTo>
                  <a:close/>
                </a:path>
                <a:path w="6172200" h="1781175">
                  <a:moveTo>
                    <a:pt x="f318" y="f2035"/>
                  </a:moveTo>
                  <a:lnTo>
                    <a:pt x="f317" y="f2035"/>
                  </a:lnTo>
                  <a:lnTo>
                    <a:pt x="f912" y="f2036"/>
                  </a:lnTo>
                  <a:lnTo>
                    <a:pt x="f912" y="f2037"/>
                  </a:lnTo>
                  <a:lnTo>
                    <a:pt x="f317" y="f1996"/>
                  </a:lnTo>
                  <a:lnTo>
                    <a:pt x="f318" y="f1996"/>
                  </a:lnTo>
                  <a:lnTo>
                    <a:pt x="f2047" y="f2037"/>
                  </a:lnTo>
                  <a:lnTo>
                    <a:pt x="f2047" y="f2036"/>
                  </a:lnTo>
                  <a:lnTo>
                    <a:pt x="f318" y="f2035"/>
                  </a:lnTo>
                  <a:close/>
                </a:path>
                <a:path w="6172200" h="1781175">
                  <a:moveTo>
                    <a:pt x="f2048" y="f2049"/>
                  </a:moveTo>
                  <a:lnTo>
                    <a:pt x="f2050" y="f2049"/>
                  </a:lnTo>
                  <a:lnTo>
                    <a:pt x="f2051" y="f2052"/>
                  </a:lnTo>
                  <a:lnTo>
                    <a:pt x="f2051" y="f2053"/>
                  </a:lnTo>
                  <a:lnTo>
                    <a:pt x="f2050" y="f2005"/>
                  </a:lnTo>
                  <a:lnTo>
                    <a:pt x="f2048" y="f2005"/>
                  </a:lnTo>
                  <a:lnTo>
                    <a:pt x="f2054" y="f2053"/>
                  </a:lnTo>
                  <a:lnTo>
                    <a:pt x="f2054" y="f2052"/>
                  </a:lnTo>
                  <a:lnTo>
                    <a:pt x="f2048" y="f2049"/>
                  </a:lnTo>
                  <a:close/>
                </a:path>
                <a:path w="6172200" h="1781175">
                  <a:moveTo>
                    <a:pt x="f2055" y="f2049"/>
                  </a:moveTo>
                  <a:lnTo>
                    <a:pt x="f2056" y="f2049"/>
                  </a:lnTo>
                  <a:lnTo>
                    <a:pt x="f2057" y="f2052"/>
                  </a:lnTo>
                  <a:lnTo>
                    <a:pt x="f2057" y="f2053"/>
                  </a:lnTo>
                  <a:lnTo>
                    <a:pt x="f2056" y="f2005"/>
                  </a:lnTo>
                  <a:lnTo>
                    <a:pt x="f2055" y="f2005"/>
                  </a:lnTo>
                  <a:lnTo>
                    <a:pt x="f2058" y="f2053"/>
                  </a:lnTo>
                  <a:lnTo>
                    <a:pt x="f2058" y="f2052"/>
                  </a:lnTo>
                  <a:lnTo>
                    <a:pt x="f2055" y="f2049"/>
                  </a:lnTo>
                  <a:close/>
                </a:path>
                <a:path w="6172200" h="1781175">
                  <a:moveTo>
                    <a:pt x="f545" y="f2049"/>
                  </a:moveTo>
                  <a:lnTo>
                    <a:pt x="f546" y="f2049"/>
                  </a:lnTo>
                  <a:lnTo>
                    <a:pt x="f547" y="f2052"/>
                  </a:lnTo>
                  <a:lnTo>
                    <a:pt x="f547" y="f2053"/>
                  </a:lnTo>
                  <a:lnTo>
                    <a:pt x="f546" y="f2005"/>
                  </a:lnTo>
                  <a:lnTo>
                    <a:pt x="f545" y="f2005"/>
                  </a:lnTo>
                  <a:lnTo>
                    <a:pt x="f548" y="f2053"/>
                  </a:lnTo>
                  <a:lnTo>
                    <a:pt x="f548" y="f2052"/>
                  </a:lnTo>
                  <a:lnTo>
                    <a:pt x="f545" y="f2049"/>
                  </a:lnTo>
                  <a:close/>
                </a:path>
                <a:path w="6172200" h="1781175">
                  <a:moveTo>
                    <a:pt x="f2059" y="f2049"/>
                  </a:moveTo>
                  <a:lnTo>
                    <a:pt x="f2060" y="f2049"/>
                  </a:lnTo>
                  <a:lnTo>
                    <a:pt x="f1660" y="f2052"/>
                  </a:lnTo>
                  <a:lnTo>
                    <a:pt x="f1660" y="f2053"/>
                  </a:lnTo>
                  <a:lnTo>
                    <a:pt x="f2060" y="f2005"/>
                  </a:lnTo>
                  <a:lnTo>
                    <a:pt x="f2059" y="f2005"/>
                  </a:lnTo>
                  <a:lnTo>
                    <a:pt x="f1264" y="f2053"/>
                  </a:lnTo>
                  <a:lnTo>
                    <a:pt x="f1264" y="f2052"/>
                  </a:lnTo>
                  <a:lnTo>
                    <a:pt x="f2059" y="f2049"/>
                  </a:lnTo>
                  <a:close/>
                </a:path>
                <a:path w="6172200" h="1781175">
                  <a:moveTo>
                    <a:pt x="f2061" y="f2062"/>
                  </a:moveTo>
                  <a:lnTo>
                    <a:pt x="f2063" y="f2062"/>
                  </a:lnTo>
                  <a:lnTo>
                    <a:pt x="f645" y="f2064"/>
                  </a:lnTo>
                  <a:lnTo>
                    <a:pt x="f645" y="f2065"/>
                  </a:lnTo>
                  <a:lnTo>
                    <a:pt x="f2063" y="f2015"/>
                  </a:lnTo>
                  <a:lnTo>
                    <a:pt x="f2061" y="f2015"/>
                  </a:lnTo>
                  <a:lnTo>
                    <a:pt x="f2066" y="f2065"/>
                  </a:lnTo>
                  <a:lnTo>
                    <a:pt x="f2066" y="f2064"/>
                  </a:lnTo>
                  <a:lnTo>
                    <a:pt x="f2061" y="f2062"/>
                  </a:lnTo>
                  <a:close/>
                </a:path>
                <a:path w="6172200" h="1781175">
                  <a:moveTo>
                    <a:pt x="f195" y="f2062"/>
                  </a:moveTo>
                  <a:lnTo>
                    <a:pt x="f196" y="f2062"/>
                  </a:lnTo>
                  <a:lnTo>
                    <a:pt x="f197" y="f2064"/>
                  </a:lnTo>
                  <a:lnTo>
                    <a:pt x="f197" y="f2065"/>
                  </a:lnTo>
                  <a:lnTo>
                    <a:pt x="f196" y="f2015"/>
                  </a:lnTo>
                  <a:lnTo>
                    <a:pt x="f195" y="f2015"/>
                  </a:lnTo>
                  <a:lnTo>
                    <a:pt x="f198" y="f2065"/>
                  </a:lnTo>
                  <a:lnTo>
                    <a:pt x="f198" y="f2064"/>
                  </a:lnTo>
                  <a:lnTo>
                    <a:pt x="f195" y="f2062"/>
                  </a:lnTo>
                  <a:close/>
                </a:path>
                <a:path w="6172200" h="1781175">
                  <a:moveTo>
                    <a:pt x="f1664" y="f2062"/>
                  </a:moveTo>
                  <a:lnTo>
                    <a:pt x="f1665" y="f2062"/>
                  </a:lnTo>
                  <a:lnTo>
                    <a:pt x="f1666" y="f2064"/>
                  </a:lnTo>
                  <a:lnTo>
                    <a:pt x="f1666" y="f2065"/>
                  </a:lnTo>
                  <a:lnTo>
                    <a:pt x="f1665" y="f2015"/>
                  </a:lnTo>
                  <a:lnTo>
                    <a:pt x="f1664" y="f2015"/>
                  </a:lnTo>
                  <a:lnTo>
                    <a:pt x="f986" y="f2065"/>
                  </a:lnTo>
                  <a:lnTo>
                    <a:pt x="f986" y="f2064"/>
                  </a:lnTo>
                  <a:lnTo>
                    <a:pt x="f1664" y="f2062"/>
                  </a:lnTo>
                  <a:close/>
                </a:path>
                <a:path w="6172200" h="1781175">
                  <a:moveTo>
                    <a:pt x="f2067" y="f2062"/>
                  </a:moveTo>
                  <a:lnTo>
                    <a:pt x="f2068" y="f2062"/>
                  </a:lnTo>
                  <a:lnTo>
                    <a:pt x="f1427" y="f2064"/>
                  </a:lnTo>
                  <a:lnTo>
                    <a:pt x="f1427" y="f2065"/>
                  </a:lnTo>
                  <a:lnTo>
                    <a:pt x="f2068" y="f2015"/>
                  </a:lnTo>
                  <a:lnTo>
                    <a:pt x="f2067" y="f2015"/>
                  </a:lnTo>
                  <a:lnTo>
                    <a:pt x="f965" y="f2065"/>
                  </a:lnTo>
                  <a:lnTo>
                    <a:pt x="f965" y="f2064"/>
                  </a:lnTo>
                  <a:lnTo>
                    <a:pt x="f2067" y="f2062"/>
                  </a:lnTo>
                  <a:close/>
                </a:path>
                <a:path w="6172200" h="1781175">
                  <a:moveTo>
                    <a:pt x="f2069" y="f2062"/>
                  </a:moveTo>
                  <a:lnTo>
                    <a:pt x="f2070" y="f2062"/>
                  </a:lnTo>
                  <a:lnTo>
                    <a:pt x="f2071" y="f2064"/>
                  </a:lnTo>
                  <a:lnTo>
                    <a:pt x="f2071" y="f2065"/>
                  </a:lnTo>
                  <a:lnTo>
                    <a:pt x="f2070" y="f2015"/>
                  </a:lnTo>
                  <a:lnTo>
                    <a:pt x="f2069" y="f2015"/>
                  </a:lnTo>
                  <a:lnTo>
                    <a:pt x="f2072" y="f2065"/>
                  </a:lnTo>
                  <a:lnTo>
                    <a:pt x="f2072" y="f2064"/>
                  </a:lnTo>
                  <a:lnTo>
                    <a:pt x="f2069" y="f2062"/>
                  </a:lnTo>
                  <a:close/>
                </a:path>
                <a:path w="6172200" h="1781175">
                  <a:moveTo>
                    <a:pt x="f2073" y="f2074"/>
                  </a:moveTo>
                  <a:lnTo>
                    <a:pt x="f2075" y="f2074"/>
                  </a:lnTo>
                  <a:lnTo>
                    <a:pt x="f2076" y="f2077"/>
                  </a:lnTo>
                  <a:lnTo>
                    <a:pt x="f2076" y="f2078"/>
                  </a:lnTo>
                  <a:lnTo>
                    <a:pt x="f2075" y="f2024"/>
                  </a:lnTo>
                  <a:lnTo>
                    <a:pt x="f2073" y="f2024"/>
                  </a:lnTo>
                  <a:lnTo>
                    <a:pt x="f2079" y="f2078"/>
                  </a:lnTo>
                  <a:lnTo>
                    <a:pt x="f2079" y="f2077"/>
                  </a:lnTo>
                  <a:lnTo>
                    <a:pt x="f2073" y="f2074"/>
                  </a:lnTo>
                  <a:close/>
                </a:path>
                <a:path w="6172200" h="1781175">
                  <a:moveTo>
                    <a:pt x="f2080" y="f2074"/>
                  </a:moveTo>
                  <a:lnTo>
                    <a:pt x="f2081" y="f2074"/>
                  </a:lnTo>
                  <a:lnTo>
                    <a:pt x="f2082" y="f2077"/>
                  </a:lnTo>
                  <a:lnTo>
                    <a:pt x="f2082" y="f2078"/>
                  </a:lnTo>
                  <a:lnTo>
                    <a:pt x="f2081" y="f2024"/>
                  </a:lnTo>
                  <a:lnTo>
                    <a:pt x="f2080" y="f2024"/>
                  </a:lnTo>
                  <a:lnTo>
                    <a:pt x="f2083" y="f2078"/>
                  </a:lnTo>
                  <a:lnTo>
                    <a:pt x="f2083" y="f2077"/>
                  </a:lnTo>
                  <a:lnTo>
                    <a:pt x="f2080" y="f2074"/>
                  </a:lnTo>
                  <a:close/>
                </a:path>
                <a:path w="6172200" h="1781175">
                  <a:moveTo>
                    <a:pt x="f2084" y="f2074"/>
                  </a:moveTo>
                  <a:lnTo>
                    <a:pt x="f2085" y="f2074"/>
                  </a:lnTo>
                  <a:lnTo>
                    <a:pt x="f2086" y="f2077"/>
                  </a:lnTo>
                  <a:lnTo>
                    <a:pt x="f2086" y="f2078"/>
                  </a:lnTo>
                  <a:lnTo>
                    <a:pt x="f2085" y="f2024"/>
                  </a:lnTo>
                  <a:lnTo>
                    <a:pt x="f2084" y="f2024"/>
                  </a:lnTo>
                  <a:lnTo>
                    <a:pt x="f2087" y="f2078"/>
                  </a:lnTo>
                  <a:lnTo>
                    <a:pt x="f2087" y="f2077"/>
                  </a:lnTo>
                  <a:lnTo>
                    <a:pt x="f2084" y="f2074"/>
                  </a:lnTo>
                  <a:close/>
                </a:path>
                <a:path w="6172200" h="1781175">
                  <a:moveTo>
                    <a:pt x="f739" y="f2074"/>
                  </a:moveTo>
                  <a:lnTo>
                    <a:pt x="f740" y="f2074"/>
                  </a:lnTo>
                  <a:lnTo>
                    <a:pt x="f291" y="f2077"/>
                  </a:lnTo>
                  <a:lnTo>
                    <a:pt x="f291" y="f2078"/>
                  </a:lnTo>
                  <a:lnTo>
                    <a:pt x="f740" y="f2024"/>
                  </a:lnTo>
                  <a:lnTo>
                    <a:pt x="f739" y="f2024"/>
                  </a:lnTo>
                  <a:lnTo>
                    <a:pt x="f741" y="f2078"/>
                  </a:lnTo>
                  <a:lnTo>
                    <a:pt x="f741" y="f2077"/>
                  </a:lnTo>
                  <a:lnTo>
                    <a:pt x="f739" y="f2074"/>
                  </a:lnTo>
                  <a:close/>
                </a:path>
                <a:path w="6172200" h="1781175">
                  <a:moveTo>
                    <a:pt x="f2088" y="f2074"/>
                  </a:moveTo>
                  <a:lnTo>
                    <a:pt x="f2089" y="f2074"/>
                  </a:lnTo>
                  <a:lnTo>
                    <a:pt x="f1619" y="f2077"/>
                  </a:lnTo>
                  <a:lnTo>
                    <a:pt x="f1619" y="f2078"/>
                  </a:lnTo>
                  <a:lnTo>
                    <a:pt x="f2089" y="f2024"/>
                  </a:lnTo>
                  <a:lnTo>
                    <a:pt x="f2088" y="f2024"/>
                  </a:lnTo>
                  <a:lnTo>
                    <a:pt x="f2090" y="f2078"/>
                  </a:lnTo>
                  <a:lnTo>
                    <a:pt x="f2090" y="f2077"/>
                  </a:lnTo>
                  <a:lnTo>
                    <a:pt x="f2088" y="f2074"/>
                  </a:lnTo>
                  <a:close/>
                </a:path>
                <a:path w="6172200" h="1781175">
                  <a:moveTo>
                    <a:pt x="f1671" y="f2091"/>
                  </a:moveTo>
                  <a:lnTo>
                    <a:pt x="f1673" y="f2091"/>
                  </a:lnTo>
                  <a:lnTo>
                    <a:pt x="f1674" y="f2092"/>
                  </a:lnTo>
                  <a:lnTo>
                    <a:pt x="f1674" y="f2093"/>
                  </a:lnTo>
                  <a:lnTo>
                    <a:pt x="f1673" y="f2028"/>
                  </a:lnTo>
                  <a:lnTo>
                    <a:pt x="f1671" y="f2028"/>
                  </a:lnTo>
                  <a:lnTo>
                    <a:pt x="f1677" y="f2093"/>
                  </a:lnTo>
                  <a:lnTo>
                    <a:pt x="f1677" y="f2092"/>
                  </a:lnTo>
                  <a:lnTo>
                    <a:pt x="f1671" y="f2091"/>
                  </a:lnTo>
                  <a:close/>
                </a:path>
                <a:path w="6172200" h="1781175">
                  <a:moveTo>
                    <a:pt x="f2094" y="f2091"/>
                  </a:moveTo>
                  <a:lnTo>
                    <a:pt x="f2095" y="f2091"/>
                  </a:lnTo>
                  <a:lnTo>
                    <a:pt x="f352" y="f2092"/>
                  </a:lnTo>
                  <a:lnTo>
                    <a:pt x="f352" y="f2093"/>
                  </a:lnTo>
                  <a:lnTo>
                    <a:pt x="f2095" y="f2028"/>
                  </a:lnTo>
                  <a:lnTo>
                    <a:pt x="f2094" y="f2028"/>
                  </a:lnTo>
                  <a:lnTo>
                    <a:pt x="f2096" y="f2093"/>
                  </a:lnTo>
                  <a:lnTo>
                    <a:pt x="f2096" y="f2092"/>
                  </a:lnTo>
                  <a:lnTo>
                    <a:pt x="f2094" y="f2091"/>
                  </a:lnTo>
                  <a:close/>
                </a:path>
                <a:path w="6172200" h="1781175">
                  <a:moveTo>
                    <a:pt x="f12" y="f2097"/>
                  </a:moveTo>
                  <a:lnTo>
                    <a:pt x="f14" y="f2097"/>
                  </a:lnTo>
                  <a:lnTo>
                    <a:pt x="f15" y="f2098"/>
                  </a:lnTo>
                  <a:lnTo>
                    <a:pt x="f15" y="f2099"/>
                  </a:lnTo>
                  <a:lnTo>
                    <a:pt x="f14" y="f2035"/>
                  </a:lnTo>
                  <a:lnTo>
                    <a:pt x="f12" y="f2035"/>
                  </a:lnTo>
                  <a:lnTo>
                    <a:pt x="f19" y="f2099"/>
                  </a:lnTo>
                  <a:lnTo>
                    <a:pt x="f19" y="f2098"/>
                  </a:lnTo>
                  <a:lnTo>
                    <a:pt x="f12" y="f2097"/>
                  </a:lnTo>
                  <a:close/>
                </a:path>
                <a:path w="6172200" h="1781175">
                  <a:moveTo>
                    <a:pt x="f143" y="f2097"/>
                  </a:moveTo>
                  <a:lnTo>
                    <a:pt x="f145" y="f2097"/>
                  </a:lnTo>
                  <a:lnTo>
                    <a:pt x="f146" y="f2098"/>
                  </a:lnTo>
                  <a:lnTo>
                    <a:pt x="f146" y="f2099"/>
                  </a:lnTo>
                  <a:lnTo>
                    <a:pt x="f145" y="f2035"/>
                  </a:lnTo>
                  <a:lnTo>
                    <a:pt x="f143" y="f2035"/>
                  </a:lnTo>
                  <a:lnTo>
                    <a:pt x="f149" y="f2099"/>
                  </a:lnTo>
                  <a:lnTo>
                    <a:pt x="f149" y="f2098"/>
                  </a:lnTo>
                  <a:lnTo>
                    <a:pt x="f143" y="f2097"/>
                  </a:lnTo>
                  <a:close/>
                </a:path>
                <a:path w="6172200" h="1781175">
                  <a:moveTo>
                    <a:pt x="f2100" y="f2101"/>
                  </a:moveTo>
                  <a:lnTo>
                    <a:pt x="f2102" y="f2101"/>
                  </a:lnTo>
                  <a:lnTo>
                    <a:pt x="f689" y="f2103"/>
                  </a:lnTo>
                  <a:lnTo>
                    <a:pt x="f689" y="f2104"/>
                  </a:lnTo>
                  <a:lnTo>
                    <a:pt x="f2102" y="f2062"/>
                  </a:lnTo>
                  <a:lnTo>
                    <a:pt x="f2100" y="f2062"/>
                  </a:lnTo>
                  <a:lnTo>
                    <a:pt x="f2105" y="f2104"/>
                  </a:lnTo>
                  <a:lnTo>
                    <a:pt x="f2105" y="f2103"/>
                  </a:lnTo>
                  <a:lnTo>
                    <a:pt x="f2100" y="f2101"/>
                  </a:lnTo>
                  <a:close/>
                </a:path>
                <a:path w="6172200" h="1781175">
                  <a:moveTo>
                    <a:pt x="f646" y="f2101"/>
                  </a:moveTo>
                  <a:lnTo>
                    <a:pt x="f647" y="f2101"/>
                  </a:lnTo>
                  <a:lnTo>
                    <a:pt x="f648" y="f2103"/>
                  </a:lnTo>
                  <a:lnTo>
                    <a:pt x="f648" y="f2104"/>
                  </a:lnTo>
                  <a:lnTo>
                    <a:pt x="f647" y="f2062"/>
                  </a:lnTo>
                  <a:lnTo>
                    <a:pt x="f646" y="f2062"/>
                  </a:lnTo>
                  <a:lnTo>
                    <a:pt x="f649" y="f2104"/>
                  </a:lnTo>
                  <a:lnTo>
                    <a:pt x="f649" y="f2103"/>
                  </a:lnTo>
                  <a:lnTo>
                    <a:pt x="f646" y="f2101"/>
                  </a:lnTo>
                  <a:close/>
                </a:path>
                <a:path w="6172200" h="1781175">
                  <a:moveTo>
                    <a:pt x="f2106" y="f2107"/>
                  </a:moveTo>
                  <a:lnTo>
                    <a:pt x="f2108" y="f2107"/>
                  </a:lnTo>
                  <a:lnTo>
                    <a:pt x="f2109" y="f2110"/>
                  </a:lnTo>
                  <a:lnTo>
                    <a:pt x="f2109" y="f2111"/>
                  </a:lnTo>
                  <a:lnTo>
                    <a:pt x="f2108" y="f2074"/>
                  </a:lnTo>
                  <a:lnTo>
                    <a:pt x="f2106" y="f2074"/>
                  </a:lnTo>
                  <a:lnTo>
                    <a:pt x="f2112" y="f2111"/>
                  </a:lnTo>
                  <a:lnTo>
                    <a:pt x="f2112" y="f2110"/>
                  </a:lnTo>
                  <a:lnTo>
                    <a:pt x="f2106" y="f2107"/>
                  </a:lnTo>
                  <a:close/>
                </a:path>
                <a:path w="6172200" h="1781175">
                  <a:moveTo>
                    <a:pt x="f2113" y="f2107"/>
                  </a:moveTo>
                  <a:lnTo>
                    <a:pt x="f2114" y="f2107"/>
                  </a:lnTo>
                  <a:lnTo>
                    <a:pt x="f2115" y="f2110"/>
                  </a:lnTo>
                  <a:lnTo>
                    <a:pt x="f2115" y="f2111"/>
                  </a:lnTo>
                  <a:lnTo>
                    <a:pt x="f2114" y="f2074"/>
                  </a:lnTo>
                  <a:lnTo>
                    <a:pt x="f2113" y="f2074"/>
                  </a:lnTo>
                  <a:lnTo>
                    <a:pt x="f2116" y="f2111"/>
                  </a:lnTo>
                  <a:lnTo>
                    <a:pt x="f2116" y="f2110"/>
                  </a:lnTo>
                  <a:lnTo>
                    <a:pt x="f2113" y="f2107"/>
                  </a:lnTo>
                  <a:close/>
                </a:path>
                <a:path w="6172200" h="1781175">
                  <a:moveTo>
                    <a:pt x="f2117" y="f2107"/>
                  </a:moveTo>
                  <a:lnTo>
                    <a:pt x="f2118" y="f2107"/>
                  </a:lnTo>
                  <a:lnTo>
                    <a:pt x="f707" y="f2110"/>
                  </a:lnTo>
                  <a:lnTo>
                    <a:pt x="f707" y="f2111"/>
                  </a:lnTo>
                  <a:lnTo>
                    <a:pt x="f2118" y="f2074"/>
                  </a:lnTo>
                  <a:lnTo>
                    <a:pt x="f2117" y="f2074"/>
                  </a:lnTo>
                  <a:lnTo>
                    <a:pt x="f2119" y="f2111"/>
                  </a:lnTo>
                  <a:lnTo>
                    <a:pt x="f2119" y="f2110"/>
                  </a:lnTo>
                  <a:lnTo>
                    <a:pt x="f2117" y="f2107"/>
                  </a:lnTo>
                  <a:close/>
                </a:path>
                <a:path w="6172200" h="1781175">
                  <a:moveTo>
                    <a:pt x="f2120" y="f2107"/>
                  </a:moveTo>
                  <a:lnTo>
                    <a:pt x="f2121" y="f2107"/>
                  </a:lnTo>
                  <a:lnTo>
                    <a:pt x="f2122" y="f2110"/>
                  </a:lnTo>
                  <a:lnTo>
                    <a:pt x="f2122" y="f2111"/>
                  </a:lnTo>
                  <a:lnTo>
                    <a:pt x="f2121" y="f2074"/>
                  </a:lnTo>
                  <a:lnTo>
                    <a:pt x="f2120" y="f2074"/>
                  </a:lnTo>
                  <a:lnTo>
                    <a:pt x="f1280" y="f2111"/>
                  </a:lnTo>
                  <a:lnTo>
                    <a:pt x="f1280" y="f2110"/>
                  </a:lnTo>
                  <a:lnTo>
                    <a:pt x="f2120" y="f2107"/>
                  </a:lnTo>
                  <a:close/>
                </a:path>
                <a:path w="6172200" h="1781175">
                  <a:moveTo>
                    <a:pt x="f1643" y="f2123"/>
                  </a:moveTo>
                  <a:lnTo>
                    <a:pt x="f1645" y="f2123"/>
                  </a:lnTo>
                  <a:lnTo>
                    <a:pt x="f1646" y="f2124"/>
                  </a:lnTo>
                  <a:lnTo>
                    <a:pt x="f1646" y="f2125"/>
                  </a:lnTo>
                  <a:lnTo>
                    <a:pt x="f1645" y="f2091"/>
                  </a:lnTo>
                  <a:lnTo>
                    <a:pt x="f1643" y="f2091"/>
                  </a:lnTo>
                  <a:lnTo>
                    <a:pt x="f1649" y="f2125"/>
                  </a:lnTo>
                  <a:lnTo>
                    <a:pt x="f1649" y="f2124"/>
                  </a:lnTo>
                  <a:lnTo>
                    <a:pt x="f1643" y="f2123"/>
                  </a:lnTo>
                  <a:close/>
                </a:path>
                <a:path w="6172200" h="1781175">
                  <a:moveTo>
                    <a:pt x="f2126" y="f2123"/>
                  </a:moveTo>
                  <a:lnTo>
                    <a:pt x="f2127" y="f2123"/>
                  </a:lnTo>
                  <a:lnTo>
                    <a:pt x="f2128" y="f2124"/>
                  </a:lnTo>
                  <a:lnTo>
                    <a:pt x="f2128" y="f2125"/>
                  </a:lnTo>
                  <a:lnTo>
                    <a:pt x="f2127" y="f2091"/>
                  </a:lnTo>
                  <a:lnTo>
                    <a:pt x="f2126" y="f2091"/>
                  </a:lnTo>
                  <a:lnTo>
                    <a:pt x="f2129" y="f2125"/>
                  </a:lnTo>
                  <a:lnTo>
                    <a:pt x="f2129" y="f2124"/>
                  </a:lnTo>
                  <a:lnTo>
                    <a:pt x="f2126" y="f2123"/>
                  </a:lnTo>
                  <a:close/>
                </a:path>
                <a:path w="6172200" h="1781175">
                  <a:moveTo>
                    <a:pt x="f2130" y="f2123"/>
                  </a:moveTo>
                  <a:lnTo>
                    <a:pt x="f2131" y="f2123"/>
                  </a:lnTo>
                  <a:lnTo>
                    <a:pt x="f2132" y="f2124"/>
                  </a:lnTo>
                  <a:lnTo>
                    <a:pt x="f2132" y="f2125"/>
                  </a:lnTo>
                  <a:lnTo>
                    <a:pt x="f2131" y="f2091"/>
                  </a:lnTo>
                  <a:lnTo>
                    <a:pt x="f2130" y="f2091"/>
                  </a:lnTo>
                  <a:lnTo>
                    <a:pt x="f2133" y="f2125"/>
                  </a:lnTo>
                  <a:lnTo>
                    <a:pt x="f2133" y="f2124"/>
                  </a:lnTo>
                  <a:lnTo>
                    <a:pt x="f2130" y="f2123"/>
                  </a:lnTo>
                  <a:close/>
                </a:path>
                <a:path w="6172200" h="1781175">
                  <a:moveTo>
                    <a:pt x="f2134" y="f2123"/>
                  </a:moveTo>
                  <a:lnTo>
                    <a:pt x="f2135" y="f2123"/>
                  </a:lnTo>
                  <a:lnTo>
                    <a:pt x="f1963" y="f2124"/>
                  </a:lnTo>
                  <a:lnTo>
                    <a:pt x="f1963" y="f2125"/>
                  </a:lnTo>
                  <a:lnTo>
                    <a:pt x="f2135" y="f2091"/>
                  </a:lnTo>
                  <a:lnTo>
                    <a:pt x="f2134" y="f2091"/>
                  </a:lnTo>
                  <a:lnTo>
                    <a:pt x="f2136" y="f2125"/>
                  </a:lnTo>
                  <a:lnTo>
                    <a:pt x="f2136" y="f2124"/>
                  </a:lnTo>
                  <a:lnTo>
                    <a:pt x="f2134" y="f2123"/>
                  </a:lnTo>
                  <a:close/>
                </a:path>
                <a:path w="6172200" h="1781175">
                  <a:moveTo>
                    <a:pt x="f2137" y="f2123"/>
                  </a:moveTo>
                  <a:lnTo>
                    <a:pt x="f2138" y="f2123"/>
                  </a:lnTo>
                  <a:lnTo>
                    <a:pt x="f2139" y="f2124"/>
                  </a:lnTo>
                  <a:lnTo>
                    <a:pt x="f2139" y="f2125"/>
                  </a:lnTo>
                  <a:lnTo>
                    <a:pt x="f2138" y="f2091"/>
                  </a:lnTo>
                  <a:lnTo>
                    <a:pt x="f2137" y="f2091"/>
                  </a:lnTo>
                  <a:lnTo>
                    <a:pt x="f2140" y="f2125"/>
                  </a:lnTo>
                  <a:lnTo>
                    <a:pt x="f2140" y="f2124"/>
                  </a:lnTo>
                  <a:lnTo>
                    <a:pt x="f2137" y="f2123"/>
                  </a:lnTo>
                  <a:close/>
                </a:path>
                <a:path w="6172200" h="1781175">
                  <a:moveTo>
                    <a:pt x="f2141" y="f2123"/>
                  </a:moveTo>
                  <a:lnTo>
                    <a:pt x="f2000" y="f2123"/>
                  </a:lnTo>
                  <a:lnTo>
                    <a:pt x="f2142" y="f2124"/>
                  </a:lnTo>
                  <a:lnTo>
                    <a:pt x="f2142" y="f2125"/>
                  </a:lnTo>
                  <a:lnTo>
                    <a:pt x="f2000" y="f2091"/>
                  </a:lnTo>
                  <a:lnTo>
                    <a:pt x="f2141" y="f2091"/>
                  </a:lnTo>
                  <a:lnTo>
                    <a:pt x="f1294" y="f2125"/>
                  </a:lnTo>
                  <a:lnTo>
                    <a:pt x="f1294" y="f2124"/>
                  </a:lnTo>
                  <a:lnTo>
                    <a:pt x="f2141" y="f2123"/>
                  </a:lnTo>
                  <a:close/>
                </a:path>
                <a:path w="6172200" h="1781175">
                  <a:moveTo>
                    <a:pt x="f2143" y="f2144"/>
                  </a:moveTo>
                  <a:lnTo>
                    <a:pt x="f2145" y="f2144"/>
                  </a:lnTo>
                  <a:lnTo>
                    <a:pt x="f544" y="f2146"/>
                  </a:lnTo>
                  <a:lnTo>
                    <a:pt x="f544" y="f2147"/>
                  </a:lnTo>
                  <a:lnTo>
                    <a:pt x="f2145" y="f2148"/>
                  </a:lnTo>
                  <a:lnTo>
                    <a:pt x="f2143" y="f2148"/>
                  </a:lnTo>
                  <a:lnTo>
                    <a:pt x="f1826" y="f2147"/>
                  </a:lnTo>
                  <a:lnTo>
                    <a:pt x="f1826" y="f2146"/>
                  </a:lnTo>
                  <a:lnTo>
                    <a:pt x="f2143" y="f2144"/>
                  </a:lnTo>
                  <a:close/>
                </a:path>
                <a:path w="6172200" h="1781175">
                  <a:moveTo>
                    <a:pt x="f269" y="f2144"/>
                  </a:moveTo>
                  <a:lnTo>
                    <a:pt x="f270" y="f2144"/>
                  </a:lnTo>
                  <a:lnTo>
                    <a:pt x="f271" y="f2146"/>
                  </a:lnTo>
                  <a:lnTo>
                    <a:pt x="f271" y="f2147"/>
                  </a:lnTo>
                  <a:lnTo>
                    <a:pt x="f270" y="f2148"/>
                  </a:lnTo>
                  <a:lnTo>
                    <a:pt x="f269" y="f2148"/>
                  </a:lnTo>
                  <a:lnTo>
                    <a:pt x="f272" y="f2147"/>
                  </a:lnTo>
                  <a:lnTo>
                    <a:pt x="f272" y="f2146"/>
                  </a:lnTo>
                  <a:lnTo>
                    <a:pt x="f269" y="f2144"/>
                  </a:lnTo>
                  <a:close/>
                </a:path>
                <a:path w="6172200" h="1781175">
                  <a:moveTo>
                    <a:pt x="f2149" y="f2144"/>
                  </a:moveTo>
                  <a:lnTo>
                    <a:pt x="f2150" y="f2144"/>
                  </a:lnTo>
                  <a:lnTo>
                    <a:pt x="f2151" y="f2146"/>
                  </a:lnTo>
                  <a:lnTo>
                    <a:pt x="f2151" y="f2147"/>
                  </a:lnTo>
                  <a:lnTo>
                    <a:pt x="f2150" y="f2148"/>
                  </a:lnTo>
                  <a:lnTo>
                    <a:pt x="f2149" y="f2148"/>
                  </a:lnTo>
                  <a:lnTo>
                    <a:pt x="f1245" y="f2147"/>
                  </a:lnTo>
                  <a:lnTo>
                    <a:pt x="f1245" y="f2146"/>
                  </a:lnTo>
                  <a:lnTo>
                    <a:pt x="f2149" y="f2144"/>
                  </a:lnTo>
                  <a:close/>
                </a:path>
                <a:path w="6172200" h="1781175">
                  <a:moveTo>
                    <a:pt x="f2152" y="f2153"/>
                  </a:moveTo>
                  <a:lnTo>
                    <a:pt x="f2154" y="f2153"/>
                  </a:lnTo>
                  <a:lnTo>
                    <a:pt x="f2155" y="f2156"/>
                  </a:lnTo>
                  <a:lnTo>
                    <a:pt x="f2155" y="f2157"/>
                  </a:lnTo>
                  <a:lnTo>
                    <a:pt x="f2154" y="f2158"/>
                  </a:lnTo>
                  <a:lnTo>
                    <a:pt x="f2152" y="f2158"/>
                  </a:lnTo>
                  <a:lnTo>
                    <a:pt x="f1842" y="f2157"/>
                  </a:lnTo>
                  <a:lnTo>
                    <a:pt x="f1842" y="f2156"/>
                  </a:lnTo>
                  <a:lnTo>
                    <a:pt x="f2152" y="f2153"/>
                  </a:lnTo>
                  <a:close/>
                </a:path>
                <a:path w="6172200" h="1781175">
                  <a:moveTo>
                    <a:pt x="f1547" y="f2153"/>
                  </a:moveTo>
                  <a:lnTo>
                    <a:pt x="f1549" y="f2153"/>
                  </a:lnTo>
                  <a:lnTo>
                    <a:pt x="f1550" y="f2156"/>
                  </a:lnTo>
                  <a:lnTo>
                    <a:pt x="f1550" y="f2157"/>
                  </a:lnTo>
                  <a:lnTo>
                    <a:pt x="f1549" y="f2158"/>
                  </a:lnTo>
                  <a:lnTo>
                    <a:pt x="f1547" y="f2158"/>
                  </a:lnTo>
                  <a:lnTo>
                    <a:pt x="f1553" y="f2157"/>
                  </a:lnTo>
                  <a:lnTo>
                    <a:pt x="f1553" y="f2156"/>
                  </a:lnTo>
                  <a:lnTo>
                    <a:pt x="f1547" y="f2153"/>
                  </a:lnTo>
                  <a:close/>
                </a:path>
                <a:path w="6172200" h="1781175">
                  <a:moveTo>
                    <a:pt x="f2159" y="f2153"/>
                  </a:moveTo>
                  <a:lnTo>
                    <a:pt x="f2160" y="f2153"/>
                  </a:lnTo>
                  <a:lnTo>
                    <a:pt x="f2161" y="f2156"/>
                  </a:lnTo>
                  <a:lnTo>
                    <a:pt x="f2161" y="f2157"/>
                  </a:lnTo>
                  <a:lnTo>
                    <a:pt x="f2160" y="f2158"/>
                  </a:lnTo>
                  <a:lnTo>
                    <a:pt x="f2159" y="f2158"/>
                  </a:lnTo>
                  <a:lnTo>
                    <a:pt x="f2162" y="f2157"/>
                  </a:lnTo>
                  <a:lnTo>
                    <a:pt x="f2162" y="f2156"/>
                  </a:lnTo>
                  <a:lnTo>
                    <a:pt x="f2159" y="f2153"/>
                  </a:lnTo>
                  <a:close/>
                </a:path>
                <a:path w="6172200" h="1781175">
                  <a:moveTo>
                    <a:pt x="f2023" y="f2163"/>
                  </a:moveTo>
                  <a:lnTo>
                    <a:pt x="f2025" y="f2163"/>
                  </a:lnTo>
                  <a:lnTo>
                    <a:pt x="f1529" y="f2164"/>
                  </a:lnTo>
                  <a:lnTo>
                    <a:pt x="f1529" y="f2165"/>
                  </a:lnTo>
                  <a:lnTo>
                    <a:pt x="f2025" y="f2101"/>
                  </a:lnTo>
                  <a:lnTo>
                    <a:pt x="f2023" y="f2101"/>
                  </a:lnTo>
                  <a:lnTo>
                    <a:pt x="f3" y="f2165"/>
                  </a:lnTo>
                  <a:lnTo>
                    <a:pt x="f3" y="f2164"/>
                  </a:lnTo>
                  <a:lnTo>
                    <a:pt x="f2023" y="f2163"/>
                  </a:lnTo>
                  <a:close/>
                </a:path>
                <a:path w="6172200" h="1781175">
                  <a:moveTo>
                    <a:pt x="f2166" y="f2163"/>
                  </a:moveTo>
                  <a:lnTo>
                    <a:pt x="f2167" y="f2163"/>
                  </a:lnTo>
                  <a:lnTo>
                    <a:pt x="f1813" y="f2164"/>
                  </a:lnTo>
                  <a:lnTo>
                    <a:pt x="f1813" y="f2165"/>
                  </a:lnTo>
                  <a:lnTo>
                    <a:pt x="f2167" y="f2101"/>
                  </a:lnTo>
                  <a:lnTo>
                    <a:pt x="f2166" y="f2101"/>
                  </a:lnTo>
                  <a:lnTo>
                    <a:pt x="f2168" y="f2165"/>
                  </a:lnTo>
                  <a:lnTo>
                    <a:pt x="f2168" y="f2164"/>
                  </a:lnTo>
                  <a:lnTo>
                    <a:pt x="f2166" y="f2163"/>
                  </a:lnTo>
                  <a:close/>
                </a:path>
                <a:path w="6172200" h="1781175">
                  <a:moveTo>
                    <a:pt x="f2169" y="f2163"/>
                  </a:moveTo>
                  <a:lnTo>
                    <a:pt x="f2170" y="f2163"/>
                  </a:lnTo>
                  <a:lnTo>
                    <a:pt x="f2171" y="f2164"/>
                  </a:lnTo>
                  <a:lnTo>
                    <a:pt x="f2171" y="f2165"/>
                  </a:lnTo>
                  <a:lnTo>
                    <a:pt x="f2170" y="f2101"/>
                  </a:lnTo>
                  <a:lnTo>
                    <a:pt x="f2169" y="f2101"/>
                  </a:lnTo>
                  <a:lnTo>
                    <a:pt x="f2172" y="f2165"/>
                  </a:lnTo>
                  <a:lnTo>
                    <a:pt x="f2172" y="f2164"/>
                  </a:lnTo>
                  <a:lnTo>
                    <a:pt x="f2169" y="f2163"/>
                  </a:lnTo>
                  <a:close/>
                </a:path>
                <a:path w="6172200" h="1781175">
                  <a:moveTo>
                    <a:pt x="f2173" y="f2163"/>
                  </a:moveTo>
                  <a:lnTo>
                    <a:pt x="f2174" y="f2163"/>
                  </a:lnTo>
                  <a:lnTo>
                    <a:pt x="f2175" y="f2164"/>
                  </a:lnTo>
                  <a:lnTo>
                    <a:pt x="f2175" y="f2165"/>
                  </a:lnTo>
                  <a:lnTo>
                    <a:pt x="f2174" y="f2101"/>
                  </a:lnTo>
                  <a:lnTo>
                    <a:pt x="f2173" y="f2101"/>
                  </a:lnTo>
                  <a:lnTo>
                    <a:pt x="f2176" y="f2165"/>
                  </a:lnTo>
                  <a:lnTo>
                    <a:pt x="f2176" y="f2164"/>
                  </a:lnTo>
                  <a:lnTo>
                    <a:pt x="f2173" y="f2163"/>
                  </a:lnTo>
                  <a:close/>
                </a:path>
                <a:path w="6172200" h="1781175">
                  <a:moveTo>
                    <a:pt x="f2177" y="f2163"/>
                  </a:moveTo>
                  <a:lnTo>
                    <a:pt x="f2178" y="f2163"/>
                  </a:lnTo>
                  <a:lnTo>
                    <a:pt x="f1460" y="f2164"/>
                  </a:lnTo>
                  <a:lnTo>
                    <a:pt x="f1460" y="f2165"/>
                  </a:lnTo>
                  <a:lnTo>
                    <a:pt x="f2178" y="f2101"/>
                  </a:lnTo>
                  <a:lnTo>
                    <a:pt x="f2177" y="f2101"/>
                  </a:lnTo>
                  <a:lnTo>
                    <a:pt x="f2179" y="f2165"/>
                  </a:lnTo>
                  <a:lnTo>
                    <a:pt x="f2179" y="f2164"/>
                  </a:lnTo>
                  <a:lnTo>
                    <a:pt x="f2177" y="f2163"/>
                  </a:lnTo>
                  <a:close/>
                </a:path>
                <a:path w="6172200" h="1781175">
                  <a:moveTo>
                    <a:pt x="f1309" y="f2163"/>
                  </a:moveTo>
                  <a:lnTo>
                    <a:pt x="f1310" y="f2163"/>
                  </a:lnTo>
                  <a:lnTo>
                    <a:pt x="f1311" y="f2164"/>
                  </a:lnTo>
                  <a:lnTo>
                    <a:pt x="f1311" y="f2165"/>
                  </a:lnTo>
                  <a:lnTo>
                    <a:pt x="f1310" y="f2101"/>
                  </a:lnTo>
                  <a:lnTo>
                    <a:pt x="f1309" y="f2101"/>
                  </a:lnTo>
                  <a:lnTo>
                    <a:pt x="f1312" y="f2165"/>
                  </a:lnTo>
                  <a:lnTo>
                    <a:pt x="f1312" y="f2164"/>
                  </a:lnTo>
                  <a:lnTo>
                    <a:pt x="f1309" y="f2163"/>
                  </a:lnTo>
                  <a:close/>
                </a:path>
                <a:path w="6172200" h="1781175">
                  <a:moveTo>
                    <a:pt x="f2180" y="f2163"/>
                  </a:moveTo>
                  <a:lnTo>
                    <a:pt x="f2181" y="f2163"/>
                  </a:lnTo>
                  <a:lnTo>
                    <a:pt x="f2182" y="f2164"/>
                  </a:lnTo>
                  <a:lnTo>
                    <a:pt x="f2182" y="f2165"/>
                  </a:lnTo>
                  <a:lnTo>
                    <a:pt x="f2181" y="f2101"/>
                  </a:lnTo>
                  <a:lnTo>
                    <a:pt x="f2180" y="f2101"/>
                  </a:lnTo>
                  <a:lnTo>
                    <a:pt x="f2183" y="f2165"/>
                  </a:lnTo>
                  <a:lnTo>
                    <a:pt x="f2183" y="f2164"/>
                  </a:lnTo>
                  <a:lnTo>
                    <a:pt x="f2180" y="f2163"/>
                  </a:lnTo>
                  <a:close/>
                </a:path>
                <a:path w="6172200" h="1781175">
                  <a:moveTo>
                    <a:pt x="f2184" y="f2185"/>
                  </a:moveTo>
                  <a:lnTo>
                    <a:pt x="f2186" y="f2185"/>
                  </a:lnTo>
                  <a:lnTo>
                    <a:pt x="f2187" y="f2188"/>
                  </a:lnTo>
                  <a:lnTo>
                    <a:pt x="f2187" y="f2189"/>
                  </a:lnTo>
                  <a:lnTo>
                    <a:pt x="f2186" y="f2144"/>
                  </a:lnTo>
                  <a:lnTo>
                    <a:pt x="f2184" y="f2144"/>
                  </a:lnTo>
                  <a:lnTo>
                    <a:pt x="f2190" y="f2189"/>
                  </a:lnTo>
                  <a:lnTo>
                    <a:pt x="f2190" y="f2188"/>
                  </a:lnTo>
                  <a:lnTo>
                    <a:pt x="f2184" y="f2185"/>
                  </a:lnTo>
                  <a:close/>
                </a:path>
                <a:path w="6172200" h="1781175">
                  <a:moveTo>
                    <a:pt x="f2191" y="f2185"/>
                  </a:moveTo>
                  <a:lnTo>
                    <a:pt x="f2192" y="f2185"/>
                  </a:lnTo>
                  <a:lnTo>
                    <a:pt x="f2193" y="f2188"/>
                  </a:lnTo>
                  <a:lnTo>
                    <a:pt x="f2193" y="f2189"/>
                  </a:lnTo>
                  <a:lnTo>
                    <a:pt x="f2192" y="f2144"/>
                  </a:lnTo>
                  <a:lnTo>
                    <a:pt x="f2191" y="f2144"/>
                  </a:lnTo>
                  <a:lnTo>
                    <a:pt x="f623" y="f2189"/>
                  </a:lnTo>
                  <a:lnTo>
                    <a:pt x="f623" y="f2188"/>
                  </a:lnTo>
                  <a:lnTo>
                    <a:pt x="f2191" y="f2185"/>
                  </a:lnTo>
                  <a:close/>
                </a:path>
                <a:path w="6172200" h="1781175">
                  <a:moveTo>
                    <a:pt x="f2194" y="f2185"/>
                  </a:moveTo>
                  <a:lnTo>
                    <a:pt x="f2195" y="f2185"/>
                  </a:lnTo>
                  <a:lnTo>
                    <a:pt x="f2" y="f2188"/>
                  </a:lnTo>
                  <a:lnTo>
                    <a:pt x="f2" y="f2189"/>
                  </a:lnTo>
                  <a:lnTo>
                    <a:pt x="f2195" y="f2144"/>
                  </a:lnTo>
                  <a:lnTo>
                    <a:pt x="f2194" y="f2144"/>
                  </a:lnTo>
                  <a:lnTo>
                    <a:pt x="f2196" y="f2189"/>
                  </a:lnTo>
                  <a:lnTo>
                    <a:pt x="f2196" y="f2188"/>
                  </a:lnTo>
                  <a:lnTo>
                    <a:pt x="f2194" y="f2185"/>
                  </a:lnTo>
                  <a:close/>
                </a:path>
                <a:path w="6172200" h="1781175">
                  <a:moveTo>
                    <a:pt x="f602" y="f2197"/>
                  </a:moveTo>
                  <a:lnTo>
                    <a:pt x="f604" y="f2197"/>
                  </a:lnTo>
                  <a:lnTo>
                    <a:pt x="f605" y="f2198"/>
                  </a:lnTo>
                  <a:lnTo>
                    <a:pt x="f605" y="f2199"/>
                  </a:lnTo>
                  <a:lnTo>
                    <a:pt x="f604" y="f2200"/>
                  </a:lnTo>
                  <a:lnTo>
                    <a:pt x="f602" y="f2200"/>
                  </a:lnTo>
                  <a:lnTo>
                    <a:pt x="f608" y="f2199"/>
                  </a:lnTo>
                  <a:lnTo>
                    <a:pt x="f608" y="f2198"/>
                  </a:lnTo>
                  <a:lnTo>
                    <a:pt x="f602" y="f2197"/>
                  </a:lnTo>
                  <a:close/>
                </a:path>
                <a:path w="6172200" h="1781175">
                  <a:moveTo>
                    <a:pt x="f2201" y="f2197"/>
                  </a:moveTo>
                  <a:lnTo>
                    <a:pt x="f2202" y="f2197"/>
                  </a:lnTo>
                  <a:lnTo>
                    <a:pt x="f2203" y="f2198"/>
                  </a:lnTo>
                  <a:lnTo>
                    <a:pt x="f2203" y="f2199"/>
                  </a:lnTo>
                  <a:lnTo>
                    <a:pt x="f2202" y="f2200"/>
                  </a:lnTo>
                  <a:lnTo>
                    <a:pt x="f2201" y="f2200"/>
                  </a:lnTo>
                  <a:lnTo>
                    <a:pt x="f2204" y="f2199"/>
                  </a:lnTo>
                  <a:lnTo>
                    <a:pt x="f2204" y="f2198"/>
                  </a:lnTo>
                  <a:lnTo>
                    <a:pt x="f2201" y="f2197"/>
                  </a:lnTo>
                  <a:close/>
                </a:path>
                <a:path w="6172200" h="1781175">
                  <a:moveTo>
                    <a:pt x="f1884" y="f2197"/>
                  </a:moveTo>
                  <a:lnTo>
                    <a:pt x="f1885" y="f2197"/>
                  </a:lnTo>
                  <a:lnTo>
                    <a:pt x="f276" y="f2198"/>
                  </a:lnTo>
                  <a:lnTo>
                    <a:pt x="f276" y="f2199"/>
                  </a:lnTo>
                  <a:lnTo>
                    <a:pt x="f1885" y="f2200"/>
                  </a:lnTo>
                  <a:lnTo>
                    <a:pt x="f1884" y="f2200"/>
                  </a:lnTo>
                  <a:lnTo>
                    <a:pt x="f1886" y="f2199"/>
                  </a:lnTo>
                  <a:lnTo>
                    <a:pt x="f1886" y="f2198"/>
                  </a:lnTo>
                  <a:lnTo>
                    <a:pt x="f1884" y="f2197"/>
                  </a:lnTo>
                  <a:close/>
                </a:path>
                <a:path w="6172200" h="1781175">
                  <a:moveTo>
                    <a:pt x="f2205" y="f2206"/>
                  </a:moveTo>
                  <a:lnTo>
                    <a:pt x="f2207" y="f2206"/>
                  </a:lnTo>
                  <a:lnTo>
                    <a:pt x="f1942" y="f2208"/>
                  </a:lnTo>
                  <a:lnTo>
                    <a:pt x="f1942" y="f2209"/>
                  </a:lnTo>
                  <a:lnTo>
                    <a:pt x="f2207" y="f2163"/>
                  </a:lnTo>
                  <a:lnTo>
                    <a:pt x="f2205" y="f2163"/>
                  </a:lnTo>
                  <a:lnTo>
                    <a:pt x="f2210" y="f2209"/>
                  </a:lnTo>
                  <a:lnTo>
                    <a:pt x="f2210" y="f2208"/>
                  </a:lnTo>
                  <a:lnTo>
                    <a:pt x="f2205" y="f2206"/>
                  </a:lnTo>
                  <a:close/>
                </a:path>
                <a:path w="6172200" h="1781175">
                  <a:moveTo>
                    <a:pt x="f2211" y="f2212"/>
                  </a:moveTo>
                  <a:lnTo>
                    <a:pt x="f2213" y="f2212"/>
                  </a:lnTo>
                  <a:lnTo>
                    <a:pt x="f2214" y="f2215"/>
                  </a:lnTo>
                  <a:lnTo>
                    <a:pt x="f2214" y="f2216"/>
                  </a:lnTo>
                  <a:lnTo>
                    <a:pt x="f2213" y="f2217"/>
                  </a:lnTo>
                  <a:lnTo>
                    <a:pt x="f2211" y="f2217"/>
                  </a:lnTo>
                  <a:lnTo>
                    <a:pt x="f2218" y="f2216"/>
                  </a:lnTo>
                  <a:lnTo>
                    <a:pt x="f2218" y="f2215"/>
                  </a:lnTo>
                  <a:lnTo>
                    <a:pt x="f2211" y="f2212"/>
                  </a:lnTo>
                  <a:close/>
                </a:path>
                <a:path w="6172200" h="1781175">
                  <a:moveTo>
                    <a:pt x="f2219" y="f2212"/>
                  </a:moveTo>
                  <a:lnTo>
                    <a:pt x="f2220" y="f2212"/>
                  </a:lnTo>
                  <a:lnTo>
                    <a:pt x="f2221" y="f2215"/>
                  </a:lnTo>
                  <a:lnTo>
                    <a:pt x="f2221" y="f2216"/>
                  </a:lnTo>
                  <a:lnTo>
                    <a:pt x="f2220" y="f2217"/>
                  </a:lnTo>
                  <a:lnTo>
                    <a:pt x="f2219" y="f2217"/>
                  </a:lnTo>
                  <a:lnTo>
                    <a:pt x="f1914" y="f2216"/>
                  </a:lnTo>
                  <a:lnTo>
                    <a:pt x="f1914" y="f2215"/>
                  </a:lnTo>
                  <a:lnTo>
                    <a:pt x="f2219" y="f2212"/>
                  </a:lnTo>
                  <a:close/>
                </a:path>
                <a:path w="6172200" h="1781175">
                  <a:moveTo>
                    <a:pt x="f2222" y="f2212"/>
                  </a:moveTo>
                  <a:lnTo>
                    <a:pt x="f2223" y="f2212"/>
                  </a:lnTo>
                  <a:lnTo>
                    <a:pt x="f2224" y="f2215"/>
                  </a:lnTo>
                  <a:lnTo>
                    <a:pt x="f2224" y="f2216"/>
                  </a:lnTo>
                  <a:lnTo>
                    <a:pt x="f2223" y="f2217"/>
                  </a:lnTo>
                  <a:lnTo>
                    <a:pt x="f2222" y="f2217"/>
                  </a:lnTo>
                  <a:lnTo>
                    <a:pt x="f2225" y="f2216"/>
                  </a:lnTo>
                  <a:lnTo>
                    <a:pt x="f2225" y="f2215"/>
                  </a:lnTo>
                  <a:lnTo>
                    <a:pt x="f2222" y="f2212"/>
                  </a:lnTo>
                  <a:close/>
                </a:path>
                <a:path w="6172200" h="1781175">
                  <a:moveTo>
                    <a:pt x="f2226" y="f2227"/>
                  </a:moveTo>
                  <a:lnTo>
                    <a:pt x="f2228" y="f2227"/>
                  </a:lnTo>
                  <a:lnTo>
                    <a:pt x="f2079" y="f2229"/>
                  </a:lnTo>
                  <a:lnTo>
                    <a:pt x="f2079" y="f2230"/>
                  </a:lnTo>
                  <a:lnTo>
                    <a:pt x="f2228" y="f2231"/>
                  </a:lnTo>
                  <a:lnTo>
                    <a:pt x="f2226" y="f2231"/>
                  </a:lnTo>
                  <a:lnTo>
                    <a:pt x="f1096" y="f2230"/>
                  </a:lnTo>
                  <a:lnTo>
                    <a:pt x="f1096" y="f2229"/>
                  </a:lnTo>
                  <a:lnTo>
                    <a:pt x="f2226" y="f2227"/>
                  </a:lnTo>
                  <a:close/>
                </a:path>
                <a:path w="6172200" h="1781175">
                  <a:moveTo>
                    <a:pt x="f2232" y="f2227"/>
                  </a:moveTo>
                  <a:lnTo>
                    <a:pt x="f2233" y="f2227"/>
                  </a:lnTo>
                  <a:lnTo>
                    <a:pt x="f2234" y="f2229"/>
                  </a:lnTo>
                  <a:lnTo>
                    <a:pt x="f2234" y="f2230"/>
                  </a:lnTo>
                  <a:lnTo>
                    <a:pt x="f2233" y="f2231"/>
                  </a:lnTo>
                  <a:lnTo>
                    <a:pt x="f2232" y="f2231"/>
                  </a:lnTo>
                  <a:lnTo>
                    <a:pt x="f2235" y="f2230"/>
                  </a:lnTo>
                  <a:lnTo>
                    <a:pt x="f2235" y="f2229"/>
                  </a:lnTo>
                  <a:lnTo>
                    <a:pt x="f2232" y="f2227"/>
                  </a:lnTo>
                  <a:close/>
                </a:path>
                <a:path w="6172200" h="1781175">
                  <a:moveTo>
                    <a:pt x="f2236" y="f2227"/>
                  </a:moveTo>
                  <a:lnTo>
                    <a:pt x="f2237" y="f2227"/>
                  </a:lnTo>
                  <a:lnTo>
                    <a:pt x="f2238" y="f2229"/>
                  </a:lnTo>
                  <a:lnTo>
                    <a:pt x="f2238" y="f2230"/>
                  </a:lnTo>
                  <a:lnTo>
                    <a:pt x="f2237" y="f2231"/>
                  </a:lnTo>
                  <a:lnTo>
                    <a:pt x="f2236" y="f2231"/>
                  </a:lnTo>
                  <a:lnTo>
                    <a:pt x="f2239" y="f2230"/>
                  </a:lnTo>
                  <a:lnTo>
                    <a:pt x="f2239" y="f2229"/>
                  </a:lnTo>
                  <a:lnTo>
                    <a:pt x="f2236" y="f2227"/>
                  </a:lnTo>
                  <a:close/>
                </a:path>
                <a:path w="6172200" h="1781175">
                  <a:moveTo>
                    <a:pt x="f2240" y="f2227"/>
                  </a:moveTo>
                  <a:lnTo>
                    <a:pt x="f2241" y="f2227"/>
                  </a:lnTo>
                  <a:lnTo>
                    <a:pt x="f1356" y="f2229"/>
                  </a:lnTo>
                  <a:lnTo>
                    <a:pt x="f1356" y="f2230"/>
                  </a:lnTo>
                  <a:lnTo>
                    <a:pt x="f2241" y="f2231"/>
                  </a:lnTo>
                  <a:lnTo>
                    <a:pt x="f2240" y="f2231"/>
                  </a:lnTo>
                  <a:lnTo>
                    <a:pt x="f1077" y="f2230"/>
                  </a:lnTo>
                  <a:lnTo>
                    <a:pt x="f1077" y="f2229"/>
                  </a:lnTo>
                  <a:lnTo>
                    <a:pt x="f2240" y="f2227"/>
                  </a:lnTo>
                  <a:close/>
                </a:path>
                <a:path w="6172200" h="1781175">
                  <a:moveTo>
                    <a:pt x="f2242" y="f2227"/>
                  </a:moveTo>
                  <a:lnTo>
                    <a:pt x="f2243" y="f2227"/>
                  </a:lnTo>
                  <a:lnTo>
                    <a:pt x="f2244" y="f2229"/>
                  </a:lnTo>
                  <a:lnTo>
                    <a:pt x="f2244" y="f2230"/>
                  </a:lnTo>
                  <a:lnTo>
                    <a:pt x="f2243" y="f2231"/>
                  </a:lnTo>
                  <a:lnTo>
                    <a:pt x="f2242" y="f2231"/>
                  </a:lnTo>
                  <a:lnTo>
                    <a:pt x="f2245" y="f2230"/>
                  </a:lnTo>
                  <a:lnTo>
                    <a:pt x="f2245" y="f2229"/>
                  </a:lnTo>
                  <a:lnTo>
                    <a:pt x="f2242" y="f2227"/>
                  </a:lnTo>
                  <a:close/>
                </a:path>
                <a:path w="6172200" h="1781175">
                  <a:moveTo>
                    <a:pt x="f2246" y="f2247"/>
                  </a:moveTo>
                  <a:lnTo>
                    <a:pt x="f2248" y="f2247"/>
                  </a:lnTo>
                  <a:lnTo>
                    <a:pt x="f1370" y="f2249"/>
                  </a:lnTo>
                  <a:lnTo>
                    <a:pt x="f1370" y="f2250"/>
                  </a:lnTo>
                  <a:lnTo>
                    <a:pt x="f2248" y="f2185"/>
                  </a:lnTo>
                  <a:lnTo>
                    <a:pt x="f2246" y="f2185"/>
                  </a:lnTo>
                  <a:lnTo>
                    <a:pt x="f2251" y="f2250"/>
                  </a:lnTo>
                  <a:lnTo>
                    <a:pt x="f2251" y="f2249"/>
                  </a:lnTo>
                  <a:lnTo>
                    <a:pt x="f2246" y="f2247"/>
                  </a:lnTo>
                  <a:close/>
                </a:path>
                <a:path w="6172200" h="1781175">
                  <a:moveTo>
                    <a:pt x="f2252" y="f2247"/>
                  </a:moveTo>
                  <a:lnTo>
                    <a:pt x="f2253" y="f2247"/>
                  </a:lnTo>
                  <a:lnTo>
                    <a:pt x="f536" y="f2249"/>
                  </a:lnTo>
                  <a:lnTo>
                    <a:pt x="f536" y="f2250"/>
                  </a:lnTo>
                  <a:lnTo>
                    <a:pt x="f2253" y="f2185"/>
                  </a:lnTo>
                  <a:lnTo>
                    <a:pt x="f2252" y="f2185"/>
                  </a:lnTo>
                  <a:lnTo>
                    <a:pt x="f2254" y="f2250"/>
                  </a:lnTo>
                  <a:lnTo>
                    <a:pt x="f2254" y="f2249"/>
                  </a:lnTo>
                  <a:lnTo>
                    <a:pt x="f2252" y="f2247"/>
                  </a:lnTo>
                  <a:close/>
                </a:path>
                <a:path w="6172200" h="1781175">
                  <a:moveTo>
                    <a:pt x="f2255" y="f2247"/>
                  </a:moveTo>
                  <a:lnTo>
                    <a:pt x="f2256" y="f2247"/>
                  </a:lnTo>
                  <a:lnTo>
                    <a:pt x="f2257" y="f2249"/>
                  </a:lnTo>
                  <a:lnTo>
                    <a:pt x="f2257" y="f2250"/>
                  </a:lnTo>
                  <a:lnTo>
                    <a:pt x="f2256" y="f2185"/>
                  </a:lnTo>
                  <a:lnTo>
                    <a:pt x="f2255" y="f2185"/>
                  </a:lnTo>
                  <a:lnTo>
                    <a:pt x="f2258" y="f2250"/>
                  </a:lnTo>
                  <a:lnTo>
                    <a:pt x="f2258" y="f2249"/>
                  </a:lnTo>
                  <a:lnTo>
                    <a:pt x="f2255" y="f2247"/>
                  </a:lnTo>
                  <a:close/>
                </a:path>
                <a:path w="6172200" h="1781175">
                  <a:moveTo>
                    <a:pt x="f2259" y="f2247"/>
                  </a:moveTo>
                  <a:lnTo>
                    <a:pt x="f2260" y="f2247"/>
                  </a:lnTo>
                  <a:lnTo>
                    <a:pt x="f2261" y="f2249"/>
                  </a:lnTo>
                  <a:lnTo>
                    <a:pt x="f2261" y="f2250"/>
                  </a:lnTo>
                  <a:lnTo>
                    <a:pt x="f2260" y="f2185"/>
                  </a:lnTo>
                  <a:lnTo>
                    <a:pt x="f2259" y="f2185"/>
                  </a:lnTo>
                  <a:lnTo>
                    <a:pt x="f2262" y="f2250"/>
                  </a:lnTo>
                  <a:lnTo>
                    <a:pt x="f2262" y="f2249"/>
                  </a:lnTo>
                  <a:lnTo>
                    <a:pt x="f2259" y="f2247"/>
                  </a:lnTo>
                  <a:close/>
                </a:path>
                <a:path w="6172200" h="1781175">
                  <a:moveTo>
                    <a:pt x="f2263" y="f2264"/>
                  </a:moveTo>
                  <a:lnTo>
                    <a:pt x="f2265" y="f2264"/>
                  </a:lnTo>
                  <a:lnTo>
                    <a:pt x="f1580" y="f2266"/>
                  </a:lnTo>
                  <a:lnTo>
                    <a:pt x="f1580" y="f2267"/>
                  </a:lnTo>
                  <a:lnTo>
                    <a:pt x="f2265" y="f2197"/>
                  </a:lnTo>
                  <a:lnTo>
                    <a:pt x="f2263" y="f2197"/>
                  </a:lnTo>
                  <a:lnTo>
                    <a:pt x="f1440" y="f2267"/>
                  </a:lnTo>
                  <a:lnTo>
                    <a:pt x="f1440" y="f2266"/>
                  </a:lnTo>
                  <a:lnTo>
                    <a:pt x="f2263" y="f2264"/>
                  </a:lnTo>
                  <a:close/>
                </a:path>
                <a:path w="6172200" h="1781175">
                  <a:moveTo>
                    <a:pt x="f2268" y="f2264"/>
                  </a:moveTo>
                  <a:lnTo>
                    <a:pt x="f2269" y="f2264"/>
                  </a:lnTo>
                  <a:lnTo>
                    <a:pt x="f2270" y="f2266"/>
                  </a:lnTo>
                  <a:lnTo>
                    <a:pt x="f2270" y="f2267"/>
                  </a:lnTo>
                  <a:lnTo>
                    <a:pt x="f2269" y="f2197"/>
                  </a:lnTo>
                  <a:lnTo>
                    <a:pt x="f2268" y="f2197"/>
                  </a:lnTo>
                  <a:lnTo>
                    <a:pt x="f2271" y="f2267"/>
                  </a:lnTo>
                  <a:lnTo>
                    <a:pt x="f2271" y="f2266"/>
                  </a:lnTo>
                  <a:lnTo>
                    <a:pt x="f2268" y="f2264"/>
                  </a:lnTo>
                  <a:close/>
                </a:path>
                <a:path w="6172200" h="1781175">
                  <a:moveTo>
                    <a:pt x="f880" y="f2264"/>
                  </a:moveTo>
                  <a:lnTo>
                    <a:pt x="f882" y="f2264"/>
                  </a:lnTo>
                  <a:lnTo>
                    <a:pt x="f883" y="f2272"/>
                  </a:lnTo>
                  <a:lnTo>
                    <a:pt x="f883" y="f2273"/>
                  </a:lnTo>
                  <a:lnTo>
                    <a:pt x="f882" y="f2206"/>
                  </a:lnTo>
                  <a:lnTo>
                    <a:pt x="f880" y="f2206"/>
                  </a:lnTo>
                  <a:lnTo>
                    <a:pt x="f886" y="f2273"/>
                  </a:lnTo>
                  <a:lnTo>
                    <a:pt x="f886" y="f2272"/>
                  </a:lnTo>
                  <a:lnTo>
                    <a:pt x="f880" y="f2264"/>
                  </a:lnTo>
                  <a:close/>
                </a:path>
                <a:path w="6172200" h="1781175">
                  <a:moveTo>
                    <a:pt x="f2274" y="f2275"/>
                  </a:moveTo>
                  <a:lnTo>
                    <a:pt x="f2276" y="f2275"/>
                  </a:lnTo>
                  <a:lnTo>
                    <a:pt x="f2277" y="f2278"/>
                  </a:lnTo>
                  <a:lnTo>
                    <a:pt x="f2277" y="f2279"/>
                  </a:lnTo>
                  <a:lnTo>
                    <a:pt x="f2276" y="f2280"/>
                  </a:lnTo>
                  <a:lnTo>
                    <a:pt x="f2274" y="f2280"/>
                  </a:lnTo>
                  <a:lnTo>
                    <a:pt x="f1515" y="f2279"/>
                  </a:lnTo>
                  <a:lnTo>
                    <a:pt x="f1515" y="f2278"/>
                  </a:lnTo>
                  <a:lnTo>
                    <a:pt x="f2274" y="f2275"/>
                  </a:lnTo>
                  <a:close/>
                </a:path>
                <a:path w="6172200" h="1781175">
                  <a:moveTo>
                    <a:pt x="f2281" y="f2275"/>
                  </a:moveTo>
                  <a:lnTo>
                    <a:pt x="f2282" y="f2275"/>
                  </a:lnTo>
                  <a:lnTo>
                    <a:pt x="f2283" y="f2278"/>
                  </a:lnTo>
                  <a:lnTo>
                    <a:pt x="f2283" y="f2279"/>
                  </a:lnTo>
                  <a:lnTo>
                    <a:pt x="f2282" y="f2280"/>
                  </a:lnTo>
                  <a:lnTo>
                    <a:pt x="f2281" y="f2280"/>
                  </a:lnTo>
                  <a:lnTo>
                    <a:pt x="f2284" y="f2279"/>
                  </a:lnTo>
                  <a:lnTo>
                    <a:pt x="f2284" y="f2278"/>
                  </a:lnTo>
                  <a:lnTo>
                    <a:pt x="f2281" y="f2275"/>
                  </a:lnTo>
                  <a:close/>
                </a:path>
                <a:path w="6172200" h="1781175">
                  <a:moveTo>
                    <a:pt x="f1560" y="f2275"/>
                  </a:moveTo>
                  <a:lnTo>
                    <a:pt x="f1562" y="f2275"/>
                  </a:lnTo>
                  <a:lnTo>
                    <a:pt x="f1563" y="f2278"/>
                  </a:lnTo>
                  <a:lnTo>
                    <a:pt x="f1563" y="f2279"/>
                  </a:lnTo>
                  <a:lnTo>
                    <a:pt x="f1562" y="f2280"/>
                  </a:lnTo>
                  <a:lnTo>
                    <a:pt x="f1560" y="f2280"/>
                  </a:lnTo>
                  <a:lnTo>
                    <a:pt x="f1566" y="f2279"/>
                  </a:lnTo>
                  <a:lnTo>
                    <a:pt x="f1566" y="f2278"/>
                  </a:lnTo>
                  <a:lnTo>
                    <a:pt x="f1560" y="f2275"/>
                  </a:lnTo>
                  <a:close/>
                </a:path>
                <a:path w="6172200" h="1781175">
                  <a:moveTo>
                    <a:pt x="f2094" y="f2275"/>
                  </a:moveTo>
                  <a:lnTo>
                    <a:pt x="f2095" y="f2275"/>
                  </a:lnTo>
                  <a:lnTo>
                    <a:pt x="f352" y="f2278"/>
                  </a:lnTo>
                  <a:lnTo>
                    <a:pt x="f352" y="f2279"/>
                  </a:lnTo>
                  <a:lnTo>
                    <a:pt x="f2095" y="f2280"/>
                  </a:lnTo>
                  <a:lnTo>
                    <a:pt x="f2094" y="f2280"/>
                  </a:lnTo>
                  <a:lnTo>
                    <a:pt x="f2096" y="f2279"/>
                  </a:lnTo>
                  <a:lnTo>
                    <a:pt x="f2096" y="f2278"/>
                  </a:lnTo>
                  <a:lnTo>
                    <a:pt x="f2094" y="f2275"/>
                  </a:lnTo>
                  <a:close/>
                </a:path>
                <a:path w="6172200" h="1781175">
                  <a:moveTo>
                    <a:pt x="f873" y="f2285"/>
                  </a:moveTo>
                  <a:lnTo>
                    <a:pt x="f875" y="f2285"/>
                  </a:lnTo>
                  <a:lnTo>
                    <a:pt x="f876" y="f2286"/>
                  </a:lnTo>
                  <a:lnTo>
                    <a:pt x="f876" y="f2287"/>
                  </a:lnTo>
                  <a:lnTo>
                    <a:pt x="f875" y="f2206"/>
                  </a:lnTo>
                  <a:lnTo>
                    <a:pt x="f873" y="f2206"/>
                  </a:lnTo>
                  <a:lnTo>
                    <a:pt x="f879" y="f2287"/>
                  </a:lnTo>
                  <a:lnTo>
                    <a:pt x="f879" y="f2286"/>
                  </a:lnTo>
                  <a:lnTo>
                    <a:pt x="f873" y="f2285"/>
                  </a:lnTo>
                  <a:close/>
                </a:path>
                <a:path w="6172200" h="1781175">
                  <a:moveTo>
                    <a:pt x="f2288" y="f2285"/>
                  </a:moveTo>
                  <a:lnTo>
                    <a:pt x="f2289" y="f2285"/>
                  </a:lnTo>
                  <a:lnTo>
                    <a:pt x="f944" y="f2286"/>
                  </a:lnTo>
                  <a:lnTo>
                    <a:pt x="f944" y="f2287"/>
                  </a:lnTo>
                  <a:lnTo>
                    <a:pt x="f2289" y="f2206"/>
                  </a:lnTo>
                  <a:lnTo>
                    <a:pt x="f2288" y="f2206"/>
                  </a:lnTo>
                  <a:lnTo>
                    <a:pt x="f834" y="f2287"/>
                  </a:lnTo>
                  <a:lnTo>
                    <a:pt x="f834" y="f2286"/>
                  </a:lnTo>
                  <a:lnTo>
                    <a:pt x="f2288" y="f2285"/>
                  </a:lnTo>
                  <a:close/>
                </a:path>
                <a:path w="6172200" h="1781175">
                  <a:moveTo>
                    <a:pt x="f2290" y="f2285"/>
                  </a:moveTo>
                  <a:lnTo>
                    <a:pt x="f2291" y="f2285"/>
                  </a:lnTo>
                  <a:lnTo>
                    <a:pt x="f1295" y="f2286"/>
                  </a:lnTo>
                  <a:lnTo>
                    <a:pt x="f1295" y="f2287"/>
                  </a:lnTo>
                  <a:lnTo>
                    <a:pt x="f2291" y="f2206"/>
                  </a:lnTo>
                  <a:lnTo>
                    <a:pt x="f2290" y="f2206"/>
                  </a:lnTo>
                  <a:lnTo>
                    <a:pt x="f2292" y="f2287"/>
                  </a:lnTo>
                  <a:lnTo>
                    <a:pt x="f2292" y="f2286"/>
                  </a:lnTo>
                  <a:lnTo>
                    <a:pt x="f2290" y="f2285"/>
                  </a:lnTo>
                  <a:close/>
                </a:path>
                <a:path w="6172200" h="1781175">
                  <a:moveTo>
                    <a:pt x="f2293" y="f2294"/>
                  </a:moveTo>
                  <a:lnTo>
                    <a:pt x="f2295" y="f2294"/>
                  </a:lnTo>
                  <a:lnTo>
                    <a:pt x="f187" y="f2296"/>
                  </a:lnTo>
                  <a:lnTo>
                    <a:pt x="f187" y="f2297"/>
                  </a:lnTo>
                  <a:lnTo>
                    <a:pt x="f2295" y="f2212"/>
                  </a:lnTo>
                  <a:lnTo>
                    <a:pt x="f2293" y="f2212"/>
                  </a:lnTo>
                  <a:lnTo>
                    <a:pt x="f267" y="f2297"/>
                  </a:lnTo>
                  <a:lnTo>
                    <a:pt x="f267" y="f2296"/>
                  </a:lnTo>
                  <a:lnTo>
                    <a:pt x="f2293" y="f2294"/>
                  </a:lnTo>
                  <a:close/>
                </a:path>
                <a:path w="6172200" h="1781175">
                  <a:moveTo>
                    <a:pt x="f2298" y="f2294"/>
                  </a:moveTo>
                  <a:lnTo>
                    <a:pt x="f2299" y="f2294"/>
                  </a:lnTo>
                  <a:lnTo>
                    <a:pt x="f2300" y="f2296"/>
                  </a:lnTo>
                  <a:lnTo>
                    <a:pt x="f2300" y="f2297"/>
                  </a:lnTo>
                  <a:lnTo>
                    <a:pt x="f2299" y="f2212"/>
                  </a:lnTo>
                  <a:lnTo>
                    <a:pt x="f2298" y="f2212"/>
                  </a:lnTo>
                  <a:lnTo>
                    <a:pt x="f827" y="f2297"/>
                  </a:lnTo>
                  <a:lnTo>
                    <a:pt x="f827" y="f2296"/>
                  </a:lnTo>
                  <a:lnTo>
                    <a:pt x="f2298" y="f2294"/>
                  </a:lnTo>
                  <a:close/>
                </a:path>
                <a:path w="6172200" h="1781175">
                  <a:moveTo>
                    <a:pt x="f2301" y="f2"/>
                  </a:moveTo>
                  <a:lnTo>
                    <a:pt x="f2302" y="f2"/>
                  </a:lnTo>
                  <a:lnTo>
                    <a:pt x="f2303" y="f2285"/>
                  </a:lnTo>
                  <a:lnTo>
                    <a:pt x="f2303" y="f2304"/>
                  </a:lnTo>
                  <a:lnTo>
                    <a:pt x="f2305" y="f2247"/>
                  </a:lnTo>
                  <a:lnTo>
                    <a:pt x="f2306" y="f2247"/>
                  </a:lnTo>
                  <a:lnTo>
                    <a:pt x="f2307" y="f2304"/>
                  </a:lnTo>
                  <a:lnTo>
                    <a:pt x="f2307" y="f2285"/>
                  </a:lnTo>
                  <a:lnTo>
                    <a:pt x="f2301" y="f2"/>
                  </a:lnTo>
                  <a:close/>
                </a:path>
                <a:path w="6172200" h="1781175">
                  <a:moveTo>
                    <a:pt x="f2308" y="f2"/>
                  </a:moveTo>
                  <a:lnTo>
                    <a:pt x="f2309" y="f2"/>
                  </a:lnTo>
                  <a:lnTo>
                    <a:pt x="f2310" y="f2294"/>
                  </a:lnTo>
                  <a:lnTo>
                    <a:pt x="f2308" y="f2"/>
                  </a:lnTo>
                  <a:close/>
                </a:path>
                <a:path w="6172200" h="1781175">
                  <a:moveTo>
                    <a:pt x="f2311" y="f2"/>
                  </a:moveTo>
                  <a:lnTo>
                    <a:pt x="f2312" y="f2"/>
                  </a:lnTo>
                  <a:lnTo>
                    <a:pt x="f2313" y="f2314"/>
                  </a:lnTo>
                  <a:lnTo>
                    <a:pt x="f2315" y="f2316"/>
                  </a:lnTo>
                  <a:lnTo>
                    <a:pt x="f2317" y="f2275"/>
                  </a:lnTo>
                  <a:lnTo>
                    <a:pt x="f2318" y="f2275"/>
                  </a:lnTo>
                  <a:lnTo>
                    <a:pt x="f2319" y="f2316"/>
                  </a:lnTo>
                  <a:lnTo>
                    <a:pt x="f2320" y="f2314"/>
                  </a:lnTo>
                  <a:lnTo>
                    <a:pt x="f2311" y="f2"/>
                  </a:lnTo>
                  <a:close/>
                </a:path>
                <a:path w="6172200" h="1781175">
                  <a:moveTo>
                    <a:pt x="f2321" y="f2"/>
                  </a:moveTo>
                  <a:lnTo>
                    <a:pt x="f2322" y="f2"/>
                  </a:lnTo>
                  <a:lnTo>
                    <a:pt x="f421" y="f2294"/>
                  </a:lnTo>
                  <a:lnTo>
                    <a:pt x="f2321" y="f2"/>
                  </a:lnTo>
                  <a:close/>
                </a:path>
                <a:path w="6172200" h="1781175">
                  <a:moveTo>
                    <a:pt x="f2323" y="f2"/>
                  </a:moveTo>
                  <a:lnTo>
                    <a:pt x="f2324" y="f2"/>
                  </a:lnTo>
                  <a:lnTo>
                    <a:pt x="f2325" y="f2314"/>
                  </a:lnTo>
                  <a:lnTo>
                    <a:pt x="f2326" y="f2316"/>
                  </a:lnTo>
                  <a:lnTo>
                    <a:pt x="f2327" y="f2275"/>
                  </a:lnTo>
                  <a:lnTo>
                    <a:pt x="f2328" y="f2275"/>
                  </a:lnTo>
                  <a:lnTo>
                    <a:pt x="f2329" y="f2316"/>
                  </a:lnTo>
                  <a:lnTo>
                    <a:pt x="f2330" y="f2314"/>
                  </a:lnTo>
                  <a:lnTo>
                    <a:pt x="f2323" y="f2"/>
                  </a:lnTo>
                  <a:close/>
                </a:path>
                <a:path w="6172200" h="1781175">
                  <a:moveTo>
                    <a:pt x="f2331" y="f2"/>
                  </a:moveTo>
                  <a:lnTo>
                    <a:pt x="f2332" y="f2"/>
                  </a:lnTo>
                  <a:lnTo>
                    <a:pt x="f2333" y="f2314"/>
                  </a:lnTo>
                  <a:lnTo>
                    <a:pt x="f2334" y="f2316"/>
                  </a:lnTo>
                  <a:lnTo>
                    <a:pt x="f2335" y="f2275"/>
                  </a:lnTo>
                  <a:lnTo>
                    <a:pt x="f2336" y="f2275"/>
                  </a:lnTo>
                  <a:lnTo>
                    <a:pt x="f2337" y="f2316"/>
                  </a:lnTo>
                  <a:lnTo>
                    <a:pt x="f2338" y="f2314"/>
                  </a:lnTo>
                  <a:lnTo>
                    <a:pt x="f2331" y="f2"/>
                  </a:lnTo>
                  <a:close/>
                </a:path>
                <a:path w="6172200" h="1781175">
                  <a:moveTo>
                    <a:pt x="f2339" y="f2"/>
                  </a:moveTo>
                  <a:lnTo>
                    <a:pt x="f1184" y="f2"/>
                  </a:lnTo>
                  <a:lnTo>
                    <a:pt x="f2340" y="f2294"/>
                  </a:lnTo>
                  <a:lnTo>
                    <a:pt x="f2340" y="f2316"/>
                  </a:lnTo>
                  <a:lnTo>
                    <a:pt x="f2341" y="f2264"/>
                  </a:lnTo>
                  <a:lnTo>
                    <a:pt x="f2342" y="f2264"/>
                  </a:lnTo>
                  <a:lnTo>
                    <a:pt x="f1637" y="f2316"/>
                  </a:lnTo>
                  <a:lnTo>
                    <a:pt x="f1637" y="f2294"/>
                  </a:lnTo>
                  <a:lnTo>
                    <a:pt x="f2339" y="f2"/>
                  </a:lnTo>
                  <a:close/>
                </a:path>
                <a:path w="6172200" h="1781175">
                  <a:moveTo>
                    <a:pt x="f2343" y="f2"/>
                  </a:moveTo>
                  <a:lnTo>
                    <a:pt x="f1854" y="f2"/>
                  </a:lnTo>
                  <a:lnTo>
                    <a:pt x="f2344" y="f2294"/>
                  </a:lnTo>
                  <a:lnTo>
                    <a:pt x="f2344" y="f2316"/>
                  </a:lnTo>
                  <a:lnTo>
                    <a:pt x="f2345" y="f2264"/>
                  </a:lnTo>
                  <a:lnTo>
                    <a:pt x="f2346" y="f2264"/>
                  </a:lnTo>
                  <a:lnTo>
                    <a:pt x="f806" y="f2316"/>
                  </a:lnTo>
                  <a:lnTo>
                    <a:pt x="f806" y="f2294"/>
                  </a:lnTo>
                  <a:lnTo>
                    <a:pt x="f2343" y="f2"/>
                  </a:lnTo>
                  <a:close/>
                </a:path>
                <a:path w="6172200" h="1781175">
                  <a:moveTo>
                    <a:pt x="f2347" y="f2"/>
                  </a:moveTo>
                  <a:lnTo>
                    <a:pt x="f2348" y="f2"/>
                  </a:lnTo>
                  <a:lnTo>
                    <a:pt x="f2140" y="f2285"/>
                  </a:lnTo>
                  <a:lnTo>
                    <a:pt x="f2140" y="f2304"/>
                  </a:lnTo>
                  <a:lnTo>
                    <a:pt x="f2349" y="f2247"/>
                  </a:lnTo>
                  <a:lnTo>
                    <a:pt x="f2350" y="f2247"/>
                  </a:lnTo>
                  <a:lnTo>
                    <a:pt x="f2351" y="f2304"/>
                  </a:lnTo>
                  <a:lnTo>
                    <a:pt x="f2351" y="f2285"/>
                  </a:lnTo>
                  <a:lnTo>
                    <a:pt x="f2347" y="f2"/>
                  </a:lnTo>
                  <a:close/>
                </a:path>
                <a:path w="6172200" h="1781175">
                  <a:moveTo>
                    <a:pt x="f2352" y="f2"/>
                  </a:moveTo>
                  <a:lnTo>
                    <a:pt x="f2353" y="f2"/>
                  </a:lnTo>
                  <a:lnTo>
                    <a:pt x="f2354" y="f2355"/>
                  </a:lnTo>
                  <a:lnTo>
                    <a:pt x="f838" y="f2356"/>
                  </a:lnTo>
                  <a:lnTo>
                    <a:pt x="f1830" y="f2357"/>
                  </a:lnTo>
                  <a:lnTo>
                    <a:pt x="f1830" y="f2358"/>
                  </a:lnTo>
                  <a:lnTo>
                    <a:pt x="f2359" y="f2227"/>
                  </a:lnTo>
                  <a:lnTo>
                    <a:pt x="f2360" y="f2227"/>
                  </a:lnTo>
                  <a:lnTo>
                    <a:pt x="f1699" y="f2358"/>
                  </a:lnTo>
                  <a:lnTo>
                    <a:pt x="f1699" y="f2357"/>
                  </a:lnTo>
                  <a:lnTo>
                    <a:pt x="f2361" y="f2356"/>
                  </a:lnTo>
                  <a:lnTo>
                    <a:pt x="f2362" y="f2355"/>
                  </a:lnTo>
                  <a:lnTo>
                    <a:pt x="f2352" y="f2"/>
                  </a:lnTo>
                  <a:close/>
                </a:path>
                <a:path w="6172200" h="1781175">
                  <a:moveTo>
                    <a:pt x="f2363" y="f2"/>
                  </a:moveTo>
                  <a:lnTo>
                    <a:pt x="f2364" y="f2"/>
                  </a:lnTo>
                  <a:lnTo>
                    <a:pt x="f2365" y="f2314"/>
                  </a:lnTo>
                  <a:lnTo>
                    <a:pt x="f2366" y="f2316"/>
                  </a:lnTo>
                  <a:lnTo>
                    <a:pt x="f2367" y="f2275"/>
                  </a:lnTo>
                  <a:lnTo>
                    <a:pt x="f43" y="f2275"/>
                  </a:lnTo>
                  <a:lnTo>
                    <a:pt x="f2368" y="f2316"/>
                  </a:lnTo>
                  <a:lnTo>
                    <a:pt x="f2369" y="f2314"/>
                  </a:lnTo>
                  <a:lnTo>
                    <a:pt x="f2363" y="f2"/>
                  </a:lnTo>
                  <a:close/>
                </a:path>
                <a:path w="6172200" h="1781175">
                  <a:moveTo>
                    <a:pt x="f2370" y="f2"/>
                  </a:moveTo>
                  <a:lnTo>
                    <a:pt x="f2371" y="f2"/>
                  </a:lnTo>
                  <a:lnTo>
                    <a:pt x="f2372" y="f2314"/>
                  </a:lnTo>
                  <a:lnTo>
                    <a:pt x="f2373" y="f2316"/>
                  </a:lnTo>
                  <a:lnTo>
                    <a:pt x="f2374" y="f2275"/>
                  </a:lnTo>
                  <a:lnTo>
                    <a:pt x="f2375" y="f2275"/>
                  </a:lnTo>
                  <a:lnTo>
                    <a:pt x="f2376" y="f2316"/>
                  </a:lnTo>
                  <a:lnTo>
                    <a:pt x="f2377" y="f2314"/>
                  </a:lnTo>
                  <a:lnTo>
                    <a:pt x="f2370" y="f2"/>
                  </a:lnTo>
                  <a:close/>
                </a:path>
                <a:path w="6172200" h="1781175">
                  <a:moveTo>
                    <a:pt x="f2378" y="f2"/>
                  </a:moveTo>
                  <a:lnTo>
                    <a:pt x="f477" y="f2"/>
                  </a:lnTo>
                  <a:lnTo>
                    <a:pt x="f2379" y="f2314"/>
                  </a:lnTo>
                  <a:lnTo>
                    <a:pt x="f2380" y="f2316"/>
                  </a:lnTo>
                  <a:lnTo>
                    <a:pt x="f2381" y="f2275"/>
                  </a:lnTo>
                  <a:lnTo>
                    <a:pt x="f2382" y="f2275"/>
                  </a:lnTo>
                  <a:lnTo>
                    <a:pt x="f2383" y="f2316"/>
                  </a:lnTo>
                  <a:lnTo>
                    <a:pt x="f2384" y="f2314"/>
                  </a:lnTo>
                  <a:lnTo>
                    <a:pt x="f2378" y="f2"/>
                  </a:lnTo>
                  <a:close/>
                </a:path>
                <a:path w="6172200" h="1781175">
                  <a:moveTo>
                    <a:pt x="f2385" y="f2"/>
                  </a:moveTo>
                  <a:lnTo>
                    <a:pt x="f2386" y="f2"/>
                  </a:lnTo>
                  <a:lnTo>
                    <a:pt x="f2387" y="f2294"/>
                  </a:lnTo>
                  <a:lnTo>
                    <a:pt x="f2385" y="f2"/>
                  </a:lnTo>
                  <a:close/>
                </a:path>
              </a:pathLst>
            </a:custGeom>
            <a:solidFill>
              <a:srgbClr val="FFFFFF">
                <a:alpha val="39999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0" y="2390771"/>
              <a:ext cx="608962" cy="141922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08965"/>
                <a:gd name="f4" fmla="val 1419225"/>
                <a:gd name="f5" fmla="val 7706"/>
                <a:gd name="f6" fmla="val 1417320"/>
                <a:gd name="f7" fmla="val 57416"/>
                <a:gd name="f8" fmla="val 1397401"/>
                <a:gd name="f9" fmla="val 105133"/>
                <a:gd name="f10" fmla="val 1372697"/>
                <a:gd name="f11" fmla="val 150213"/>
                <a:gd name="f12" fmla="val 1343665"/>
                <a:gd name="f13" fmla="val 192011"/>
                <a:gd name="f14" fmla="val 1310761"/>
                <a:gd name="f15" fmla="val 229882"/>
                <a:gd name="f16" fmla="val 1274445"/>
                <a:gd name="f17" fmla="val 261716"/>
                <a:gd name="f18" fmla="val 1238308"/>
                <a:gd name="f19" fmla="val 290756"/>
                <a:gd name="f20" fmla="val 1200218"/>
                <a:gd name="f21" fmla="val 317042"/>
                <a:gd name="f22" fmla="val 1160338"/>
                <a:gd name="f23" fmla="val 340614"/>
                <a:gd name="f24" fmla="val 1118829"/>
                <a:gd name="f25" fmla="val 361513"/>
                <a:gd name="f26" fmla="val 1075854"/>
                <a:gd name="f27" fmla="val 379778"/>
                <a:gd name="f28" fmla="val 1031575"/>
                <a:gd name="f29" fmla="val 398542"/>
                <a:gd name="f30" fmla="val 976808"/>
                <a:gd name="f31" fmla="val 405866"/>
                <a:gd name="f32" fmla="val 949198"/>
                <a:gd name="f33" fmla="val 414120"/>
                <a:gd name="f34" fmla="val 920484"/>
                <a:gd name="f35" fmla="val 424975"/>
                <a:gd name="f36" fmla="val 893032"/>
                <a:gd name="f37" fmla="val 438433"/>
                <a:gd name="f38" fmla="val 866866"/>
                <a:gd name="f39" fmla="val 454494"/>
                <a:gd name="f40" fmla="val 842010"/>
                <a:gd name="f41" fmla="val 455650"/>
                <a:gd name="f42" fmla="val 840866"/>
                <a:gd name="f43" fmla="val 519295"/>
                <a:gd name="f44" fmla="val 758119"/>
                <a:gd name="f45" fmla="val 550454"/>
                <a:gd name="f46" fmla="val 714327"/>
                <a:gd name="f47" fmla="val 577658"/>
                <a:gd name="f48" fmla="val 668810"/>
                <a:gd name="f49" fmla="val 597980"/>
                <a:gd name="f50" fmla="val 621769"/>
                <a:gd name="f51" fmla="val 608495"/>
                <a:gd name="f52" fmla="val 573404"/>
                <a:gd name="f53" fmla="val 608375"/>
                <a:gd name="f54" fmla="val 522951"/>
                <a:gd name="f55" fmla="val 599444"/>
                <a:gd name="f56" fmla="val 472717"/>
                <a:gd name="f57" fmla="val 582729"/>
                <a:gd name="f58" fmla="val 423894"/>
                <a:gd name="f59" fmla="val 559261"/>
                <a:gd name="f60" fmla="val 377674"/>
                <a:gd name="f61" fmla="val 530067"/>
                <a:gd name="f62" fmla="val 335250"/>
                <a:gd name="f63" fmla="val 496176"/>
                <a:gd name="f64" fmla="val 297814"/>
                <a:gd name="f65" fmla="val 458731"/>
                <a:gd name="f66" fmla="val 267042"/>
                <a:gd name="f67" fmla="val 418520"/>
                <a:gd name="f68" fmla="val 242005"/>
                <a:gd name="f69" fmla="val 376056"/>
                <a:gd name="f70" fmla="val 221519"/>
                <a:gd name="f71" fmla="val 331855"/>
                <a:gd name="f72" fmla="val 204399"/>
                <a:gd name="f73" fmla="val 286430"/>
                <a:gd name="f74" fmla="val 189459"/>
                <a:gd name="f75" fmla="val 240296"/>
                <a:gd name="f76" fmla="val 175513"/>
                <a:gd name="f77" fmla="val 210236"/>
                <a:gd name="f78" fmla="val 139005"/>
                <a:gd name="f79" fmla="val 177387"/>
                <a:gd name="f80" fmla="val 104666"/>
                <a:gd name="f81" fmla="val 141773"/>
                <a:gd name="f82" fmla="val 73265"/>
                <a:gd name="f83" fmla="val 103414"/>
                <a:gd name="f84" fmla="val 45571"/>
                <a:gd name="f85" fmla="val 62332"/>
                <a:gd name="f86" fmla="val 22351"/>
                <a:gd name="f87" fmla="*/ f0 1 608965"/>
                <a:gd name="f88" fmla="*/ f1 1 1419225"/>
                <a:gd name="f89" fmla="val f2"/>
                <a:gd name="f90" fmla="val f3"/>
                <a:gd name="f91" fmla="val f4"/>
                <a:gd name="f92" fmla="+- f91 0 f89"/>
                <a:gd name="f93" fmla="+- f90 0 f89"/>
                <a:gd name="f94" fmla="*/ f93 1 608965"/>
                <a:gd name="f95" fmla="*/ f92 1 1419225"/>
                <a:gd name="f96" fmla="*/ f89 1 f94"/>
                <a:gd name="f97" fmla="*/ f90 1 f94"/>
                <a:gd name="f98" fmla="*/ f89 1 f95"/>
                <a:gd name="f99" fmla="*/ f91 1 f95"/>
                <a:gd name="f100" fmla="*/ f96 f87 1"/>
                <a:gd name="f101" fmla="*/ f97 f87 1"/>
                <a:gd name="f102" fmla="*/ f99 f88 1"/>
                <a:gd name="f103" fmla="*/ f98 f8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00" t="f103" r="f101" b="f102"/>
              <a:pathLst>
                <a:path w="608965" h="1419225">
                  <a:moveTo>
                    <a:pt x="f2" y="f2"/>
                  </a:moveTo>
                  <a:lnTo>
                    <a:pt x="f2" y="f4"/>
                  </a:lnTo>
                  <a:lnTo>
                    <a:pt x="f5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>
                <a:alpha val="19999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3791138" y="0"/>
              <a:ext cx="8401050" cy="261937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8401050"/>
                <a:gd name="f4" fmla="val 2619375"/>
                <a:gd name="f5" fmla="val 2428684"/>
                <a:gd name="f6" fmla="val 42164"/>
                <a:gd name="f7" fmla="val 2427160"/>
                <a:gd name="f8" fmla="val 29654"/>
                <a:gd name="f9" fmla="val 36944"/>
                <a:gd name="f10" fmla="val 55676"/>
                <a:gd name="f11" fmla="val 45770"/>
                <a:gd name="f12" fmla="val 104432"/>
                <a:gd name="f13" fmla="val 56019"/>
                <a:gd name="f14" fmla="val 153200"/>
                <a:gd name="f15" fmla="val 67195"/>
                <a:gd name="f16" fmla="val 202031"/>
                <a:gd name="f17" fmla="val 78803"/>
                <a:gd name="f18" fmla="val 250952"/>
                <a:gd name="f19" fmla="val 60426"/>
                <a:gd name="f20" fmla="val 297307"/>
                <a:gd name="f21" fmla="val 43992"/>
                <a:gd name="f22" fmla="val 344601"/>
                <a:gd name="f23" fmla="val 29768"/>
                <a:gd name="f24" fmla="val 392684"/>
                <a:gd name="f25" fmla="val 18008"/>
                <a:gd name="f26" fmla="val 441401"/>
                <a:gd name="f27" fmla="val 8953"/>
                <a:gd name="f28" fmla="val 490588"/>
                <a:gd name="f29" fmla="val 2857"/>
                <a:gd name="f30" fmla="val 540092"/>
                <a:gd name="f31" fmla="val 589762"/>
                <a:gd name="f32" fmla="val 622"/>
                <a:gd name="f33" fmla="val 639432"/>
                <a:gd name="f34" fmla="val 4991"/>
                <a:gd name="f35" fmla="val 688949"/>
                <a:gd name="f36" fmla="val 13347"/>
                <a:gd name="f37" fmla="val 738162"/>
                <a:gd name="f38" fmla="val 25971"/>
                <a:gd name="f39" fmla="val 786892"/>
                <a:gd name="f40" fmla="val 41249"/>
                <a:gd name="f41" fmla="val 831799"/>
                <a:gd name="f42" fmla="val 60058"/>
                <a:gd name="f43" fmla="val 875461"/>
                <a:gd name="f44" fmla="val 82130"/>
                <a:gd name="f45" fmla="val 917778"/>
                <a:gd name="f46" fmla="val 107226"/>
                <a:gd name="f47" fmla="val 958672"/>
                <a:gd name="f48" fmla="val 135115"/>
                <a:gd name="f49" fmla="val 998054"/>
                <a:gd name="f50" fmla="val 165544"/>
                <a:gd name="f51" fmla="val 1035837"/>
                <a:gd name="f52" fmla="val 198259"/>
                <a:gd name="f53" fmla="val 1071930"/>
                <a:gd name="f54" fmla="val 233019"/>
                <a:gd name="f55" fmla="val 1106258"/>
                <a:gd name="f56" fmla="val 269582"/>
                <a:gd name="f57" fmla="val 1138707"/>
                <a:gd name="f58" fmla="val 307708"/>
                <a:gd name="f59" fmla="val 1169225"/>
                <a:gd name="f60" fmla="val 347129"/>
                <a:gd name="f61" fmla="val 1197686"/>
                <a:gd name="f62" fmla="val 387629"/>
                <a:gd name="f63" fmla="val 1224038"/>
                <a:gd name="f64" fmla="val 428955"/>
                <a:gd name="f65" fmla="val 1248168"/>
                <a:gd name="f66" fmla="val 470852"/>
                <a:gd name="f67" fmla="val 1270000"/>
                <a:gd name="f68" fmla="val 513638"/>
                <a:gd name="f69" fmla="val 1290561"/>
                <a:gd name="f70" fmla="val 558825"/>
                <a:gd name="f71" fmla="val 1309281"/>
                <a:gd name="f72" fmla="val 605764"/>
                <a:gd name="f73" fmla="val 1324965"/>
                <a:gd name="f74" fmla="val 653783"/>
                <a:gd name="f75" fmla="val 1336421"/>
                <a:gd name="f76" fmla="val 702221"/>
                <a:gd name="f77" fmla="val 1342415"/>
                <a:gd name="f78" fmla="val 750430"/>
                <a:gd name="f79" fmla="val 1341767"/>
                <a:gd name="f80" fmla="val 797750"/>
                <a:gd name="f81" fmla="val 1333246"/>
                <a:gd name="f82" fmla="val 849845"/>
                <a:gd name="f83" fmla="val 1314437"/>
                <a:gd name="f84" fmla="val 889901"/>
                <a:gd name="f85" fmla="val 1287856"/>
                <a:gd name="f86" fmla="val 922045"/>
                <a:gd name="f87" fmla="val 1255496"/>
                <a:gd name="f88" fmla="val 950404"/>
                <a:gd name="f89" fmla="val 1219301"/>
                <a:gd name="f90" fmla="val 979093"/>
                <a:gd name="f91" fmla="val 1181239"/>
                <a:gd name="f92" fmla="val 1012253"/>
                <a:gd name="f93" fmla="val 1143254"/>
                <a:gd name="f94" fmla="val 1049477"/>
                <a:gd name="f95" fmla="val 1112393"/>
                <a:gd name="f96" fmla="val 1093431"/>
                <a:gd name="f97" fmla="val 1085024"/>
                <a:gd name="f98" fmla="val 1141260"/>
                <a:gd name="f99" fmla="val 1060653"/>
                <a:gd name="f100" fmla="val 1190117"/>
                <a:gd name="f101" fmla="val 1038821"/>
                <a:gd name="f102" fmla="val 1237170"/>
                <a:gd name="f103" fmla="val 1019048"/>
                <a:gd name="f104" fmla="val 1287449"/>
                <a:gd name="f105" fmla="val 999401"/>
                <a:gd name="f106" fmla="val 1338465"/>
                <a:gd name="f107" fmla="val 980186"/>
                <a:gd name="f108" fmla="val 1389875"/>
                <a:gd name="f109" fmla="val 961656"/>
                <a:gd name="f110" fmla="val 1486154"/>
                <a:gd name="f111" fmla="val 928890"/>
                <a:gd name="f112" fmla="val 1531277"/>
                <a:gd name="f113" fmla="val 913168"/>
                <a:gd name="f114" fmla="val 1576641"/>
                <a:gd name="f115" fmla="val 896759"/>
                <a:gd name="f116" fmla="val 1622120"/>
                <a:gd name="f117" fmla="val 879614"/>
                <a:gd name="f118" fmla="val 1667586"/>
                <a:gd name="f119" fmla="val 861682"/>
                <a:gd name="f120" fmla="val 1712912"/>
                <a:gd name="f121" fmla="val 842899"/>
                <a:gd name="f122" fmla="val 1757997"/>
                <a:gd name="f123" fmla="val 823201"/>
                <a:gd name="f124" fmla="val 1802688"/>
                <a:gd name="f125" fmla="val 802538"/>
                <a:gd name="f126" fmla="val 1846884"/>
                <a:gd name="f127" fmla="val 780846"/>
                <a:gd name="f128" fmla="val 1890445"/>
                <a:gd name="f129" fmla="val 758063"/>
                <a:gd name="f130" fmla="val 1933270"/>
                <a:gd name="f131" fmla="val 734148"/>
                <a:gd name="f132" fmla="val 1975218"/>
                <a:gd name="f133" fmla="val 709041"/>
                <a:gd name="f134" fmla="val 2016163"/>
                <a:gd name="f135" fmla="val 682663"/>
                <a:gd name="f136" fmla="val 2056003"/>
                <a:gd name="f137" fmla="val 654977"/>
                <a:gd name="f138" fmla="val 2094585"/>
                <a:gd name="f139" fmla="val 625906"/>
                <a:gd name="f140" fmla="val 2131809"/>
                <a:gd name="f141" fmla="val 595414"/>
                <a:gd name="f142" fmla="val 2167547"/>
                <a:gd name="f143" fmla="val 563435"/>
                <a:gd name="f144" fmla="val 2201672"/>
                <a:gd name="f145" fmla="val 529907"/>
                <a:gd name="f146" fmla="val 2234069"/>
                <a:gd name="f147" fmla="val 494766"/>
                <a:gd name="f148" fmla="val 2264600"/>
                <a:gd name="f149" fmla="val 457974"/>
                <a:gd name="f150" fmla="val 2293150"/>
                <a:gd name="f151" fmla="val 419455"/>
                <a:gd name="f152" fmla="val 2319591"/>
                <a:gd name="f153" fmla="val 379158"/>
                <a:gd name="f154" fmla="val 2343810"/>
                <a:gd name="f155" fmla="val 337019"/>
                <a:gd name="f156" fmla="val 2365679"/>
                <a:gd name="f157" fmla="val 292989"/>
                <a:gd name="f158" fmla="val 2385085"/>
                <a:gd name="f159" fmla="val 247002"/>
                <a:gd name="f160" fmla="val 2401887"/>
                <a:gd name="f161" fmla="val 199009"/>
                <a:gd name="f162" fmla="val 2412873"/>
                <a:gd name="f163" fmla="val 159181"/>
                <a:gd name="f164" fmla="val 2420950"/>
                <a:gd name="f165" fmla="val 119735"/>
                <a:gd name="f166" fmla="val 2426182"/>
                <a:gd name="f167" fmla="val 80708"/>
                <a:gd name="f168" fmla="val 8400859"/>
                <a:gd name="f169" fmla="val 7201344"/>
                <a:gd name="f170" fmla="val 7198042"/>
                <a:gd name="f171" fmla="val 16383"/>
                <a:gd name="f172" fmla="val 7197649"/>
                <a:gd name="f173" fmla="val 70180"/>
                <a:gd name="f174" fmla="val 7207212"/>
                <a:gd name="f175" fmla="val 119329"/>
                <a:gd name="f176" fmla="val 7223582"/>
                <a:gd name="f177" fmla="val 165976"/>
                <a:gd name="f178" fmla="val 7264120"/>
                <a:gd name="f179" fmla="val 260375"/>
                <a:gd name="f180" fmla="val 7281989"/>
                <a:gd name="f181" fmla="val 312420"/>
                <a:gd name="f182" fmla="val 7291260"/>
                <a:gd name="f183" fmla="val 361099"/>
                <a:gd name="f184" fmla="val 7294689"/>
                <a:gd name="f185" fmla="val 413588"/>
                <a:gd name="f186" fmla="val 7293635"/>
                <a:gd name="f187" fmla="val 468312"/>
                <a:gd name="f188" fmla="val 7289419"/>
                <a:gd name="f189" fmla="val 523684"/>
                <a:gd name="f190" fmla="val 7283399"/>
                <a:gd name="f191" fmla="val 578078"/>
                <a:gd name="f192" fmla="val 7276909"/>
                <a:gd name="f193" fmla="val 629920"/>
                <a:gd name="f194" fmla="val 7268997"/>
                <a:gd name="f195" fmla="val 682675"/>
                <a:gd name="f196" fmla="val 7260501"/>
                <a:gd name="f197" fmla="val 735774"/>
                <a:gd name="f198" fmla="val 7251408"/>
                <a:gd name="f199" fmla="val 789000"/>
                <a:gd name="f200" fmla="val 7241730"/>
                <a:gd name="f201" fmla="val 842098"/>
                <a:gd name="f202" fmla="val 7231443"/>
                <a:gd name="f203" fmla="val 894842"/>
                <a:gd name="f204" fmla="val 7222350"/>
                <a:gd name="f205" fmla="val 939876"/>
                <a:gd name="f206" fmla="val 7213536"/>
                <a:gd name="f207" fmla="val 985405"/>
                <a:gd name="f208" fmla="val 7205053"/>
                <a:gd name="f209" fmla="val 1031379"/>
                <a:gd name="f210" fmla="val 7196963"/>
                <a:gd name="f211" fmla="val 1077747"/>
                <a:gd name="f212" fmla="val 7189343"/>
                <a:gd name="f213" fmla="val 1124458"/>
                <a:gd name="f214" fmla="val 7182256"/>
                <a:gd name="f215" fmla="val 1171473"/>
                <a:gd name="f216" fmla="val 7175779"/>
                <a:gd name="f217" fmla="val 1218755"/>
                <a:gd name="f218" fmla="val 7169975"/>
                <a:gd name="f219" fmla="val 1266240"/>
                <a:gd name="f220" fmla="val 7164908"/>
                <a:gd name="f221" fmla="val 1313891"/>
                <a:gd name="f222" fmla="val 7160654"/>
                <a:gd name="f223" fmla="val 1361655"/>
                <a:gd name="f224" fmla="val 7157288"/>
                <a:gd name="f225" fmla="val 1409484"/>
                <a:gd name="f226" fmla="val 7154850"/>
                <a:gd name="f227" fmla="val 1457350"/>
                <a:gd name="f228" fmla="val 7153440"/>
                <a:gd name="f229" fmla="val 1505178"/>
                <a:gd name="f230" fmla="val 7153110"/>
                <a:gd name="f231" fmla="val 1552943"/>
                <a:gd name="f232" fmla="val 7153935"/>
                <a:gd name="f233" fmla="val 1600593"/>
                <a:gd name="f234" fmla="val 7155980"/>
                <a:gd name="f235" fmla="val 1648079"/>
                <a:gd name="f236" fmla="val 7159307"/>
                <a:gd name="f237" fmla="val 1695348"/>
                <a:gd name="f238" fmla="val 7163994"/>
                <a:gd name="f239" fmla="val 1742363"/>
                <a:gd name="f240" fmla="val 7170102"/>
                <a:gd name="f241" fmla="val 1789061"/>
                <a:gd name="f242" fmla="val 7177710"/>
                <a:gd name="f243" fmla="val 1835429"/>
                <a:gd name="f244" fmla="val 7186879"/>
                <a:gd name="f245" fmla="val 1881378"/>
                <a:gd name="f246" fmla="val 7197687"/>
                <a:gd name="f247" fmla="val 1926894"/>
                <a:gd name="f248" fmla="val 7210184"/>
                <a:gd name="f249" fmla="val 1971916"/>
                <a:gd name="f250" fmla="val 7224446"/>
                <a:gd name="f251" fmla="val 2016404"/>
                <a:gd name="f252" fmla="val 7240549"/>
                <a:gd name="f253" fmla="val 2060308"/>
                <a:gd name="f254" fmla="val 7258558"/>
                <a:gd name="f255" fmla="val 2103564"/>
                <a:gd name="f256" fmla="val 7278535"/>
                <a:gd name="f257" fmla="val 2146160"/>
                <a:gd name="f258" fmla="val 7300557"/>
                <a:gd name="f259" fmla="val 2188019"/>
                <a:gd name="f260" fmla="val 7324687"/>
                <a:gd name="f261" fmla="val 2229116"/>
                <a:gd name="f262" fmla="val 7350988"/>
                <a:gd name="f263" fmla="val 2269375"/>
                <a:gd name="f264" fmla="val 7379538"/>
                <a:gd name="f265" fmla="val 2308783"/>
                <a:gd name="f266" fmla="val 7410399"/>
                <a:gd name="f267" fmla="val 2347277"/>
                <a:gd name="f268" fmla="val 7443660"/>
                <a:gd name="f269" fmla="val 2384806"/>
                <a:gd name="f270" fmla="val 7480173"/>
                <a:gd name="f271" fmla="val 2421331"/>
                <a:gd name="f272" fmla="val 7518120"/>
                <a:gd name="f273" fmla="val 2454503"/>
                <a:gd name="f274" fmla="val 7557376"/>
                <a:gd name="f275" fmla="val 2484412"/>
                <a:gd name="f276" fmla="val 7597864"/>
                <a:gd name="f277" fmla="val 2511107"/>
                <a:gd name="f278" fmla="val 7639469"/>
                <a:gd name="f279" fmla="val 2534691"/>
                <a:gd name="f280" fmla="val 7682077"/>
                <a:gd name="f281" fmla="val 2555214"/>
                <a:gd name="f282" fmla="val 7725613"/>
                <a:gd name="f283" fmla="val 2572753"/>
                <a:gd name="f284" fmla="val 7769961"/>
                <a:gd name="f285" fmla="val 2587383"/>
                <a:gd name="f286" fmla="val 7815008"/>
                <a:gd name="f287" fmla="val 2599169"/>
                <a:gd name="f288" fmla="val 7860678"/>
                <a:gd name="f289" fmla="val 2608186"/>
                <a:gd name="f290" fmla="val 7906842"/>
                <a:gd name="f291" fmla="val 2614511"/>
                <a:gd name="f292" fmla="val 7953426"/>
                <a:gd name="f293" fmla="val 2618219"/>
                <a:gd name="f294" fmla="val 8000301"/>
                <a:gd name="f295" fmla="val 8047393"/>
                <a:gd name="f296" fmla="val 2618054"/>
                <a:gd name="f297" fmla="val 8094573"/>
                <a:gd name="f298" fmla="val 2614320"/>
                <a:gd name="f299" fmla="val 8141754"/>
                <a:gd name="f300" fmla="val 2608262"/>
                <a:gd name="f301" fmla="val 8188846"/>
                <a:gd name="f302" fmla="val 2599931"/>
                <a:gd name="f303" fmla="val 8235721"/>
                <a:gd name="f304" fmla="val 2589415"/>
                <a:gd name="f305" fmla="val 8282292"/>
                <a:gd name="f306" fmla="val 2576779"/>
                <a:gd name="f307" fmla="val 8328469"/>
                <a:gd name="f308" fmla="val 2562098"/>
                <a:gd name="f309" fmla="val 2530475"/>
                <a:gd name="f310" fmla="*/ f0 1 8401050"/>
                <a:gd name="f311" fmla="*/ f1 1 2619375"/>
                <a:gd name="f312" fmla="val f2"/>
                <a:gd name="f313" fmla="val f3"/>
                <a:gd name="f314" fmla="val f4"/>
                <a:gd name="f315" fmla="+- f314 0 f312"/>
                <a:gd name="f316" fmla="+- f313 0 f312"/>
                <a:gd name="f317" fmla="*/ f316 1 8401050"/>
                <a:gd name="f318" fmla="*/ f315 1 2619375"/>
                <a:gd name="f319" fmla="*/ f312 1 f317"/>
                <a:gd name="f320" fmla="*/ f313 1 f317"/>
                <a:gd name="f321" fmla="*/ f312 1 f318"/>
                <a:gd name="f322" fmla="*/ f314 1 f318"/>
                <a:gd name="f323" fmla="*/ f319 f310 1"/>
                <a:gd name="f324" fmla="*/ f320 f310 1"/>
                <a:gd name="f325" fmla="*/ f322 f311 1"/>
                <a:gd name="f326" fmla="*/ f321 f3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23" t="f326" r="f324" b="f325"/>
              <a:pathLst>
                <a:path w="8401050" h="2619375">
                  <a:moveTo>
                    <a:pt x="f5" y="f6"/>
                  </a:moveTo>
                  <a:lnTo>
                    <a:pt x="f7" y="f2"/>
                  </a:lnTo>
                  <a:lnTo>
                    <a:pt x="f8" y="f2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2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5" y="f6"/>
                  </a:lnTo>
                  <a:close/>
                </a:path>
                <a:path w="8401050" h="2619375">
                  <a:moveTo>
                    <a:pt x="f168" y="f2"/>
                  </a:moveTo>
                  <a:lnTo>
                    <a:pt x="f169" y="f2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lnTo>
                    <a:pt x="f204" y="f205"/>
                  </a:lnTo>
                  <a:lnTo>
                    <a:pt x="f206" y="f207"/>
                  </a:lnTo>
                  <a:lnTo>
                    <a:pt x="f208" y="f209"/>
                  </a:lnTo>
                  <a:lnTo>
                    <a:pt x="f210" y="f211"/>
                  </a:lnTo>
                  <a:lnTo>
                    <a:pt x="f212" y="f213"/>
                  </a:lnTo>
                  <a:lnTo>
                    <a:pt x="f214" y="f215"/>
                  </a:lnTo>
                  <a:lnTo>
                    <a:pt x="f216" y="f217"/>
                  </a:lnTo>
                  <a:lnTo>
                    <a:pt x="f218" y="f219"/>
                  </a:ln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226" y="f227"/>
                  </a:lnTo>
                  <a:lnTo>
                    <a:pt x="f228" y="f229"/>
                  </a:lnTo>
                  <a:lnTo>
                    <a:pt x="f230" y="f231"/>
                  </a:lnTo>
                  <a:lnTo>
                    <a:pt x="f232" y="f23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lnTo>
                    <a:pt x="f242" y="f243"/>
                  </a:lnTo>
                  <a:lnTo>
                    <a:pt x="f244" y="f245"/>
                  </a:lnTo>
                  <a:lnTo>
                    <a:pt x="f246" y="f247"/>
                  </a:lnTo>
                  <a:lnTo>
                    <a:pt x="f248" y="f249"/>
                  </a:lnTo>
                  <a:lnTo>
                    <a:pt x="f250" y="f251"/>
                  </a:lnTo>
                  <a:lnTo>
                    <a:pt x="f252" y="f253"/>
                  </a:lnTo>
                  <a:lnTo>
                    <a:pt x="f254" y="f255"/>
                  </a:lnTo>
                  <a:lnTo>
                    <a:pt x="f256" y="f257"/>
                  </a:ln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lnTo>
                    <a:pt x="f266" y="f267"/>
                  </a:lnTo>
                  <a:lnTo>
                    <a:pt x="f268" y="f269"/>
                  </a:lnTo>
                  <a:lnTo>
                    <a:pt x="f270" y="f271"/>
                  </a:ln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lnTo>
                    <a:pt x="f282" y="f283"/>
                  </a:lnTo>
                  <a:lnTo>
                    <a:pt x="f284" y="f285"/>
                  </a:lnTo>
                  <a:lnTo>
                    <a:pt x="f286" y="f287"/>
                  </a:lnTo>
                  <a:lnTo>
                    <a:pt x="f288" y="f289"/>
                  </a:lnTo>
                  <a:lnTo>
                    <a:pt x="f290" y="f291"/>
                  </a:lnTo>
                  <a:lnTo>
                    <a:pt x="f292" y="f293"/>
                  </a:lnTo>
                  <a:lnTo>
                    <a:pt x="f294" y="f4"/>
                  </a:lnTo>
                  <a:lnTo>
                    <a:pt x="f295" y="f296"/>
                  </a:lnTo>
                  <a:lnTo>
                    <a:pt x="f297" y="f298"/>
                  </a:ln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lnTo>
                    <a:pt x="f168" y="f309"/>
                  </a:lnTo>
                  <a:lnTo>
                    <a:pt x="f168" y="f2"/>
                  </a:lnTo>
                  <a:close/>
                </a:path>
              </a:pathLst>
            </a:custGeom>
            <a:solidFill>
              <a:srgbClr val="FFFFFF">
                <a:alpha val="10195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pic>
          <p:nvPicPr>
            <p:cNvPr id="10" name="object 10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81034" cy="98102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1" name="object 11"/>
          <p:cNvSpPr txBox="1"/>
          <p:nvPr/>
        </p:nvSpPr>
        <p:spPr>
          <a:xfrm>
            <a:off x="865817" y="2397693"/>
            <a:ext cx="4565013" cy="207454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96524" rIns="0" bIns="0" anchor="t" anchorCtr="0" compatLnSpc="1">
            <a:spAutoFit/>
          </a:bodyPr>
          <a:lstStyle/>
          <a:p>
            <a:pPr marL="12701" marR="5084" lvl="0" indent="0" defTabSz="914400" rtl="0" fontAlgn="auto" hangingPunct="1">
              <a:lnSpc>
                <a:spcPts val="5180"/>
              </a:lnSpc>
              <a:spcBef>
                <a:spcPts val="76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4800" b="0" i="0" u="none" strike="noStrike" kern="0" cap="none" spc="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Шахсинов</a:t>
            </a:r>
            <a:r>
              <a:rPr lang="ru-RU" sz="4800" b="0" i="0" u="none" strike="noStrike" kern="0" cap="none" spc="15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 </a:t>
            </a:r>
            <a:r>
              <a:rPr lang="ru-RU" sz="4800" b="0" i="0" u="none" strike="noStrike" kern="0" cap="none" spc="-1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Гусейн Шахсинович учитель</a:t>
            </a:r>
            <a:r>
              <a:rPr lang="ru-RU" sz="4800" b="0" i="0" u="none" strike="noStrike" kern="0" cap="none" spc="-215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 </a:t>
            </a:r>
            <a:r>
              <a:rPr lang="ru-RU" sz="4800" b="0" i="0" u="none" strike="noStrike" kern="0" cap="none" spc="-1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химии</a:t>
            </a:r>
            <a:endParaRPr lang="ru-RU" sz="4800" b="0" i="0" u="none" strike="noStrike" kern="0" cap="none" spc="0" baseline="0">
              <a:solidFill>
                <a:srgbClr val="000000"/>
              </a:solidFill>
              <a:uFillTx/>
              <a:latin typeface="Calibri"/>
              <a:cs typeface="Calibri"/>
            </a:endParaRPr>
          </a:p>
        </p:txBody>
      </p:sp>
      <p:pic>
        <p:nvPicPr>
          <p:cNvPr id="12" name="object 1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96003" y="0"/>
            <a:ext cx="6096003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03860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39456" y="1358268"/>
            <a:ext cx="3049908" cy="1475741"/>
          </a:xfrm>
        </p:spPr>
        <p:txBody>
          <a:bodyPr tIns="67949"/>
          <a:lstStyle/>
          <a:p>
            <a:pPr marL="12701" marR="5084" lvl="0">
              <a:lnSpc>
                <a:spcPts val="3680"/>
              </a:lnSpc>
              <a:spcBef>
                <a:spcPts val="535"/>
              </a:spcBef>
            </a:pPr>
            <a:r>
              <a:rPr lang="ru-RU" sz="3350" spc="-10" dirty="0">
                <a:solidFill>
                  <a:srgbClr val="FFFFFF"/>
                </a:solidFill>
              </a:rPr>
              <a:t>Шамсутдинов </a:t>
            </a:r>
            <a:r>
              <a:rPr lang="ru-RU" sz="3350" spc="-25" dirty="0" err="1">
                <a:solidFill>
                  <a:srgbClr val="FFFFFF"/>
                </a:solidFill>
              </a:rPr>
              <a:t>Камалутдин</a:t>
            </a:r>
            <a:r>
              <a:rPr lang="ru-RU" sz="3350" spc="-95" dirty="0">
                <a:solidFill>
                  <a:srgbClr val="FFFFFF"/>
                </a:solidFill>
              </a:rPr>
              <a:t> </a:t>
            </a:r>
            <a:r>
              <a:rPr lang="ru-RU" sz="3350" spc="-25" dirty="0">
                <a:solidFill>
                  <a:srgbClr val="FFFFFF"/>
                </a:solidFill>
              </a:rPr>
              <a:t>Ш. </a:t>
            </a:r>
            <a:r>
              <a:rPr lang="ru-RU" sz="3350" dirty="0">
                <a:solidFill>
                  <a:srgbClr val="FFFFFF"/>
                </a:solidFill>
              </a:rPr>
              <a:t>учитель</a:t>
            </a:r>
            <a:r>
              <a:rPr lang="ru-RU" sz="3350" spc="-5" dirty="0">
                <a:solidFill>
                  <a:srgbClr val="FFFFFF"/>
                </a:solidFill>
              </a:rPr>
              <a:t> </a:t>
            </a:r>
            <a:r>
              <a:rPr lang="ru-RU" sz="3350" spc="-10" dirty="0">
                <a:solidFill>
                  <a:srgbClr val="FFFFFF"/>
                </a:solidFill>
              </a:rPr>
              <a:t>истории</a:t>
            </a:r>
            <a:endParaRPr lang="ru-RU" sz="3350" dirty="0"/>
          </a:p>
        </p:txBody>
      </p:sp>
      <p:pic>
        <p:nvPicPr>
          <p:cNvPr id="4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19936" y="123829"/>
            <a:ext cx="6318824" cy="67341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2478" cy="6858000"/>
          </a:xfrm>
          <a:custGeom>
            <a:avLst/>
            <a:gdLst>
              <a:gd name="f0" fmla="val w"/>
              <a:gd name="f1" fmla="val h"/>
              <a:gd name="f2" fmla="val 0"/>
              <a:gd name="f3" fmla="val 12182475"/>
              <a:gd name="f4" fmla="val 6858000"/>
              <a:gd name="f5" fmla="*/ f0 1 12182475"/>
              <a:gd name="f6" fmla="*/ f1 1 6858000"/>
              <a:gd name="f7" fmla="val f2"/>
              <a:gd name="f8" fmla="val f3"/>
              <a:gd name="f9" fmla="val f4"/>
              <a:gd name="f10" fmla="+- f9 0 f7"/>
              <a:gd name="f11" fmla="+- f8 0 f7"/>
              <a:gd name="f12" fmla="*/ f11 1 12182475"/>
              <a:gd name="f13" fmla="*/ f10 1 6858000"/>
              <a:gd name="f14" fmla="*/ f7 1 f12"/>
              <a:gd name="f15" fmla="*/ f8 1 f12"/>
              <a:gd name="f16" fmla="*/ f7 1 f13"/>
              <a:gd name="f17" fmla="*/ f9 1 f13"/>
              <a:gd name="f18" fmla="*/ f14 f5 1"/>
              <a:gd name="f19" fmla="*/ f15 f5 1"/>
              <a:gd name="f20" fmla="*/ f17 f6 1"/>
              <a:gd name="f21" fmla="*/ f16 f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" t="f21" r="f19" b="f20"/>
            <a:pathLst>
              <a:path w="12182475" h="6858000">
                <a:moveTo>
                  <a:pt x="f3" y="f2"/>
                </a:moveTo>
                <a:lnTo>
                  <a:pt x="f2" y="f2"/>
                </a:lnTo>
                <a:lnTo>
                  <a:pt x="f2" y="f4"/>
                </a:lnTo>
                <a:lnTo>
                  <a:pt x="f3" y="f4"/>
                </a:lnTo>
                <a:lnTo>
                  <a:pt x="f3" y="f2"/>
                </a:lnTo>
                <a:close/>
              </a:path>
            </a:pathLst>
          </a:custGeom>
          <a:solidFill>
            <a:srgbClr val="9F2B92">
              <a:alpha val="47842"/>
            </a:srgbClr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ru-RU" sz="1800" b="0" i="0" u="none" strike="noStrike" kern="0" cap="none" spc="0" baseline="0">
              <a:solidFill>
                <a:srgbClr val="000000"/>
              </a:solidFill>
              <a:uFillTx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12182678" cy="6858000"/>
            <a:chOff x="0" y="0"/>
            <a:chExt cx="12182678" cy="685800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12182478" cy="685800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182475"/>
                <a:gd name="f4" fmla="val 6858000"/>
                <a:gd name="f5" fmla="*/ f0 1 12182475"/>
                <a:gd name="f6" fmla="*/ f1 1 6858000"/>
                <a:gd name="f7" fmla="val f2"/>
                <a:gd name="f8" fmla="val f3"/>
                <a:gd name="f9" fmla="val f4"/>
                <a:gd name="f10" fmla="+- f9 0 f7"/>
                <a:gd name="f11" fmla="+- f8 0 f7"/>
                <a:gd name="f12" fmla="*/ f11 1 12182475"/>
                <a:gd name="f13" fmla="*/ f10 1 6858000"/>
                <a:gd name="f14" fmla="*/ f7 1 f12"/>
                <a:gd name="f15" fmla="*/ f8 1 f12"/>
                <a:gd name="f16" fmla="*/ f7 1 f13"/>
                <a:gd name="f17" fmla="*/ f9 1 f13"/>
                <a:gd name="f18" fmla="*/ f14 f5 1"/>
                <a:gd name="f19" fmla="*/ f15 f5 1"/>
                <a:gd name="f20" fmla="*/ f17 f6 1"/>
                <a:gd name="f21" fmla="*/ f16 f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12182475" h="6858000">
                  <a:moveTo>
                    <a:pt x="f3" y="f2"/>
                  </a:moveTo>
                  <a:lnTo>
                    <a:pt x="f2" y="f2"/>
                  </a:ln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close/>
                </a:path>
              </a:pathLst>
            </a:custGeom>
            <a:solidFill>
              <a:srgbClr val="4EA72D">
                <a:alpha val="12940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647696" y="600075"/>
              <a:ext cx="10896603" cy="567689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896600"/>
                <a:gd name="f4" fmla="val 5676900"/>
                <a:gd name="f5" fmla="*/ f0 1 10896600"/>
                <a:gd name="f6" fmla="*/ f1 1 5676900"/>
                <a:gd name="f7" fmla="val f2"/>
                <a:gd name="f8" fmla="val f3"/>
                <a:gd name="f9" fmla="val f4"/>
                <a:gd name="f10" fmla="+- f9 0 f7"/>
                <a:gd name="f11" fmla="+- f8 0 f7"/>
                <a:gd name="f12" fmla="*/ f11 1 10896600"/>
                <a:gd name="f13" fmla="*/ f10 1 5676900"/>
                <a:gd name="f14" fmla="*/ f7 1 f12"/>
                <a:gd name="f15" fmla="*/ f8 1 f12"/>
                <a:gd name="f16" fmla="*/ f7 1 f13"/>
                <a:gd name="f17" fmla="*/ f9 1 f13"/>
                <a:gd name="f18" fmla="*/ f14 f5 1"/>
                <a:gd name="f19" fmla="*/ f15 f5 1"/>
                <a:gd name="f20" fmla="*/ f17 f6 1"/>
                <a:gd name="f21" fmla="*/ f16 f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10896600" h="5676900">
                  <a:moveTo>
                    <a:pt x="f3" y="f2"/>
                  </a:moveTo>
                  <a:lnTo>
                    <a:pt x="f2" y="f2"/>
                  </a:ln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close/>
                </a:path>
              </a:pathLst>
            </a:custGeom>
            <a:solidFill>
              <a:srgbClr val="9F2B92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647696" y="600075"/>
              <a:ext cx="10896603" cy="567689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896600"/>
                <a:gd name="f4" fmla="val 5676900"/>
                <a:gd name="f5" fmla="*/ f0 1 10896600"/>
                <a:gd name="f6" fmla="*/ f1 1 5676900"/>
                <a:gd name="f7" fmla="val f2"/>
                <a:gd name="f8" fmla="val f3"/>
                <a:gd name="f9" fmla="val f4"/>
                <a:gd name="f10" fmla="+- f9 0 f7"/>
                <a:gd name="f11" fmla="+- f8 0 f7"/>
                <a:gd name="f12" fmla="*/ f11 1 10896600"/>
                <a:gd name="f13" fmla="*/ f10 1 5676900"/>
                <a:gd name="f14" fmla="*/ f7 1 f12"/>
                <a:gd name="f15" fmla="*/ f8 1 f12"/>
                <a:gd name="f16" fmla="*/ f7 1 f13"/>
                <a:gd name="f17" fmla="*/ f9 1 f13"/>
                <a:gd name="f18" fmla="*/ f14 f5 1"/>
                <a:gd name="f19" fmla="*/ f15 f5 1"/>
                <a:gd name="f20" fmla="*/ f17 f6 1"/>
                <a:gd name="f21" fmla="*/ f16 f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10896600" h="5676900">
                  <a:moveTo>
                    <a:pt x="f3" y="f2"/>
                  </a:moveTo>
                  <a:lnTo>
                    <a:pt x="f2" y="f2"/>
                  </a:ln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close/>
                </a:path>
              </a:pathLst>
            </a:custGeom>
            <a:solidFill>
              <a:srgbClr val="4EA72D">
                <a:alpha val="30195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pic>
          <p:nvPicPr>
            <p:cNvPr id="7" name="object 7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86600" y="838203"/>
              <a:ext cx="4162421" cy="51911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" name="object 8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385" y="5800094"/>
              <a:ext cx="3114007" cy="105790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object 9"/>
            <p:cNvSpPr/>
            <p:nvPr/>
          </p:nvSpPr>
          <p:spPr>
            <a:xfrm>
              <a:off x="3476621" y="0"/>
              <a:ext cx="6172200" cy="178117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172200"/>
                <a:gd name="f4" fmla="val 1781175"/>
                <a:gd name="f5" fmla="val 4283075"/>
                <a:gd name="f6" fmla="val 1746503"/>
                <a:gd name="f7" fmla="val 4263898"/>
                <a:gd name="f8" fmla="val 4256151"/>
                <a:gd name="f9" fmla="val 1754251"/>
                <a:gd name="f10" fmla="val 1773427"/>
                <a:gd name="f11" fmla="val 4290949"/>
                <a:gd name="f12" fmla="val 4103116"/>
                <a:gd name="f13" fmla="val 1740662"/>
                <a:gd name="f14" fmla="val 4083939"/>
                <a:gd name="f15" fmla="val 4076065"/>
                <a:gd name="f16" fmla="val 1748409"/>
                <a:gd name="f17" fmla="val 1767586"/>
                <a:gd name="f18" fmla="val 1775333"/>
                <a:gd name="f19" fmla="val 4110990"/>
                <a:gd name="f20" fmla="val 4422521"/>
                <a:gd name="f21" fmla="val 1729104"/>
                <a:gd name="f22" fmla="val 4403217"/>
                <a:gd name="f23" fmla="val 4395470"/>
                <a:gd name="f24" fmla="val 1736852"/>
                <a:gd name="f25" fmla="val 1756028"/>
                <a:gd name="f26" fmla="val 1763776"/>
                <a:gd name="f27" fmla="val 4430268"/>
                <a:gd name="f28" fmla="val 4550283"/>
                <a:gd name="f29" fmla="val 1711705"/>
                <a:gd name="f30" fmla="val 4530979"/>
                <a:gd name="f31" fmla="val 4523232"/>
                <a:gd name="f32" fmla="val 1719452"/>
                <a:gd name="f33" fmla="val 1738629"/>
                <a:gd name="f34" fmla="val 4558030"/>
                <a:gd name="f35" fmla="val 3957954"/>
                <a:gd name="f36" fmla="val 1694434"/>
                <a:gd name="f37" fmla="val 3938778"/>
                <a:gd name="f38" fmla="val 3930904"/>
                <a:gd name="f39" fmla="val 1702180"/>
                <a:gd name="f40" fmla="val 1721358"/>
                <a:gd name="f41" fmla="val 3965829"/>
                <a:gd name="f42" fmla="val 4166997"/>
                <a:gd name="f43" fmla="val 1659636"/>
                <a:gd name="f44" fmla="val 4147820"/>
                <a:gd name="f45" fmla="val 4139946"/>
                <a:gd name="f46" fmla="val 1667383"/>
                <a:gd name="f47" fmla="val 1686560"/>
                <a:gd name="f48" fmla="val 4174744"/>
                <a:gd name="f49" fmla="val 4300601"/>
                <a:gd name="f50" fmla="val 1653921"/>
                <a:gd name="f51" fmla="val 4281297"/>
                <a:gd name="f52" fmla="val 4273550"/>
                <a:gd name="f53" fmla="val 1661667"/>
                <a:gd name="f54" fmla="val 1680845"/>
                <a:gd name="f55" fmla="val 1688591"/>
                <a:gd name="f56" fmla="val 4308348"/>
                <a:gd name="f57" fmla="val 3841877"/>
                <a:gd name="f58" fmla="val 1648078"/>
                <a:gd name="f59" fmla="val 3822573"/>
                <a:gd name="f60" fmla="val 3814826"/>
                <a:gd name="f61" fmla="val 1655826"/>
                <a:gd name="f62" fmla="val 1675002"/>
                <a:gd name="f63" fmla="val 1682750"/>
                <a:gd name="f64" fmla="val 3849624"/>
                <a:gd name="f65" fmla="val 4683759"/>
                <a:gd name="f66" fmla="val 1642364"/>
                <a:gd name="f67" fmla="val 4664583"/>
                <a:gd name="f68" fmla="val 4656708"/>
                <a:gd name="f69" fmla="val 1650111"/>
                <a:gd name="f70" fmla="val 1669288"/>
                <a:gd name="f71" fmla="val 1677035"/>
                <a:gd name="f72" fmla="val 4691507"/>
                <a:gd name="f73" fmla="val 4045077"/>
                <a:gd name="f74" fmla="val 1619123"/>
                <a:gd name="f75" fmla="val 4025773"/>
                <a:gd name="f76" fmla="val 4018026"/>
                <a:gd name="f77" fmla="val 1626870"/>
                <a:gd name="f78" fmla="val 1646047"/>
                <a:gd name="f79" fmla="val 4052824"/>
                <a:gd name="f80" fmla="val 4457319"/>
                <a:gd name="f81" fmla="val 1613408"/>
                <a:gd name="f82" fmla="val 4438015"/>
                <a:gd name="f83" fmla="val 1621154"/>
                <a:gd name="f84" fmla="val 1640332"/>
                <a:gd name="f85" fmla="val 4465066"/>
                <a:gd name="f86" fmla="val 4585081"/>
                <a:gd name="f87" fmla="val 1601851"/>
                <a:gd name="f88" fmla="val 4565777"/>
                <a:gd name="f89" fmla="val 1609598"/>
                <a:gd name="f90" fmla="val 1628775"/>
                <a:gd name="f91" fmla="val 1636522"/>
                <a:gd name="f92" fmla="val 4592828"/>
                <a:gd name="f93" fmla="val 3731514"/>
                <a:gd name="f94" fmla="val 3712336"/>
                <a:gd name="f95" fmla="val 3704463"/>
                <a:gd name="f96" fmla="val 3739260"/>
                <a:gd name="f97" fmla="val 3934714"/>
                <a:gd name="f98" fmla="val 1567052"/>
                <a:gd name="f99" fmla="val 3915536"/>
                <a:gd name="f100" fmla="val 3907663"/>
                <a:gd name="f101" fmla="val 1574800"/>
                <a:gd name="f102" fmla="val 1593977"/>
                <a:gd name="f103" fmla="val 3942588"/>
                <a:gd name="f104" fmla="val 4341241"/>
                <a:gd name="f105" fmla="val 1561338"/>
                <a:gd name="f106" fmla="val 4321936"/>
                <a:gd name="f107" fmla="val 4314190"/>
                <a:gd name="f108" fmla="val 1569085"/>
                <a:gd name="f109" fmla="val 1588262"/>
                <a:gd name="f110" fmla="val 1596009"/>
                <a:gd name="f111" fmla="val 4348988"/>
                <a:gd name="f112" fmla="val 4770882"/>
                <a:gd name="f113" fmla="val 1555496"/>
                <a:gd name="f114" fmla="val 4751578"/>
                <a:gd name="f115" fmla="val 4743831"/>
                <a:gd name="f116" fmla="val 1563242"/>
                <a:gd name="f117" fmla="val 1582420"/>
                <a:gd name="f118" fmla="val 1590166"/>
                <a:gd name="f119" fmla="val 4778629"/>
                <a:gd name="f120" fmla="val 3603752"/>
                <a:gd name="f121" fmla="val 3584575"/>
                <a:gd name="f122" fmla="val 3576701"/>
                <a:gd name="f123" fmla="val 3611626"/>
                <a:gd name="f124" fmla="val 4207636"/>
                <a:gd name="f125" fmla="val 1543939"/>
                <a:gd name="f126" fmla="val 4188459"/>
                <a:gd name="f127" fmla="val 4180585"/>
                <a:gd name="f128" fmla="val 1551686"/>
                <a:gd name="f129" fmla="val 1570863"/>
                <a:gd name="f130" fmla="val 1578610"/>
                <a:gd name="f131" fmla="val 4215383"/>
                <a:gd name="f132" fmla="val 1520825"/>
                <a:gd name="f133" fmla="val 1528572"/>
                <a:gd name="f134" fmla="val 1547749"/>
                <a:gd name="f135" fmla="val 3818635"/>
                <a:gd name="f136" fmla="val 1514983"/>
                <a:gd name="f137" fmla="val 3799331"/>
                <a:gd name="f138" fmla="val 3791584"/>
                <a:gd name="f139" fmla="val 1522729"/>
                <a:gd name="f140" fmla="val 1541907"/>
                <a:gd name="f141" fmla="val 1549780"/>
                <a:gd name="f142" fmla="val 3826382"/>
                <a:gd name="f143" fmla="val 1031494"/>
                <a:gd name="f144" fmla="val 1509267"/>
                <a:gd name="f145" fmla="val 1012316"/>
                <a:gd name="f146" fmla="val 1004442"/>
                <a:gd name="f147" fmla="val 1517014"/>
                <a:gd name="f148" fmla="val 1536191"/>
                <a:gd name="f149" fmla="val 1039367"/>
                <a:gd name="f150" fmla="val 1170939"/>
                <a:gd name="f151" fmla="val 1503426"/>
                <a:gd name="f152" fmla="val 1151636"/>
                <a:gd name="f153" fmla="val 1143889"/>
                <a:gd name="f154" fmla="val 1511173"/>
                <a:gd name="f155" fmla="val 1530350"/>
                <a:gd name="f156" fmla="val 1538097"/>
                <a:gd name="f157" fmla="val 1178687"/>
                <a:gd name="f158" fmla="val 4567682"/>
                <a:gd name="f159" fmla="val 1497584"/>
                <a:gd name="f160" fmla="val 4548378"/>
                <a:gd name="f161" fmla="val 4540631"/>
                <a:gd name="f162" fmla="val 1505458"/>
                <a:gd name="f163" fmla="val 1524635"/>
                <a:gd name="f164" fmla="val 1532382"/>
                <a:gd name="f165" fmla="val 4575429"/>
                <a:gd name="f166" fmla="val 4434078"/>
                <a:gd name="f167" fmla="val 4414901"/>
                <a:gd name="f168" fmla="val 4407027"/>
                <a:gd name="f169" fmla="val 4441952"/>
                <a:gd name="f170" fmla="val 1298702"/>
                <a:gd name="f171" fmla="val 1279398"/>
                <a:gd name="f172" fmla="val 1271651"/>
                <a:gd name="f173" fmla="val 1306449"/>
                <a:gd name="f174" fmla="val 4689602"/>
                <a:gd name="f175" fmla="val 1486027"/>
                <a:gd name="f176" fmla="val 4670298"/>
                <a:gd name="f177" fmla="val 4662551"/>
                <a:gd name="f178" fmla="val 1493901"/>
                <a:gd name="f179" fmla="val 1512951"/>
                <a:gd name="f180" fmla="val 4697349"/>
                <a:gd name="f181" fmla="val 3685031"/>
                <a:gd name="f182" fmla="val 1480312"/>
                <a:gd name="f183" fmla="val 3665854"/>
                <a:gd name="f184" fmla="val 3657980"/>
                <a:gd name="f185" fmla="val 1488059"/>
                <a:gd name="f186" fmla="val 1507236"/>
                <a:gd name="f187" fmla="val 3692905"/>
                <a:gd name="f188" fmla="val 3998595"/>
                <a:gd name="f189" fmla="val 1474470"/>
                <a:gd name="f190" fmla="val 3979418"/>
                <a:gd name="f191" fmla="val 3971544"/>
                <a:gd name="f192" fmla="val 1482216"/>
                <a:gd name="f193" fmla="val 1501394"/>
                <a:gd name="f194" fmla="val 4006469"/>
                <a:gd name="f195" fmla="val 3522472"/>
                <a:gd name="f196" fmla="val 3503295"/>
                <a:gd name="f197" fmla="val 3495421"/>
                <a:gd name="f198" fmla="val 3530346"/>
                <a:gd name="f199" fmla="val 3423793"/>
                <a:gd name="f200" fmla="val 3404489"/>
                <a:gd name="f201" fmla="val 3396742"/>
                <a:gd name="f202" fmla="val 3431540"/>
                <a:gd name="f203" fmla="val 1438021"/>
                <a:gd name="f204" fmla="val 1418716"/>
                <a:gd name="f205" fmla="val 1410970"/>
                <a:gd name="f206" fmla="val 1445767"/>
                <a:gd name="f207" fmla="val 4288917"/>
                <a:gd name="f208" fmla="val 1462913"/>
                <a:gd name="f209" fmla="val 4269740"/>
                <a:gd name="f210" fmla="val 4261866"/>
                <a:gd name="f211" fmla="val 1470660"/>
                <a:gd name="f212" fmla="val 1489837"/>
                <a:gd name="f213" fmla="val 4296791"/>
                <a:gd name="f214" fmla="val 4823079"/>
                <a:gd name="f215" fmla="val 1451355"/>
                <a:gd name="f216" fmla="val 4803902"/>
                <a:gd name="f217" fmla="val 4796028"/>
                <a:gd name="f218" fmla="val 1459102"/>
                <a:gd name="f219" fmla="val 1478279"/>
                <a:gd name="f220" fmla="val 4830953"/>
                <a:gd name="f221" fmla="val 938657"/>
                <a:gd name="f222" fmla="val 919352"/>
                <a:gd name="f223" fmla="val 911605"/>
                <a:gd name="f224" fmla="val 946403"/>
                <a:gd name="f225" fmla="val 839977"/>
                <a:gd name="f226" fmla="val 1445514"/>
                <a:gd name="f227" fmla="val 820674"/>
                <a:gd name="f228" fmla="val 812926"/>
                <a:gd name="f229" fmla="val 1453388"/>
                <a:gd name="f230" fmla="val 1472564"/>
                <a:gd name="f231" fmla="val 847725"/>
                <a:gd name="f232" fmla="val 3888231"/>
                <a:gd name="f233" fmla="val 1428241"/>
                <a:gd name="f234" fmla="val 3869054"/>
                <a:gd name="f235" fmla="val 3861307"/>
                <a:gd name="f236" fmla="val 1435989"/>
                <a:gd name="f237" fmla="val 1455165"/>
                <a:gd name="f238" fmla="val 3896105"/>
                <a:gd name="f239" fmla="val 3307715"/>
                <a:gd name="f240" fmla="val 3288410"/>
                <a:gd name="f241" fmla="val 3280664"/>
                <a:gd name="f242" fmla="val 3315461"/>
                <a:gd name="f243" fmla="val 1542541"/>
                <a:gd name="f244" fmla="val 1422400"/>
                <a:gd name="f245" fmla="val 1523238"/>
                <a:gd name="f246" fmla="val 1515490"/>
                <a:gd name="f247" fmla="val 1430147"/>
                <a:gd name="f248" fmla="val 1449324"/>
                <a:gd name="f249" fmla="val 1457198"/>
                <a:gd name="f250" fmla="val 1550289"/>
                <a:gd name="f251" fmla="val 4137914"/>
                <a:gd name="f252" fmla="val 1410842"/>
                <a:gd name="f253" fmla="val 4118736"/>
                <a:gd name="f254" fmla="val 1418589"/>
                <a:gd name="f255" fmla="val 1437766"/>
                <a:gd name="f256" fmla="val 4145788"/>
                <a:gd name="f257" fmla="val 1077976"/>
                <a:gd name="f258" fmla="val 1058799"/>
                <a:gd name="f259" fmla="val 1050925"/>
                <a:gd name="f260" fmla="val 1085850"/>
                <a:gd name="f261" fmla="val 1399286"/>
                <a:gd name="f262" fmla="val 1407033"/>
                <a:gd name="f263" fmla="val 1426210"/>
                <a:gd name="f264" fmla="val 1433957"/>
                <a:gd name="f265" fmla="val 3754754"/>
                <a:gd name="f266" fmla="val 3735451"/>
                <a:gd name="f267" fmla="val 3727704"/>
                <a:gd name="f268" fmla="val 3762502"/>
                <a:gd name="f269" fmla="val 1658620"/>
                <a:gd name="f270" fmla="val 1639442"/>
                <a:gd name="f271" fmla="val 1631569"/>
                <a:gd name="f272" fmla="val 1666494"/>
                <a:gd name="f273" fmla="val 1374139"/>
                <a:gd name="f274" fmla="val 1354836"/>
                <a:gd name="f275" fmla="val 1347089"/>
                <a:gd name="f276" fmla="val 1381887"/>
                <a:gd name="f277" fmla="val 1217295"/>
                <a:gd name="f278" fmla="val 1198117"/>
                <a:gd name="f279" fmla="val 1190371"/>
                <a:gd name="f280" fmla="val 1225169"/>
                <a:gd name="f281" fmla="val 4614036"/>
                <a:gd name="f282" fmla="val 1393444"/>
                <a:gd name="f283" fmla="val 4594859"/>
                <a:gd name="f284" fmla="val 4587113"/>
                <a:gd name="f285" fmla="val 1401317"/>
                <a:gd name="f286" fmla="val 1420495"/>
                <a:gd name="f287" fmla="val 4621910"/>
                <a:gd name="f288" fmla="val 747013"/>
                <a:gd name="f289" fmla="val 727837"/>
                <a:gd name="f290" fmla="val 719963"/>
                <a:gd name="f291" fmla="val 754888"/>
                <a:gd name="f292" fmla="val 3615435"/>
                <a:gd name="f293" fmla="val 3596131"/>
                <a:gd name="f294" fmla="val 3588384"/>
                <a:gd name="f295" fmla="val 1389634"/>
                <a:gd name="f296" fmla="val 1408811"/>
                <a:gd name="f297" fmla="val 1416685"/>
                <a:gd name="f298" fmla="val 3623182"/>
                <a:gd name="f299" fmla="val 3203194"/>
                <a:gd name="f300" fmla="val 1370329"/>
                <a:gd name="f301" fmla="val 3183890"/>
                <a:gd name="f302" fmla="val 3176143"/>
                <a:gd name="f303" fmla="val 1378077"/>
                <a:gd name="f304" fmla="val 1397253"/>
                <a:gd name="f305" fmla="val 1405001"/>
                <a:gd name="f306" fmla="val 3210941"/>
                <a:gd name="f307" fmla="val 4736083"/>
                <a:gd name="f308" fmla="val 1364614"/>
                <a:gd name="f309" fmla="val 4716780"/>
                <a:gd name="f310" fmla="val 4709033"/>
                <a:gd name="f311" fmla="val 1372362"/>
                <a:gd name="f312" fmla="val 1391539"/>
                <a:gd name="f313" fmla="val 3435350"/>
                <a:gd name="f314" fmla="val 1358773"/>
                <a:gd name="f315" fmla="val 3416173"/>
                <a:gd name="f316" fmla="val 3408299"/>
                <a:gd name="f317" fmla="val 1366520"/>
                <a:gd name="f318" fmla="val 1385697"/>
                <a:gd name="f319" fmla="val 3443224"/>
                <a:gd name="f320" fmla="val 4346956"/>
                <a:gd name="f321" fmla="val 1352930"/>
                <a:gd name="f322" fmla="val 4327779"/>
                <a:gd name="f323" fmla="val 4319905"/>
                <a:gd name="f324" fmla="val 1360804"/>
                <a:gd name="f325" fmla="val 1379982"/>
                <a:gd name="f326" fmla="val 1387728"/>
                <a:gd name="f327" fmla="val 4354830"/>
                <a:gd name="f328" fmla="val 4869560"/>
                <a:gd name="f329" fmla="val 1347215"/>
                <a:gd name="f330" fmla="val 4850383"/>
                <a:gd name="f331" fmla="val 4842509"/>
                <a:gd name="f332" fmla="val 1354963"/>
                <a:gd name="f333" fmla="val 4877434"/>
                <a:gd name="f334" fmla="val 4230878"/>
                <a:gd name="f335" fmla="val 4211574"/>
                <a:gd name="f336" fmla="val 4203827"/>
                <a:gd name="f337" fmla="val 4238625"/>
                <a:gd name="f338" fmla="val 4033393"/>
                <a:gd name="f339" fmla="val 4014216"/>
                <a:gd name="f340" fmla="val 4041267"/>
                <a:gd name="f341" fmla="val 659891"/>
                <a:gd name="f342" fmla="val 640714"/>
                <a:gd name="f343" fmla="val 632840"/>
                <a:gd name="f344" fmla="val 667765"/>
                <a:gd name="f345" fmla="val 3092830"/>
                <a:gd name="f346" fmla="val 1341374"/>
                <a:gd name="f347" fmla="val 3073527"/>
                <a:gd name="f348" fmla="val 3065779"/>
                <a:gd name="f349" fmla="val 1349121"/>
                <a:gd name="f350" fmla="val 1368298"/>
                <a:gd name="f351" fmla="val 1376172"/>
                <a:gd name="f352" fmla="val 3100578"/>
                <a:gd name="f353" fmla="val 1763140"/>
                <a:gd name="f354" fmla="val 1743964"/>
                <a:gd name="f355" fmla="val 1736089"/>
                <a:gd name="f356" fmla="val 1770888"/>
                <a:gd name="f357" fmla="val 944499"/>
                <a:gd name="f358" fmla="val 1335659"/>
                <a:gd name="f359" fmla="val 925195"/>
                <a:gd name="f360" fmla="val 917448"/>
                <a:gd name="f361" fmla="val 1343405"/>
                <a:gd name="f362" fmla="val 1362583"/>
                <a:gd name="f363" fmla="val 952246"/>
                <a:gd name="f364" fmla="val 3923156"/>
                <a:gd name="f365" fmla="val 1324102"/>
                <a:gd name="f366" fmla="val 3903853"/>
                <a:gd name="f367" fmla="val 1331849"/>
                <a:gd name="f368" fmla="val 1351026"/>
                <a:gd name="f369" fmla="val 4527042"/>
                <a:gd name="f370" fmla="val 1318260"/>
                <a:gd name="f371" fmla="val 4507738"/>
                <a:gd name="f372" fmla="val 4499991"/>
                <a:gd name="f373" fmla="val 1326007"/>
                <a:gd name="f374" fmla="val 1345184"/>
                <a:gd name="f375" fmla="val 4534789"/>
                <a:gd name="f376" fmla="val 1484502"/>
                <a:gd name="f377" fmla="val 1465199"/>
                <a:gd name="f378" fmla="val 1457452"/>
                <a:gd name="f379" fmla="val 1492250"/>
                <a:gd name="f380" fmla="val 1333500"/>
                <a:gd name="f381" fmla="val 1314196"/>
                <a:gd name="f382" fmla="val 1341247"/>
                <a:gd name="f383" fmla="val 3313429"/>
                <a:gd name="f384" fmla="val 1312417"/>
                <a:gd name="f385" fmla="val 3294253"/>
                <a:gd name="f386" fmla="val 3286379"/>
                <a:gd name="f387" fmla="val 1320291"/>
                <a:gd name="f388" fmla="val 1339469"/>
                <a:gd name="f389" fmla="val 3321304"/>
                <a:gd name="f390" fmla="val 1118615"/>
                <a:gd name="f391" fmla="val 1099439"/>
                <a:gd name="f392" fmla="val 1091564"/>
                <a:gd name="f393" fmla="val 1126489"/>
                <a:gd name="f394" fmla="val 3534155"/>
                <a:gd name="f395" fmla="val 1306702"/>
                <a:gd name="f396" fmla="val 3514852"/>
                <a:gd name="f397" fmla="val 3507104"/>
                <a:gd name="f398" fmla="val 1314450"/>
                <a:gd name="f399" fmla="val 1333627"/>
                <a:gd name="f400" fmla="val 3541903"/>
                <a:gd name="f401" fmla="val 1890902"/>
                <a:gd name="f402" fmla="val 1871599"/>
                <a:gd name="f403" fmla="val 1863852"/>
                <a:gd name="f404" fmla="val 1898650"/>
                <a:gd name="f405" fmla="val 1612138"/>
                <a:gd name="f406" fmla="val 1300861"/>
                <a:gd name="f407" fmla="val 1592961"/>
                <a:gd name="f408" fmla="val 1585087"/>
                <a:gd name="f409" fmla="val 1308735"/>
                <a:gd name="f410" fmla="val 1327912"/>
                <a:gd name="f411" fmla="val 1620012"/>
                <a:gd name="f412" fmla="val 3806952"/>
                <a:gd name="f413" fmla="val 1295146"/>
                <a:gd name="f414" fmla="val 3787775"/>
                <a:gd name="f415" fmla="val 3779901"/>
                <a:gd name="f416" fmla="val 1302892"/>
                <a:gd name="f417" fmla="val 1322070"/>
                <a:gd name="f418" fmla="val 1329816"/>
                <a:gd name="f419" fmla="val 2994152"/>
                <a:gd name="f420" fmla="val 2974848"/>
                <a:gd name="f421" fmla="val 2967101"/>
                <a:gd name="f422" fmla="val 3001899"/>
                <a:gd name="f423" fmla="val 834136"/>
                <a:gd name="f424" fmla="val 814832"/>
                <a:gd name="f425" fmla="val 807085"/>
                <a:gd name="f426" fmla="val 841883"/>
                <a:gd name="f427" fmla="val 4149598"/>
                <a:gd name="f428" fmla="val 1277747"/>
                <a:gd name="f429" fmla="val 4130294"/>
                <a:gd name="f430" fmla="val 4122547"/>
                <a:gd name="f431" fmla="val 1285494"/>
                <a:gd name="f432" fmla="val 1304671"/>
                <a:gd name="f433" fmla="val 4157345"/>
                <a:gd name="f434" fmla="val 3696716"/>
                <a:gd name="f435" fmla="val 3677411"/>
                <a:gd name="f436" fmla="val 3669665"/>
                <a:gd name="f437" fmla="val 2889630"/>
                <a:gd name="f438" fmla="val 2870327"/>
                <a:gd name="f439" fmla="val 2862579"/>
                <a:gd name="f440" fmla="val 2897378"/>
                <a:gd name="f441" fmla="val 584453"/>
                <a:gd name="f442" fmla="val 565150"/>
                <a:gd name="f443" fmla="val 557402"/>
                <a:gd name="f444" fmla="val 592201"/>
                <a:gd name="f445" fmla="val 1266189"/>
                <a:gd name="f446" fmla="val 1273937"/>
                <a:gd name="f447" fmla="val 1293114"/>
                <a:gd name="f448" fmla="val 1260348"/>
                <a:gd name="f449" fmla="val 1268222"/>
                <a:gd name="f450" fmla="val 1287399"/>
                <a:gd name="f451" fmla="val 2785110"/>
                <a:gd name="f452" fmla="val 1254633"/>
                <a:gd name="f453" fmla="val 2765805"/>
                <a:gd name="f454" fmla="val 2758059"/>
                <a:gd name="f455" fmla="val 1262379"/>
                <a:gd name="f456" fmla="val 1281557"/>
                <a:gd name="f457" fmla="val 1289303"/>
                <a:gd name="f458" fmla="val 2792857"/>
                <a:gd name="f459" fmla="val 2041905"/>
                <a:gd name="f460" fmla="val 2022602"/>
                <a:gd name="f461" fmla="val 2014854"/>
                <a:gd name="f462" fmla="val 2049652"/>
                <a:gd name="f463" fmla="val 1240536"/>
                <a:gd name="f464" fmla="val 1221359"/>
                <a:gd name="f465" fmla="val 1213485"/>
                <a:gd name="f466" fmla="val 1248410"/>
                <a:gd name="f467" fmla="val 1008379"/>
                <a:gd name="f468" fmla="val 989076"/>
                <a:gd name="f469" fmla="val 981328"/>
                <a:gd name="f470" fmla="val 1016126"/>
                <a:gd name="f471" fmla="val 4405122"/>
                <a:gd name="f472" fmla="val 1248790"/>
                <a:gd name="f473" fmla="val 4385818"/>
                <a:gd name="f474" fmla="val 4378071"/>
                <a:gd name="f475" fmla="val 1256538"/>
                <a:gd name="f476" fmla="val 1275714"/>
                <a:gd name="f477" fmla="val 1283589"/>
                <a:gd name="f478" fmla="val 4412869"/>
                <a:gd name="f479" fmla="val 3412108"/>
                <a:gd name="f480" fmla="val 1243076"/>
                <a:gd name="f481" fmla="val 3392931"/>
                <a:gd name="f482" fmla="val 3385184"/>
                <a:gd name="f483" fmla="val 1250823"/>
                <a:gd name="f484" fmla="val 1270000"/>
                <a:gd name="f485" fmla="val 3419982"/>
                <a:gd name="f486" fmla="val 3145028"/>
                <a:gd name="f487" fmla="val 3125851"/>
                <a:gd name="f488" fmla="val 3117977"/>
                <a:gd name="f489" fmla="val 3152902"/>
                <a:gd name="f490" fmla="val 741172"/>
                <a:gd name="f491" fmla="val 721995"/>
                <a:gd name="f492" fmla="val 714248"/>
                <a:gd name="f493" fmla="val 749046"/>
                <a:gd name="f494" fmla="val 1237234"/>
                <a:gd name="f495" fmla="val 1244980"/>
                <a:gd name="f496" fmla="val 1264158"/>
                <a:gd name="f497" fmla="val 1272032"/>
                <a:gd name="f498" fmla="val 2680589"/>
                <a:gd name="f499" fmla="val 1231519"/>
                <a:gd name="f500" fmla="val 2661285"/>
                <a:gd name="f501" fmla="val 2653538"/>
                <a:gd name="f502" fmla="val 1239265"/>
                <a:gd name="f503" fmla="val 1258442"/>
                <a:gd name="f504" fmla="val 2688336"/>
                <a:gd name="f505" fmla="val 2152141"/>
                <a:gd name="f506" fmla="val 1225677"/>
                <a:gd name="f507" fmla="val 2132965"/>
                <a:gd name="f508" fmla="val 2125091"/>
                <a:gd name="f509" fmla="val 1233424"/>
                <a:gd name="f510" fmla="val 1252601"/>
                <a:gd name="f511" fmla="val 2160016"/>
                <a:gd name="f512" fmla="val 1821179"/>
                <a:gd name="f513" fmla="val 1802002"/>
                <a:gd name="f514" fmla="val 1794128"/>
                <a:gd name="f515" fmla="val 1829053"/>
                <a:gd name="f516" fmla="val 3272790"/>
                <a:gd name="f517" fmla="val 1219835"/>
                <a:gd name="f518" fmla="val 3253613"/>
                <a:gd name="f519" fmla="val 3245739"/>
                <a:gd name="f520" fmla="val 1227709"/>
                <a:gd name="f521" fmla="val 1246886"/>
                <a:gd name="f522" fmla="val 2564384"/>
                <a:gd name="f523" fmla="val 2545207"/>
                <a:gd name="f524" fmla="val 2537333"/>
                <a:gd name="f525" fmla="val 2572258"/>
                <a:gd name="f526" fmla="val 1705102"/>
                <a:gd name="f527" fmla="val 1685798"/>
                <a:gd name="f528" fmla="val 1678051"/>
                <a:gd name="f529" fmla="val 1712849"/>
                <a:gd name="f530" fmla="val 4590923"/>
                <a:gd name="f531" fmla="val 1214120"/>
                <a:gd name="f532" fmla="val 4571619"/>
                <a:gd name="f533" fmla="val 4563872"/>
                <a:gd name="f534" fmla="val 1221866"/>
                <a:gd name="f535" fmla="val 1241044"/>
                <a:gd name="f536" fmla="val 4598670"/>
                <a:gd name="f537" fmla="val 3975354"/>
                <a:gd name="f538" fmla="val 3956177"/>
                <a:gd name="f539" fmla="val 3948303"/>
                <a:gd name="f540" fmla="val 3983228"/>
                <a:gd name="f541" fmla="val 3609594"/>
                <a:gd name="f542" fmla="val 3590290"/>
                <a:gd name="f543" fmla="val 3582543"/>
                <a:gd name="f544" fmla="val 3617341"/>
                <a:gd name="f545" fmla="val 485775"/>
                <a:gd name="f546" fmla="val 466471"/>
                <a:gd name="f547" fmla="val 458724"/>
                <a:gd name="f548" fmla="val 493522"/>
                <a:gd name="f549" fmla="val 4097274"/>
                <a:gd name="f550" fmla="val 1202563"/>
                <a:gd name="f551" fmla="val 4078097"/>
                <a:gd name="f552" fmla="val 4070223"/>
                <a:gd name="f553" fmla="val 1210310"/>
                <a:gd name="f554" fmla="val 1229487"/>
                <a:gd name="f555" fmla="val 4105148"/>
                <a:gd name="f556" fmla="val 2367026"/>
                <a:gd name="f557" fmla="val 2347722"/>
                <a:gd name="f558" fmla="val 2339975"/>
                <a:gd name="f559" fmla="val 2374773"/>
                <a:gd name="f560" fmla="val 2268347"/>
                <a:gd name="f561" fmla="val 2249042"/>
                <a:gd name="f562" fmla="val 2241296"/>
                <a:gd name="f563" fmla="val 2276094"/>
                <a:gd name="f564" fmla="val 1954784"/>
                <a:gd name="f565" fmla="val 1935479"/>
                <a:gd name="f566" fmla="val 1927733"/>
                <a:gd name="f567" fmla="val 1962530"/>
                <a:gd name="f568" fmla="val 1136014"/>
                <a:gd name="f569" fmla="val 1116838"/>
                <a:gd name="f570" fmla="val 1108964"/>
                <a:gd name="f571" fmla="val 3865118"/>
                <a:gd name="f572" fmla="val 1196721"/>
                <a:gd name="f573" fmla="val 3845814"/>
                <a:gd name="f574" fmla="val 3838067"/>
                <a:gd name="f575" fmla="val 1204467"/>
                <a:gd name="f576" fmla="val 1223645"/>
                <a:gd name="f577" fmla="val 3872865"/>
                <a:gd name="f578" fmla="val 1472819"/>
                <a:gd name="f579" fmla="val 1453641"/>
                <a:gd name="f580" fmla="val 1480692"/>
                <a:gd name="f581" fmla="val 1185164"/>
                <a:gd name="f582" fmla="val 1192911"/>
                <a:gd name="f583" fmla="val 1212088"/>
                <a:gd name="f584" fmla="val 874776"/>
                <a:gd name="f585" fmla="val 855472"/>
                <a:gd name="f586" fmla="val 882523"/>
                <a:gd name="f587" fmla="val 4480559"/>
                <a:gd name="f588" fmla="val 1179449"/>
                <a:gd name="f589" fmla="val 4461256"/>
                <a:gd name="f590" fmla="val 4453508"/>
                <a:gd name="f591" fmla="val 1187196"/>
                <a:gd name="f592" fmla="val 1206373"/>
                <a:gd name="f593" fmla="val 4488307"/>
                <a:gd name="f594" fmla="val 2471547"/>
                <a:gd name="f595" fmla="val 2452242"/>
                <a:gd name="f596" fmla="val 2444496"/>
                <a:gd name="f597" fmla="val 2479294"/>
                <a:gd name="f598" fmla="val 1583182"/>
                <a:gd name="f599" fmla="val 1563877"/>
                <a:gd name="f600" fmla="val 1556130"/>
                <a:gd name="f601" fmla="val 1590928"/>
                <a:gd name="f602" fmla="val 4892802"/>
                <a:gd name="f603" fmla="val 1167764"/>
                <a:gd name="f604" fmla="val 4873498"/>
                <a:gd name="f605" fmla="val 4865751"/>
                <a:gd name="f606" fmla="val 1175639"/>
                <a:gd name="f607" fmla="val 1194815"/>
                <a:gd name="f608" fmla="val 4900549"/>
                <a:gd name="f609" fmla="val 3725672"/>
                <a:gd name="f610" fmla="val 1162050"/>
                <a:gd name="f611" fmla="val 3706495"/>
                <a:gd name="f612" fmla="val 3698621"/>
                <a:gd name="f613" fmla="val 1169797"/>
                <a:gd name="f614" fmla="val 1188974"/>
                <a:gd name="f615" fmla="val 3733546"/>
                <a:gd name="f616" fmla="val 3493516"/>
                <a:gd name="f617" fmla="val 3474211"/>
                <a:gd name="f618" fmla="val 3466465"/>
                <a:gd name="f619" fmla="val 3501263"/>
                <a:gd name="f620" fmla="val 590296"/>
                <a:gd name="f621" fmla="val 1156208"/>
                <a:gd name="f622" fmla="val 570991"/>
                <a:gd name="f623" fmla="val 563245"/>
                <a:gd name="f624" fmla="val 1163954"/>
                <a:gd name="f625" fmla="val 1183132"/>
                <a:gd name="f626" fmla="val 1191005"/>
                <a:gd name="f627" fmla="val 598042"/>
                <a:gd name="f628" fmla="val 2860548"/>
                <a:gd name="f629" fmla="val 1150492"/>
                <a:gd name="f630" fmla="val 2841371"/>
                <a:gd name="f631" fmla="val 2833497"/>
                <a:gd name="f632" fmla="val 1158239"/>
                <a:gd name="f633" fmla="val 1177416"/>
                <a:gd name="f634" fmla="val 2868422"/>
                <a:gd name="f635" fmla="val 985138"/>
                <a:gd name="f636" fmla="val 965835"/>
                <a:gd name="f637" fmla="val 958088"/>
                <a:gd name="f638" fmla="val 992886"/>
                <a:gd name="f639" fmla="val 4776724"/>
                <a:gd name="f640" fmla="val 1144651"/>
                <a:gd name="f641" fmla="val 4757420"/>
                <a:gd name="f642" fmla="val 4749673"/>
                <a:gd name="f643" fmla="val 1152398"/>
                <a:gd name="f644" fmla="val 1171575"/>
                <a:gd name="f645" fmla="val 4784471"/>
                <a:gd name="f646" fmla="val 4225035"/>
                <a:gd name="f647" fmla="val 4205858"/>
                <a:gd name="f648" fmla="val 4197984"/>
                <a:gd name="f649" fmla="val 4232909"/>
                <a:gd name="f650" fmla="val 3121786"/>
                <a:gd name="f651" fmla="val 3102609"/>
                <a:gd name="f652" fmla="val 3094863"/>
                <a:gd name="f653" fmla="val 3129660"/>
                <a:gd name="f654" fmla="val 694816"/>
                <a:gd name="f655" fmla="val 675513"/>
                <a:gd name="f656" fmla="val 702563"/>
                <a:gd name="f657" fmla="val 4672203"/>
                <a:gd name="f658" fmla="val 1138936"/>
                <a:gd name="f659" fmla="val 4652899"/>
                <a:gd name="f660" fmla="val 4645152"/>
                <a:gd name="f661" fmla="val 1146683"/>
                <a:gd name="f662" fmla="val 1165860"/>
                <a:gd name="f663" fmla="val 1173607"/>
                <a:gd name="f664" fmla="val 4679950"/>
                <a:gd name="f665" fmla="val 1246377"/>
                <a:gd name="f666" fmla="val 1127252"/>
                <a:gd name="f667" fmla="val 1227201"/>
                <a:gd name="f668" fmla="val 1219327"/>
                <a:gd name="f669" fmla="val 1135126"/>
                <a:gd name="f670" fmla="val 1154302"/>
                <a:gd name="f671" fmla="val 1254125"/>
                <a:gd name="f672" fmla="val 3371469"/>
                <a:gd name="f673" fmla="val 1121537"/>
                <a:gd name="f674" fmla="val 3352292"/>
                <a:gd name="f675" fmla="val 3344545"/>
                <a:gd name="f676" fmla="val 1129284"/>
                <a:gd name="f677" fmla="val 1148461"/>
                <a:gd name="f678" fmla="val 3379343"/>
                <a:gd name="f679" fmla="val 2622550"/>
                <a:gd name="f680" fmla="val 2603246"/>
                <a:gd name="f681" fmla="val 2595499"/>
                <a:gd name="f682" fmla="val 2630297"/>
                <a:gd name="f683" fmla="val 4358640"/>
                <a:gd name="f684" fmla="val 1115695"/>
                <a:gd name="f685" fmla="val 4339335"/>
                <a:gd name="f686" fmla="val 4331589"/>
                <a:gd name="f687" fmla="val 1123569"/>
                <a:gd name="f688" fmla="val 1142746"/>
                <a:gd name="f689" fmla="val 4366386"/>
                <a:gd name="f690" fmla="val 4068318"/>
                <a:gd name="f691" fmla="val 4049014"/>
                <a:gd name="f692" fmla="val 2070862"/>
                <a:gd name="f693" fmla="val 2051685"/>
                <a:gd name="f694" fmla="val 2043811"/>
                <a:gd name="f695" fmla="val 2078736"/>
                <a:gd name="f696" fmla="val 1797939"/>
                <a:gd name="f697" fmla="val 1778762"/>
                <a:gd name="f698" fmla="val 1805813"/>
                <a:gd name="f699" fmla="val 3237992"/>
                <a:gd name="f700" fmla="val 1109979"/>
                <a:gd name="f701" fmla="val 3218688"/>
                <a:gd name="f702" fmla="val 1117727"/>
                <a:gd name="f703" fmla="val 1136903"/>
                <a:gd name="f704" fmla="val 2744470"/>
                <a:gd name="f705" fmla="val 2725166"/>
                <a:gd name="f706" fmla="val 2717419"/>
                <a:gd name="f707" fmla="val 2752216"/>
                <a:gd name="f708" fmla="val 2187066"/>
                <a:gd name="f709" fmla="val 2167763"/>
                <a:gd name="f710" fmla="val 2194814"/>
                <a:gd name="f711" fmla="val 1937385"/>
                <a:gd name="f712" fmla="val 1104138"/>
                <a:gd name="f713" fmla="val 1918080"/>
                <a:gd name="f714" fmla="val 1910334"/>
                <a:gd name="f715" fmla="val 1111885"/>
                <a:gd name="f716" fmla="val 1131062"/>
                <a:gd name="f717" fmla="val 1945132"/>
                <a:gd name="f718" fmla="val 1670303"/>
                <a:gd name="f719" fmla="val 1651000"/>
                <a:gd name="f720" fmla="val 1643252"/>
                <a:gd name="f721" fmla="val 1101216"/>
                <a:gd name="f722" fmla="val 1082039"/>
                <a:gd name="f723" fmla="val 1074165"/>
                <a:gd name="f724" fmla="val 491489"/>
                <a:gd name="f725" fmla="val 1098423"/>
                <a:gd name="f726" fmla="val 472313"/>
                <a:gd name="f727" fmla="val 464565"/>
                <a:gd name="f728" fmla="val 1106170"/>
                <a:gd name="f729" fmla="val 1125347"/>
                <a:gd name="f730" fmla="val 1133094"/>
                <a:gd name="f731" fmla="val 499363"/>
                <a:gd name="f732" fmla="val 3592195"/>
                <a:gd name="f733" fmla="val 1092580"/>
                <a:gd name="f734" fmla="val 3572891"/>
                <a:gd name="f735" fmla="val 3565144"/>
                <a:gd name="f736" fmla="val 1100327"/>
                <a:gd name="f737" fmla="val 1119504"/>
                <a:gd name="f738" fmla="val 3599942"/>
                <a:gd name="f739" fmla="val 781812"/>
                <a:gd name="f740" fmla="val 762635"/>
                <a:gd name="f741" fmla="val 789686"/>
                <a:gd name="f742" fmla="val 381253"/>
                <a:gd name="f743" fmla="val 361950"/>
                <a:gd name="f744" fmla="val 354202"/>
                <a:gd name="f745" fmla="val 389000"/>
                <a:gd name="f746" fmla="val 3812794"/>
                <a:gd name="f747" fmla="val 1086865"/>
                <a:gd name="f748" fmla="val 3793617"/>
                <a:gd name="f749" fmla="val 3785743"/>
                <a:gd name="f750" fmla="val 1094613"/>
                <a:gd name="f751" fmla="val 1113789"/>
                <a:gd name="f752" fmla="val 3820668"/>
                <a:gd name="f753" fmla="val 4503801"/>
                <a:gd name="f754" fmla="val 1081024"/>
                <a:gd name="f755" fmla="val 4484497"/>
                <a:gd name="f756" fmla="val 4476750"/>
                <a:gd name="f757" fmla="val 1088771"/>
                <a:gd name="f758" fmla="val 1107948"/>
                <a:gd name="f759" fmla="val 4511548"/>
                <a:gd name="f760" fmla="val 3946398"/>
                <a:gd name="f761" fmla="val 3927094"/>
                <a:gd name="f762" fmla="val 3919347"/>
                <a:gd name="f763" fmla="val 3954145"/>
                <a:gd name="f764" fmla="val 2401824"/>
                <a:gd name="f765" fmla="val 2382647"/>
                <a:gd name="f766" fmla="val 2409698"/>
                <a:gd name="f767" fmla="val 1356740"/>
                <a:gd name="f768" fmla="val 1337437"/>
                <a:gd name="f769" fmla="val 1329689"/>
                <a:gd name="f770" fmla="val 1364488"/>
                <a:gd name="f771" fmla="val 2965069"/>
                <a:gd name="f772" fmla="val 1075182"/>
                <a:gd name="f773" fmla="val 2945891"/>
                <a:gd name="f774" fmla="val 2938017"/>
                <a:gd name="f775" fmla="val 1083055"/>
                <a:gd name="f776" fmla="val 1102233"/>
                <a:gd name="f777" fmla="val 2972816"/>
                <a:gd name="f778" fmla="val 4648961"/>
                <a:gd name="f779" fmla="val 1052067"/>
                <a:gd name="f780" fmla="val 4629658"/>
                <a:gd name="f781" fmla="val 1059814"/>
                <a:gd name="f782" fmla="val 1078991"/>
                <a:gd name="f783" fmla="val 2279904"/>
                <a:gd name="f784" fmla="val 2260727"/>
                <a:gd name="f785" fmla="val 2252853"/>
                <a:gd name="f786" fmla="val 2287778"/>
                <a:gd name="f787" fmla="val 909574"/>
                <a:gd name="f788" fmla="val 890397"/>
                <a:gd name="f789" fmla="val 4828921"/>
                <a:gd name="f790" fmla="val 1046352"/>
                <a:gd name="f791" fmla="val 4809744"/>
                <a:gd name="f792" fmla="val 4801870"/>
                <a:gd name="f793" fmla="val 1054100"/>
                <a:gd name="f794" fmla="val 1073277"/>
                <a:gd name="f795" fmla="val 4836668"/>
                <a:gd name="f796" fmla="val 3475990"/>
                <a:gd name="f797" fmla="val 3456813"/>
                <a:gd name="f798" fmla="val 3448939"/>
                <a:gd name="f799" fmla="val 3483864"/>
                <a:gd name="f800" fmla="val 3069590"/>
                <a:gd name="f801" fmla="val 3050413"/>
                <a:gd name="f802" fmla="val 3042539"/>
                <a:gd name="f803" fmla="val 3077336"/>
                <a:gd name="f804" fmla="val 2518029"/>
                <a:gd name="f805" fmla="val 2498725"/>
                <a:gd name="f806" fmla="val 2490978"/>
                <a:gd name="f807" fmla="val 2525776"/>
                <a:gd name="f808" fmla="val 1034669"/>
                <a:gd name="f809" fmla="val 1042542"/>
                <a:gd name="f810" fmla="val 1061720"/>
                <a:gd name="f811" fmla="val 1069466"/>
                <a:gd name="f812" fmla="val 630936"/>
                <a:gd name="f813" fmla="val 611632"/>
                <a:gd name="f814" fmla="val 603885"/>
                <a:gd name="f815" fmla="val 638683"/>
                <a:gd name="f816" fmla="val 2837307"/>
                <a:gd name="f817" fmla="val 1028953"/>
                <a:gd name="f818" fmla="val 2818129"/>
                <a:gd name="f819" fmla="val 2810255"/>
                <a:gd name="f820" fmla="val 1036701"/>
                <a:gd name="f821" fmla="val 1055877"/>
                <a:gd name="f822" fmla="val 1063625"/>
                <a:gd name="f823" fmla="val 2845180"/>
                <a:gd name="f824" fmla="val 3319272"/>
                <a:gd name="f825" fmla="val 1023112"/>
                <a:gd name="f826" fmla="val 3299968"/>
                <a:gd name="f827" fmla="val 3292221"/>
                <a:gd name="f828" fmla="val 1030986"/>
                <a:gd name="f829" fmla="val 1050163"/>
                <a:gd name="f830" fmla="val 1057910"/>
                <a:gd name="f831" fmla="val 3327019"/>
                <a:gd name="f832" fmla="val 1049020"/>
                <a:gd name="f833" fmla="val 1029715"/>
                <a:gd name="f834" fmla="val 1021969"/>
                <a:gd name="f835" fmla="val 1056766"/>
                <a:gd name="f836" fmla="val 1873503"/>
                <a:gd name="f837" fmla="val 1017397"/>
                <a:gd name="f838" fmla="val 1854200"/>
                <a:gd name="f839" fmla="val 1846452"/>
                <a:gd name="f840" fmla="val 1025144"/>
                <a:gd name="f841" fmla="val 1044321"/>
                <a:gd name="f842" fmla="val 1881251"/>
                <a:gd name="f843" fmla="val 2628265"/>
                <a:gd name="f844" fmla="val 1005839"/>
                <a:gd name="f845" fmla="val 2609088"/>
                <a:gd name="f846" fmla="val 2601214"/>
                <a:gd name="f847" fmla="val 1013587"/>
                <a:gd name="f848" fmla="val 1032763"/>
                <a:gd name="f849" fmla="val 1040511"/>
                <a:gd name="f850" fmla="val 2636139"/>
                <a:gd name="f851" fmla="val 1734058"/>
                <a:gd name="f852" fmla="val 1714880"/>
                <a:gd name="f853" fmla="val 1707134"/>
                <a:gd name="f854" fmla="val 1741932"/>
                <a:gd name="f855" fmla="val 3191509"/>
                <a:gd name="f856" fmla="val 999998"/>
                <a:gd name="f857" fmla="val 3172332"/>
                <a:gd name="f858" fmla="val 3164458"/>
                <a:gd name="f859" fmla="val 1007745"/>
                <a:gd name="f860" fmla="val 1026922"/>
                <a:gd name="f861" fmla="val 3199383"/>
                <a:gd name="f862" fmla="val 2134742"/>
                <a:gd name="f863" fmla="val 2115566"/>
                <a:gd name="f864" fmla="val 2107691"/>
                <a:gd name="f865" fmla="val 2142616"/>
                <a:gd name="f866" fmla="val 2018664"/>
                <a:gd name="f867" fmla="val 994283"/>
                <a:gd name="f868" fmla="val 1999361"/>
                <a:gd name="f869" fmla="val 1991614"/>
                <a:gd name="f870" fmla="val 1002029"/>
                <a:gd name="f871" fmla="val 1021207"/>
                <a:gd name="f872" fmla="val 2026412"/>
                <a:gd name="f873" fmla="val 3859276"/>
                <a:gd name="f874" fmla="val 988440"/>
                <a:gd name="f875" fmla="val 3839972"/>
                <a:gd name="f876" fmla="val 3832225"/>
                <a:gd name="f877" fmla="val 996188"/>
                <a:gd name="f878" fmla="val 1015364"/>
                <a:gd name="f879" fmla="val 3867023"/>
                <a:gd name="f880" fmla="val 796036"/>
                <a:gd name="f881" fmla="val 982599"/>
                <a:gd name="f882" fmla="val 783209"/>
                <a:gd name="f883" fmla="val 778001"/>
                <a:gd name="f884" fmla="val 987805"/>
                <a:gd name="f885" fmla="val 1000633"/>
                <a:gd name="f886" fmla="val 801242"/>
                <a:gd name="f887" fmla="val 2732786"/>
                <a:gd name="f888" fmla="val 976884"/>
                <a:gd name="f889" fmla="val 2713609"/>
                <a:gd name="f890" fmla="val 2705735"/>
                <a:gd name="f891" fmla="val 984630"/>
                <a:gd name="f892" fmla="val 1003808"/>
                <a:gd name="f893" fmla="val 1011554"/>
                <a:gd name="f894" fmla="val 2740660"/>
                <a:gd name="f895" fmla="val 2372867"/>
                <a:gd name="f896" fmla="val 2353564"/>
                <a:gd name="f897" fmla="val 2345816"/>
                <a:gd name="f898" fmla="val 2380615"/>
                <a:gd name="f899" fmla="val 416051"/>
                <a:gd name="f900" fmla="val 396875"/>
                <a:gd name="f901" fmla="val 423925"/>
                <a:gd name="f902" fmla="val 1478661"/>
                <a:gd name="f903" fmla="val 971041"/>
                <a:gd name="f904" fmla="val 1459357"/>
                <a:gd name="f905" fmla="val 1451610"/>
                <a:gd name="f906" fmla="val 978788"/>
                <a:gd name="f907" fmla="val 997965"/>
                <a:gd name="f908" fmla="val 1486408"/>
                <a:gd name="f909" fmla="val 1350899"/>
                <a:gd name="f910" fmla="val 1331595"/>
                <a:gd name="f911" fmla="val 1323848"/>
                <a:gd name="f912" fmla="val 1358646"/>
                <a:gd name="f913" fmla="val 526414"/>
                <a:gd name="f914" fmla="val 507111"/>
                <a:gd name="f915" fmla="val 534162"/>
                <a:gd name="f916" fmla="val 2924429"/>
                <a:gd name="f917" fmla="val 965326"/>
                <a:gd name="f918" fmla="val 2905252"/>
                <a:gd name="f919" fmla="val 973074"/>
                <a:gd name="f920" fmla="val 992251"/>
                <a:gd name="f921" fmla="val 2932176"/>
                <a:gd name="f922" fmla="val 294132"/>
                <a:gd name="f923" fmla="val 959485"/>
                <a:gd name="f924" fmla="val 274954"/>
                <a:gd name="f925" fmla="val 267080"/>
                <a:gd name="f926" fmla="val 967232"/>
                <a:gd name="f927" fmla="val 986409"/>
                <a:gd name="f928" fmla="val 301878"/>
                <a:gd name="f929" fmla="val 3563111"/>
                <a:gd name="f930" fmla="val 953770"/>
                <a:gd name="f931" fmla="val 3543934"/>
                <a:gd name="f932" fmla="val 3536060"/>
                <a:gd name="f933" fmla="val 961516"/>
                <a:gd name="f934" fmla="val 980694"/>
                <a:gd name="f935" fmla="val 3570985"/>
                <a:gd name="f936" fmla="val 947927"/>
                <a:gd name="f937" fmla="val 955675"/>
                <a:gd name="f938" fmla="val 974851"/>
                <a:gd name="f939" fmla="val 942086"/>
                <a:gd name="f940" fmla="val 949960"/>
                <a:gd name="f941" fmla="val 969137"/>
                <a:gd name="f942" fmla="val 979297"/>
                <a:gd name="f943" fmla="val 959992"/>
                <a:gd name="f944" fmla="val 987044"/>
                <a:gd name="f945" fmla="val 3098673"/>
                <a:gd name="f946" fmla="val 936371"/>
                <a:gd name="f947" fmla="val 3079369"/>
                <a:gd name="f948" fmla="val 3071622"/>
                <a:gd name="f949" fmla="val 944117"/>
                <a:gd name="f950" fmla="val 963295"/>
                <a:gd name="f951" fmla="val 3106420"/>
                <a:gd name="f952" fmla="val 1153540"/>
                <a:gd name="f953" fmla="val 1134237"/>
                <a:gd name="f954" fmla="val 1161288"/>
                <a:gd name="f955" fmla="val 2204466"/>
                <a:gd name="f956" fmla="val 924813"/>
                <a:gd name="f957" fmla="val 2185162"/>
                <a:gd name="f958" fmla="val 2177415"/>
                <a:gd name="f959" fmla="val 932561"/>
                <a:gd name="f960" fmla="val 951738"/>
                <a:gd name="f961" fmla="val 2212213"/>
                <a:gd name="f962" fmla="val 1902460"/>
                <a:gd name="f963" fmla="val 918972"/>
                <a:gd name="f964" fmla="val 1883283"/>
                <a:gd name="f965" fmla="val 1875409"/>
                <a:gd name="f966" fmla="val 926719"/>
                <a:gd name="f967" fmla="val 945896"/>
                <a:gd name="f968" fmla="val 2552827"/>
                <a:gd name="f969" fmla="val 913257"/>
                <a:gd name="f970" fmla="val 2533523"/>
                <a:gd name="f971" fmla="val 921003"/>
                <a:gd name="f972" fmla="val 940180"/>
                <a:gd name="f973" fmla="val 2560574"/>
                <a:gd name="f974" fmla="val 1786382"/>
                <a:gd name="f975" fmla="val 1767077"/>
                <a:gd name="f976" fmla="val 1759330"/>
                <a:gd name="f977" fmla="val 3325114"/>
                <a:gd name="f978" fmla="val 907414"/>
                <a:gd name="f979" fmla="val 3305809"/>
                <a:gd name="f980" fmla="val 3298063"/>
                <a:gd name="f981" fmla="val 915162"/>
                <a:gd name="f982" fmla="val 934338"/>
                <a:gd name="f983" fmla="val 3332860"/>
                <a:gd name="f984" fmla="val 2454148"/>
                <a:gd name="f985" fmla="val 2434844"/>
                <a:gd name="f986" fmla="val 2427097"/>
                <a:gd name="f987" fmla="val 2461895"/>
                <a:gd name="f988" fmla="val 868934"/>
                <a:gd name="f989" fmla="val 849757"/>
                <a:gd name="f990" fmla="val 876808"/>
                <a:gd name="f991" fmla="val 901700"/>
                <a:gd name="f992" fmla="val 909447"/>
                <a:gd name="f993" fmla="val 928624"/>
                <a:gd name="f994" fmla="val 1269619"/>
                <a:gd name="f995" fmla="val 1250314"/>
                <a:gd name="f996" fmla="val 1242567"/>
                <a:gd name="f997" fmla="val 1277365"/>
                <a:gd name="f998" fmla="val 890015"/>
                <a:gd name="f999" fmla="val 897889"/>
                <a:gd name="f1000" fmla="val 917066"/>
                <a:gd name="f1001" fmla="val 884301"/>
                <a:gd name="f1002" fmla="val 892048"/>
                <a:gd name="f1003" fmla="val 911225"/>
                <a:gd name="f1004" fmla="val 2796666"/>
                <a:gd name="f1005" fmla="val 2777490"/>
                <a:gd name="f1006" fmla="val 2769616"/>
                <a:gd name="f1007" fmla="val 2804541"/>
                <a:gd name="f1008" fmla="val 2308987"/>
                <a:gd name="f1009" fmla="val 2289683"/>
                <a:gd name="f1010" fmla="val 2281936"/>
                <a:gd name="f1011" fmla="val 2316734"/>
                <a:gd name="f1012" fmla="val 2059304"/>
                <a:gd name="f1013" fmla="val 2040001"/>
                <a:gd name="f1014" fmla="val 2032253"/>
                <a:gd name="f1015" fmla="val 2067052"/>
                <a:gd name="f1016" fmla="val 3226307"/>
                <a:gd name="f1017" fmla="val 872744"/>
                <a:gd name="f1018" fmla="val 3207130"/>
                <a:gd name="f1019" fmla="val 880490"/>
                <a:gd name="f1020" fmla="val 899667"/>
                <a:gd name="f1021" fmla="val 3234181"/>
                <a:gd name="f1022" fmla="val 1466977"/>
                <a:gd name="f1023" fmla="val 866901"/>
                <a:gd name="f1024" fmla="val 1447800"/>
                <a:gd name="f1025" fmla="val 1439926"/>
                <a:gd name="f1026" fmla="val 874649"/>
                <a:gd name="f1027" fmla="val 893826"/>
                <a:gd name="f1028" fmla="val 1474851"/>
                <a:gd name="f1029" fmla="val 2657348"/>
                <a:gd name="f1030" fmla="val 861187"/>
                <a:gd name="f1031" fmla="val 2638044"/>
                <a:gd name="f1032" fmla="val 888111"/>
                <a:gd name="f1033" fmla="val 895858"/>
                <a:gd name="f1034" fmla="val 2665095"/>
                <a:gd name="f1035" fmla="val 358013"/>
                <a:gd name="f1036" fmla="val 338709"/>
                <a:gd name="f1037" fmla="val 330962"/>
                <a:gd name="f1038" fmla="val 365760"/>
                <a:gd name="f1039" fmla="val 1066419"/>
                <a:gd name="f1040" fmla="val 855345"/>
                <a:gd name="f1041" fmla="val 1047114"/>
                <a:gd name="f1042" fmla="val 863091"/>
                <a:gd name="f1043" fmla="val 882269"/>
                <a:gd name="f1044" fmla="val 849502"/>
                <a:gd name="f1045" fmla="val 857376"/>
                <a:gd name="f1046" fmla="val 876553"/>
                <a:gd name="f1047" fmla="val 1693417"/>
                <a:gd name="f1048" fmla="val 1674240"/>
                <a:gd name="f1049" fmla="val 1701291"/>
                <a:gd name="f1050" fmla="val 843788"/>
                <a:gd name="f1051" fmla="val 851535"/>
                <a:gd name="f1052" fmla="val 870712"/>
                <a:gd name="f1053" fmla="val 878459"/>
                <a:gd name="f1054" fmla="val 5908929"/>
                <a:gd name="f1055" fmla="val 837946"/>
                <a:gd name="f1056" fmla="val 5889625"/>
                <a:gd name="f1057" fmla="val 5881878"/>
                <a:gd name="f1058" fmla="val 845820"/>
                <a:gd name="f1059" fmla="val 864997"/>
                <a:gd name="f1060" fmla="val 5916676"/>
                <a:gd name="f1061" fmla="val 468375"/>
                <a:gd name="f1062" fmla="val 449072"/>
                <a:gd name="f1063" fmla="val 441325"/>
                <a:gd name="f1064" fmla="val 476123"/>
                <a:gd name="f1065" fmla="val 3458591"/>
                <a:gd name="f1066" fmla="val 832230"/>
                <a:gd name="f1067" fmla="val 3439414"/>
                <a:gd name="f1068" fmla="val 859154"/>
                <a:gd name="f1069" fmla="val 3737355"/>
                <a:gd name="f1070" fmla="val 826388"/>
                <a:gd name="f1071" fmla="val 3718052"/>
                <a:gd name="f1072" fmla="val 3710304"/>
                <a:gd name="f1073" fmla="val 853313"/>
                <a:gd name="f1074" fmla="val 3745103"/>
                <a:gd name="f1075" fmla="val 950213"/>
                <a:gd name="f1076" fmla="val 931037"/>
                <a:gd name="f1077" fmla="val 923163"/>
                <a:gd name="f1078" fmla="val 828421"/>
                <a:gd name="f1079" fmla="val 847598"/>
                <a:gd name="f1080" fmla="val 230250"/>
                <a:gd name="f1081" fmla="val 211074"/>
                <a:gd name="f1082" fmla="val 203200"/>
                <a:gd name="f1083" fmla="val 238125"/>
                <a:gd name="f1084" fmla="val 822578"/>
                <a:gd name="f1085" fmla="val 841755"/>
                <a:gd name="f1086" fmla="val 6019292"/>
                <a:gd name="f1087" fmla="val 809116"/>
                <a:gd name="f1088" fmla="val 5999988"/>
                <a:gd name="f1089" fmla="val 5992241"/>
                <a:gd name="f1090" fmla="val 816863"/>
                <a:gd name="f1091" fmla="val 836040"/>
                <a:gd name="f1092" fmla="val 6027039"/>
                <a:gd name="f1093" fmla="val 5787008"/>
                <a:gd name="f1094" fmla="val 803275"/>
                <a:gd name="f1095" fmla="val 5767705"/>
                <a:gd name="f1096" fmla="val 5759958"/>
                <a:gd name="f1097" fmla="val 811022"/>
                <a:gd name="f1098" fmla="val 830199"/>
                <a:gd name="f1099" fmla="val 5794756"/>
                <a:gd name="f1100" fmla="val 1577339"/>
                <a:gd name="f1101" fmla="val 1558163"/>
                <a:gd name="f1102" fmla="val 2396109"/>
                <a:gd name="f1103" fmla="val 797433"/>
                <a:gd name="f1104" fmla="val 2376804"/>
                <a:gd name="f1105" fmla="val 2369058"/>
                <a:gd name="f1106" fmla="val 805307"/>
                <a:gd name="f1107" fmla="val 824484"/>
                <a:gd name="f1108" fmla="val 2403855"/>
                <a:gd name="f1109" fmla="val 3342513"/>
                <a:gd name="f1110" fmla="val 791717"/>
                <a:gd name="f1111" fmla="val 3323208"/>
                <a:gd name="f1112" fmla="val 799464"/>
                <a:gd name="f1113" fmla="val 818641"/>
                <a:gd name="f1114" fmla="val 3350259"/>
                <a:gd name="f1115" fmla="val 2738628"/>
                <a:gd name="f1116" fmla="val 785876"/>
                <a:gd name="f1117" fmla="val 2719324"/>
                <a:gd name="f1118" fmla="val 2711577"/>
                <a:gd name="f1119" fmla="val 793623"/>
                <a:gd name="f1120" fmla="val 812800"/>
                <a:gd name="f1121" fmla="val 2746375"/>
                <a:gd name="f1122" fmla="val 2239264"/>
                <a:gd name="f1123" fmla="val 2220087"/>
                <a:gd name="f1124" fmla="val 2247138"/>
                <a:gd name="f1125" fmla="val 596011"/>
                <a:gd name="f1126" fmla="val 576834"/>
                <a:gd name="f1127" fmla="val 569087"/>
                <a:gd name="f1128" fmla="val 762762"/>
                <a:gd name="f1129" fmla="val 770509"/>
                <a:gd name="f1130" fmla="val 1263777"/>
                <a:gd name="f1131" fmla="val 756920"/>
                <a:gd name="f1132" fmla="val 1244600"/>
                <a:gd name="f1133" fmla="val 1236726"/>
                <a:gd name="f1134" fmla="val 764794"/>
                <a:gd name="f1135" fmla="val 783971"/>
                <a:gd name="f1136" fmla="val 323214"/>
                <a:gd name="f1137" fmla="val 303911"/>
                <a:gd name="f1138" fmla="val 296163"/>
                <a:gd name="f1139" fmla="val 3638677"/>
                <a:gd name="f1140" fmla="val 751204"/>
                <a:gd name="f1141" fmla="val 3619373"/>
                <a:gd name="f1142" fmla="val 758951"/>
                <a:gd name="f1143" fmla="val 778128"/>
                <a:gd name="f1144" fmla="val 3646424"/>
                <a:gd name="f1145" fmla="val 1455420"/>
                <a:gd name="f1146" fmla="val 1436115"/>
                <a:gd name="f1147" fmla="val 1428369"/>
                <a:gd name="f1148" fmla="val 1463166"/>
                <a:gd name="f1149" fmla="val 3510915"/>
                <a:gd name="f1150" fmla="val 739648"/>
                <a:gd name="f1151" fmla="val 3491610"/>
                <a:gd name="f1152" fmla="val 747395"/>
                <a:gd name="f1153" fmla="val 766572"/>
                <a:gd name="f1154" fmla="val 774319"/>
                <a:gd name="f1155" fmla="val 3518661"/>
                <a:gd name="f1156" fmla="val 3017392"/>
                <a:gd name="f1157" fmla="val 2998089"/>
                <a:gd name="f1158" fmla="val 2990341"/>
                <a:gd name="f1159" fmla="val 3025140"/>
                <a:gd name="f1160" fmla="val 700532"/>
                <a:gd name="f1161" fmla="val 681354"/>
                <a:gd name="f1162" fmla="val 673480"/>
                <a:gd name="f1163" fmla="val 708405"/>
                <a:gd name="f1164" fmla="val 2895346"/>
                <a:gd name="f1165" fmla="val 733805"/>
                <a:gd name="f1166" fmla="val 2876169"/>
                <a:gd name="f1167" fmla="val 2868295"/>
                <a:gd name="f1168" fmla="val 741552"/>
                <a:gd name="f1169" fmla="val 760729"/>
                <a:gd name="f1170" fmla="val 768603"/>
                <a:gd name="f1171" fmla="val 2903220"/>
                <a:gd name="f1172" fmla="val 1687702"/>
                <a:gd name="f1173" fmla="val 1668399"/>
                <a:gd name="f1174" fmla="val 1660652"/>
                <a:gd name="f1175" fmla="val 1695450"/>
                <a:gd name="f1176" fmla="val 5676646"/>
                <a:gd name="f1177" fmla="val 728090"/>
                <a:gd name="f1178" fmla="val 5657469"/>
                <a:gd name="f1179" fmla="val 5649595"/>
                <a:gd name="f1180" fmla="val 735838"/>
                <a:gd name="f1181" fmla="val 755014"/>
                <a:gd name="f1182" fmla="val 5684520"/>
                <a:gd name="f1183" fmla="val 2605024"/>
                <a:gd name="f1184" fmla="val 2585847"/>
                <a:gd name="f1185" fmla="val 2578100"/>
                <a:gd name="f1186" fmla="val 2612898"/>
                <a:gd name="f1187" fmla="val 1043177"/>
                <a:gd name="f1188" fmla="val 1023874"/>
                <a:gd name="f1189" fmla="val 722249"/>
                <a:gd name="f1190" fmla="val 729996"/>
                <a:gd name="f1191" fmla="val 749173"/>
                <a:gd name="f1192" fmla="val 2053463"/>
                <a:gd name="f1193" fmla="val 2034286"/>
                <a:gd name="f1194" fmla="val 2061210"/>
                <a:gd name="f1195" fmla="val 1948941"/>
                <a:gd name="f1196" fmla="val 1929764"/>
                <a:gd name="f1197" fmla="val 1921890"/>
                <a:gd name="f1198" fmla="val 1956815"/>
                <a:gd name="f1199" fmla="val 5920485"/>
                <a:gd name="f1200" fmla="val 710691"/>
                <a:gd name="f1201" fmla="val 5901308"/>
                <a:gd name="f1202" fmla="val 5893434"/>
                <a:gd name="f1203" fmla="val 718438"/>
                <a:gd name="f1204" fmla="val 737615"/>
                <a:gd name="f1205" fmla="val 745363"/>
                <a:gd name="f1206" fmla="val 5928359"/>
                <a:gd name="f1207" fmla="val 2326386"/>
                <a:gd name="f1208" fmla="val 2307082"/>
                <a:gd name="f1209" fmla="val 2299335"/>
                <a:gd name="f1210" fmla="val 2334133"/>
                <a:gd name="f1211" fmla="val 514730"/>
                <a:gd name="f1212" fmla="val 704850"/>
                <a:gd name="f1213" fmla="val 495553"/>
                <a:gd name="f1214" fmla="val 487679"/>
                <a:gd name="f1215" fmla="val 712724"/>
                <a:gd name="f1216" fmla="val 731901"/>
                <a:gd name="f1217" fmla="val 522604"/>
                <a:gd name="f1218" fmla="val 410210"/>
                <a:gd name="f1219" fmla="val 391033"/>
                <a:gd name="f1220" fmla="val 383159"/>
                <a:gd name="f1221" fmla="val 418084"/>
                <a:gd name="f1222" fmla="val 6036691"/>
                <a:gd name="f1223" fmla="val 699135"/>
                <a:gd name="f1224" fmla="val 6017386"/>
                <a:gd name="f1225" fmla="val 6009640"/>
                <a:gd name="f1226" fmla="val 706882"/>
                <a:gd name="f1227" fmla="val 726059"/>
                <a:gd name="f1228" fmla="val 6044438"/>
                <a:gd name="f1229" fmla="val 3296030"/>
                <a:gd name="f1230" fmla="val 693292"/>
                <a:gd name="f1231" fmla="val 3276854"/>
                <a:gd name="f1232" fmla="val 3268979"/>
                <a:gd name="f1233" fmla="val 701039"/>
                <a:gd name="f1234" fmla="val 720216"/>
                <a:gd name="f1235" fmla="val 3303778"/>
                <a:gd name="f1236" fmla="val 5810250"/>
                <a:gd name="f1237" fmla="val 687577"/>
                <a:gd name="f1238" fmla="val 5790946"/>
                <a:gd name="f1239" fmla="val 5783199"/>
                <a:gd name="f1240" fmla="val 695325"/>
                <a:gd name="f1241" fmla="val 714501"/>
                <a:gd name="f1242" fmla="val 5817997"/>
                <a:gd name="f1243" fmla="val 1565783"/>
                <a:gd name="f1244" fmla="val 1546478"/>
                <a:gd name="f1245" fmla="val 1538732"/>
                <a:gd name="f1246" fmla="val 1573529"/>
                <a:gd name="f1247" fmla="val 681736"/>
                <a:gd name="f1248" fmla="val 689483"/>
                <a:gd name="f1249" fmla="val 708660"/>
                <a:gd name="f1250" fmla="val 716534"/>
                <a:gd name="f1251" fmla="val 2808351"/>
                <a:gd name="f1252" fmla="val 676021"/>
                <a:gd name="f1253" fmla="val 2789047"/>
                <a:gd name="f1254" fmla="val 2781300"/>
                <a:gd name="f1255" fmla="val 683767"/>
                <a:gd name="f1256" fmla="val 702945"/>
                <a:gd name="f1257" fmla="val 2816098"/>
                <a:gd name="f1258" fmla="val 2175383"/>
                <a:gd name="f1259" fmla="val 2156205"/>
                <a:gd name="f1260" fmla="val 2148332"/>
                <a:gd name="f1261" fmla="val 2183257"/>
                <a:gd name="f1262" fmla="val 172212"/>
                <a:gd name="f1263" fmla="val 152908"/>
                <a:gd name="f1264" fmla="val 145161"/>
                <a:gd name="f1265" fmla="val 179959"/>
                <a:gd name="f1266" fmla="val 1856104"/>
                <a:gd name="f1267" fmla="val 670178"/>
                <a:gd name="f1268" fmla="val 1836801"/>
                <a:gd name="f1269" fmla="val 677926"/>
                <a:gd name="f1270" fmla="val 697102"/>
                <a:gd name="f1271" fmla="val 3714115"/>
                <a:gd name="f1272" fmla="val 664337"/>
                <a:gd name="f1273" fmla="val 3694810"/>
                <a:gd name="f1274" fmla="val 3687064"/>
                <a:gd name="f1275" fmla="val 672211"/>
                <a:gd name="f1276" fmla="val 691388"/>
                <a:gd name="f1277" fmla="val 3721861"/>
                <a:gd name="f1278" fmla="val 2703829"/>
                <a:gd name="f1279" fmla="val 2684526"/>
                <a:gd name="f1280" fmla="val 2676779"/>
                <a:gd name="f1281" fmla="val 5554726"/>
                <a:gd name="f1282" fmla="val 652779"/>
                <a:gd name="f1283" fmla="val 5535549"/>
                <a:gd name="f1284" fmla="val 5527675"/>
                <a:gd name="f1285" fmla="val 660653"/>
                <a:gd name="f1286" fmla="val 679830"/>
                <a:gd name="f1287" fmla="val 5562473"/>
                <a:gd name="f1288" fmla="val 764413"/>
                <a:gd name="f1289" fmla="val 745236"/>
                <a:gd name="f1290" fmla="val 737362"/>
                <a:gd name="f1291" fmla="val 772287"/>
                <a:gd name="f1292" fmla="val 276733"/>
                <a:gd name="f1293" fmla="val 257428"/>
                <a:gd name="f1294" fmla="val 249682"/>
                <a:gd name="f1295" fmla="val 284479"/>
                <a:gd name="f1296" fmla="val 647064"/>
                <a:gd name="f1297" fmla="val 654812"/>
                <a:gd name="f1298" fmla="val 673988"/>
                <a:gd name="f1299" fmla="val 3597909"/>
                <a:gd name="f1300" fmla="val 641223"/>
                <a:gd name="f1301" fmla="val 3578732"/>
                <a:gd name="f1302" fmla="val 648970"/>
                <a:gd name="f1303" fmla="val 668147"/>
                <a:gd name="f1304" fmla="val 3605783"/>
                <a:gd name="f1305" fmla="val 3174110"/>
                <a:gd name="f1306" fmla="val 3154806"/>
                <a:gd name="f1307" fmla="val 3147059"/>
                <a:gd name="f1308" fmla="val 3181857"/>
                <a:gd name="f1309" fmla="val 1257935"/>
                <a:gd name="f1310" fmla="val 1238758"/>
                <a:gd name="f1311" fmla="val 1231011"/>
                <a:gd name="f1312" fmla="val 1265809"/>
                <a:gd name="f1313" fmla="val 625094"/>
                <a:gd name="f1314" fmla="val 605916"/>
                <a:gd name="f1315" fmla="val 3075431"/>
                <a:gd name="f1316" fmla="val 635508"/>
                <a:gd name="f1317" fmla="val 3056128"/>
                <a:gd name="f1318" fmla="val 3048380"/>
                <a:gd name="f1319" fmla="val 643254"/>
                <a:gd name="f1320" fmla="val 662432"/>
                <a:gd name="f1321" fmla="val 3083179"/>
                <a:gd name="f1322" fmla="val 6112129"/>
                <a:gd name="f1323" fmla="val 623951"/>
                <a:gd name="f1324" fmla="val 6092952"/>
                <a:gd name="f1325" fmla="val 6085078"/>
                <a:gd name="f1326" fmla="val 631698"/>
                <a:gd name="f1327" fmla="val 650875"/>
                <a:gd name="f1328" fmla="val 658622"/>
                <a:gd name="f1329" fmla="val 6120003"/>
                <a:gd name="f1330" fmla="val 2947670"/>
                <a:gd name="f1331" fmla="val 2928366"/>
                <a:gd name="f1332" fmla="val 2920619"/>
                <a:gd name="f1333" fmla="val 2955416"/>
                <a:gd name="f1334" fmla="val 3899916"/>
                <a:gd name="f1335" fmla="val 618109"/>
                <a:gd name="f1336" fmla="val 3880611"/>
                <a:gd name="f1337" fmla="val 625855"/>
                <a:gd name="f1338" fmla="val 645033"/>
                <a:gd name="f1339" fmla="val 5757926"/>
                <a:gd name="f1340" fmla="val 606551"/>
                <a:gd name="f1341" fmla="val 5738749"/>
                <a:gd name="f1342" fmla="val 5730875"/>
                <a:gd name="f1343" fmla="val 614299"/>
                <a:gd name="f1344" fmla="val 633476"/>
                <a:gd name="f1345" fmla="val 5765800"/>
                <a:gd name="f1346" fmla="val 2593466"/>
                <a:gd name="f1347" fmla="val 2574163"/>
                <a:gd name="f1348" fmla="val 2566416"/>
                <a:gd name="f1349" fmla="val 2262504"/>
                <a:gd name="f1350" fmla="val 2243201"/>
                <a:gd name="f1351" fmla="val 2235454"/>
                <a:gd name="f1352" fmla="val 2270252"/>
                <a:gd name="f1353" fmla="val 880617"/>
                <a:gd name="f1354" fmla="val 861313"/>
                <a:gd name="f1355" fmla="val 853566"/>
                <a:gd name="f1356" fmla="val 888364"/>
                <a:gd name="f1357" fmla="val 5641848"/>
                <a:gd name="f1358" fmla="val 594995"/>
                <a:gd name="f1359" fmla="val 5622544"/>
                <a:gd name="f1360" fmla="val 5614797"/>
                <a:gd name="f1361" fmla="val 602741"/>
                <a:gd name="f1362" fmla="val 621919"/>
                <a:gd name="f1363" fmla="val 629665"/>
                <a:gd name="f1364" fmla="val 5914771"/>
                <a:gd name="f1365" fmla="val 589152"/>
                <a:gd name="f1366" fmla="val 5895467"/>
                <a:gd name="f1367" fmla="val 5887720"/>
                <a:gd name="f1368" fmla="val 596900"/>
                <a:gd name="f1369" fmla="val 616076"/>
                <a:gd name="f1370" fmla="val 5922518"/>
                <a:gd name="f1371" fmla="val 3487674"/>
                <a:gd name="f1372" fmla="val 3468370"/>
                <a:gd name="f1373" fmla="val 3460623"/>
                <a:gd name="f1374" fmla="val 2088261"/>
                <a:gd name="f1375" fmla="val 2069084"/>
                <a:gd name="f1376" fmla="val 2096135"/>
                <a:gd name="f1377" fmla="val 1978025"/>
                <a:gd name="f1378" fmla="val 583438"/>
                <a:gd name="f1379" fmla="val 1958721"/>
                <a:gd name="f1380" fmla="val 1950974"/>
                <a:gd name="f1381" fmla="val 591185"/>
                <a:gd name="f1382" fmla="val 610362"/>
                <a:gd name="f1383" fmla="val 1985772"/>
                <a:gd name="f1384" fmla="val 1606423"/>
                <a:gd name="f1385" fmla="val 1587119"/>
                <a:gd name="f1386" fmla="val 1579372"/>
                <a:gd name="f1387" fmla="val 1614170"/>
                <a:gd name="f1388" fmla="val 1002538"/>
                <a:gd name="f1389" fmla="val 983234"/>
                <a:gd name="f1390" fmla="val 975487"/>
                <a:gd name="f1391" fmla="val 1010285"/>
                <a:gd name="f1392" fmla="val 497332"/>
                <a:gd name="f1393" fmla="val 478154"/>
                <a:gd name="f1394" fmla="val 470280"/>
                <a:gd name="f1395" fmla="val 505205"/>
                <a:gd name="f1396" fmla="val 375412"/>
                <a:gd name="f1397" fmla="val 356235"/>
                <a:gd name="f1398" fmla="val 348361"/>
                <a:gd name="f1399" fmla="val 3255391"/>
                <a:gd name="f1400" fmla="val 577596"/>
                <a:gd name="f1401" fmla="val 3236214"/>
                <a:gd name="f1402" fmla="val 3228340"/>
                <a:gd name="f1403" fmla="val 585342"/>
                <a:gd name="f1404" fmla="val 604520"/>
                <a:gd name="f1405" fmla="val 612266"/>
                <a:gd name="f1406" fmla="val 3263138"/>
                <a:gd name="f1407" fmla="val 3766311"/>
                <a:gd name="f1408" fmla="val 571753"/>
                <a:gd name="f1409" fmla="val 3747134"/>
                <a:gd name="f1410" fmla="val 579627"/>
                <a:gd name="f1411" fmla="val 598804"/>
                <a:gd name="f1412" fmla="val 3774185"/>
                <a:gd name="f1413" fmla="val 5444363"/>
                <a:gd name="f1414" fmla="val 566038"/>
                <a:gd name="f1415" fmla="val 5425185"/>
                <a:gd name="f1416" fmla="val 5417311"/>
                <a:gd name="f1417" fmla="val 573786"/>
                <a:gd name="f1418" fmla="val 592963"/>
                <a:gd name="f1419" fmla="val 600710"/>
                <a:gd name="f1420" fmla="val 5452236"/>
                <a:gd name="f1421" fmla="val 4027678"/>
                <a:gd name="f1422" fmla="val 4008374"/>
                <a:gd name="f1423" fmla="val 4000627"/>
                <a:gd name="f1424" fmla="val 4035425"/>
                <a:gd name="f1425" fmla="val 1832864"/>
                <a:gd name="f1426" fmla="val 1813560"/>
                <a:gd name="f1427" fmla="val 1840611"/>
                <a:gd name="f1428" fmla="val 6013450"/>
                <a:gd name="f1429" fmla="val 560197"/>
                <a:gd name="f1430" fmla="val 5994146"/>
                <a:gd name="f1431" fmla="val 5986399"/>
                <a:gd name="f1432" fmla="val 568071"/>
                <a:gd name="f1433" fmla="val 587248"/>
                <a:gd name="f1434" fmla="val 6021197"/>
                <a:gd name="f1435" fmla="val 554482"/>
                <a:gd name="f1436" fmla="val 562228"/>
                <a:gd name="f1437" fmla="val 581405"/>
                <a:gd name="f1438" fmla="val 4178554"/>
                <a:gd name="f1439" fmla="val 4159377"/>
                <a:gd name="f1440" fmla="val 4151629"/>
                <a:gd name="f1441" fmla="val 4186428"/>
                <a:gd name="f1442" fmla="val 1345057"/>
                <a:gd name="f1443" fmla="val 548639"/>
                <a:gd name="f1444" fmla="val 1325879"/>
                <a:gd name="f1445" fmla="val 1318005"/>
                <a:gd name="f1446" fmla="val 556387"/>
                <a:gd name="f1447" fmla="val 575563"/>
                <a:gd name="f1448" fmla="val 131572"/>
                <a:gd name="f1449" fmla="val 542925"/>
                <a:gd name="f1450" fmla="val 112267"/>
                <a:gd name="f1451" fmla="val 104521"/>
                <a:gd name="f1452" fmla="val 550672"/>
                <a:gd name="f1453" fmla="val 569849"/>
                <a:gd name="f1454" fmla="val 139319"/>
                <a:gd name="f1455" fmla="val 2506345"/>
                <a:gd name="f1456" fmla="val 537083"/>
                <a:gd name="f1457" fmla="val 2487167"/>
                <a:gd name="f1458" fmla="val 544829"/>
                <a:gd name="f1459" fmla="val 564007"/>
                <a:gd name="f1460" fmla="val 2514219"/>
                <a:gd name="f1461" fmla="val 247650"/>
                <a:gd name="f1462" fmla="val 228473"/>
                <a:gd name="f1463" fmla="val 220599"/>
                <a:gd name="f1464" fmla="val 255524"/>
                <a:gd name="f1465" fmla="val 531367"/>
                <a:gd name="f1466" fmla="val 539114"/>
                <a:gd name="f1467" fmla="val 558291"/>
                <a:gd name="f1468" fmla="val 525526"/>
                <a:gd name="f1469" fmla="val 533273"/>
                <a:gd name="f1470" fmla="val 552450"/>
                <a:gd name="f1471" fmla="val 712215"/>
                <a:gd name="f1472" fmla="val 692912"/>
                <a:gd name="f1473" fmla="val 685164"/>
                <a:gd name="f1474" fmla="val 3040506"/>
                <a:gd name="f1475" fmla="val 519684"/>
                <a:gd name="f1476" fmla="val 3021329"/>
                <a:gd name="f1477" fmla="val 3013455"/>
                <a:gd name="f1478" fmla="val 527558"/>
                <a:gd name="f1479" fmla="val 546735"/>
                <a:gd name="f1480" fmla="val 2912872"/>
                <a:gd name="f1481" fmla="val 2893567"/>
                <a:gd name="f1482" fmla="val 2885821"/>
                <a:gd name="f1483" fmla="val 813562"/>
                <a:gd name="f1484" fmla="val 800735"/>
                <a:gd name="f1485" fmla="val 795527"/>
                <a:gd name="f1486" fmla="val 524890"/>
                <a:gd name="f1487" fmla="val 537717"/>
                <a:gd name="f1488" fmla="val 601852"/>
                <a:gd name="f1489" fmla="val 582676"/>
                <a:gd name="f1490" fmla="val 574801"/>
                <a:gd name="f1491" fmla="val 609726"/>
                <a:gd name="f1492" fmla="val 5821807"/>
                <a:gd name="f1493" fmla="val 513969"/>
                <a:gd name="f1494" fmla="val 5802630"/>
                <a:gd name="f1495" fmla="val 521715"/>
                <a:gd name="f1496" fmla="val 540892"/>
                <a:gd name="f1497" fmla="val 5829681"/>
                <a:gd name="f1498" fmla="val 5543169"/>
                <a:gd name="f1499" fmla="val 5523865"/>
                <a:gd name="f1500" fmla="val 5516118"/>
                <a:gd name="f1501" fmla="val 5550916"/>
                <a:gd name="f1502" fmla="val 2157984"/>
                <a:gd name="f1503" fmla="val 2138807"/>
                <a:gd name="f1504" fmla="val 2130933"/>
                <a:gd name="f1505" fmla="val 2165730"/>
                <a:gd name="f1506" fmla="val 2337942"/>
                <a:gd name="f1507" fmla="val 508126"/>
                <a:gd name="f1508" fmla="val 2318766"/>
                <a:gd name="f1509" fmla="val 2310891"/>
                <a:gd name="f1510" fmla="val 515874"/>
                <a:gd name="f1511" fmla="val 535051"/>
                <a:gd name="f1512" fmla="val 5351526"/>
                <a:gd name="f1513" fmla="val 502412"/>
                <a:gd name="f1514" fmla="val 5332222"/>
                <a:gd name="f1515" fmla="val 5324475"/>
                <a:gd name="f1516" fmla="val 510159"/>
                <a:gd name="f1517" fmla="val 529336"/>
                <a:gd name="f1518" fmla="val 5359273"/>
                <a:gd name="f1519" fmla="val 4677918"/>
                <a:gd name="f1520" fmla="val 4658741"/>
                <a:gd name="f1521" fmla="val 4650867"/>
                <a:gd name="f1522" fmla="val 4685792"/>
                <a:gd name="f1523" fmla="val 6129528"/>
                <a:gd name="f1524" fmla="val 496570"/>
                <a:gd name="f1525" fmla="val 6110351"/>
                <a:gd name="f1526" fmla="val 6102477"/>
                <a:gd name="f1527" fmla="val 504316"/>
                <a:gd name="f1528" fmla="val 523494"/>
                <a:gd name="f1529" fmla="val 6137402"/>
                <a:gd name="f1530" fmla="val 5705729"/>
                <a:gd name="f1531" fmla="val 490854"/>
                <a:gd name="f1532" fmla="val 5686425"/>
                <a:gd name="f1533" fmla="val 5678678"/>
                <a:gd name="f1534" fmla="val 498601"/>
                <a:gd name="f1535" fmla="val 517778"/>
                <a:gd name="f1536" fmla="val 5713476"/>
                <a:gd name="f1537" fmla="val 1925701"/>
                <a:gd name="f1538" fmla="val 1906524"/>
                <a:gd name="f1539" fmla="val 1933575"/>
                <a:gd name="f1540" fmla="val 4881245"/>
                <a:gd name="f1541" fmla="val 485013"/>
                <a:gd name="f1542" fmla="val 4861941"/>
                <a:gd name="f1543" fmla="val 4854194"/>
                <a:gd name="f1544" fmla="val 492760"/>
                <a:gd name="f1545" fmla="val 511937"/>
                <a:gd name="f1546" fmla="val 4888992"/>
                <a:gd name="f1547" fmla="val 5247005"/>
                <a:gd name="f1548" fmla="val 479171"/>
                <a:gd name="f1549" fmla="val 5227701"/>
                <a:gd name="f1550" fmla="val 5219954"/>
                <a:gd name="f1551" fmla="val 487045"/>
                <a:gd name="f1552" fmla="val 506222"/>
                <a:gd name="f1553" fmla="val 5254752"/>
                <a:gd name="f1554" fmla="val 3499230"/>
                <a:gd name="f1555" fmla="val 3480054"/>
                <a:gd name="f1556" fmla="val 3472179"/>
                <a:gd name="f1557" fmla="val 445135"/>
                <a:gd name="f1558" fmla="val 425830"/>
                <a:gd name="f1559" fmla="val 452882"/>
                <a:gd name="f1560" fmla="val 4486402"/>
                <a:gd name="f1561" fmla="val 467613"/>
                <a:gd name="f1562" fmla="val 4467098"/>
                <a:gd name="f1563" fmla="val 4459351"/>
                <a:gd name="f1564" fmla="val 475488"/>
                <a:gd name="f1565" fmla="val 494664"/>
                <a:gd name="f1566" fmla="val 4494149"/>
                <a:gd name="f1567" fmla="val 4242434"/>
                <a:gd name="f1568" fmla="val 4223258"/>
                <a:gd name="f1569" fmla="val 4250308"/>
                <a:gd name="f1570" fmla="val 4997323"/>
                <a:gd name="f1571" fmla="val 461899"/>
                <a:gd name="f1572" fmla="val 4978019"/>
                <a:gd name="f1573" fmla="val 4970272"/>
                <a:gd name="f1574" fmla="val 469646"/>
                <a:gd name="f1575" fmla="val 488823"/>
                <a:gd name="f1576" fmla="val 5005070"/>
                <a:gd name="f1577" fmla="val 4108957"/>
                <a:gd name="f1578" fmla="val 4089654"/>
                <a:gd name="f1579" fmla="val 4081906"/>
                <a:gd name="f1580" fmla="val 4116704"/>
                <a:gd name="f1581" fmla="val 3702430"/>
                <a:gd name="f1582" fmla="val 3683254"/>
                <a:gd name="f1583" fmla="val 3675506"/>
                <a:gd name="f1584" fmla="val 3261232"/>
                <a:gd name="f1585" fmla="val 3241929"/>
                <a:gd name="f1586" fmla="val 5130800"/>
                <a:gd name="f1587" fmla="val 456057"/>
                <a:gd name="f1588" fmla="val 5111623"/>
                <a:gd name="f1589" fmla="val 5103876"/>
                <a:gd name="f1590" fmla="val 463803"/>
                <a:gd name="f1591" fmla="val 482980"/>
                <a:gd name="f1592" fmla="val 5138674"/>
                <a:gd name="f1593" fmla="val 4364355"/>
                <a:gd name="f1594" fmla="val 4345178"/>
                <a:gd name="f1595" fmla="val 4337431"/>
                <a:gd name="f1596" fmla="val 4372229"/>
                <a:gd name="f1597" fmla="val 3987038"/>
                <a:gd name="f1598" fmla="val 3967733"/>
                <a:gd name="f1599" fmla="val 3959986"/>
                <a:gd name="f1600" fmla="val 3994784"/>
                <a:gd name="f1601" fmla="val 2227707"/>
                <a:gd name="f1602" fmla="val 2208403"/>
                <a:gd name="f1603" fmla="val 2200655"/>
                <a:gd name="f1604" fmla="val 2802509"/>
                <a:gd name="f1605" fmla="val 450341"/>
                <a:gd name="f1606" fmla="val 2783204"/>
                <a:gd name="f1607" fmla="val 2775458"/>
                <a:gd name="f1608" fmla="val 458088"/>
                <a:gd name="f1609" fmla="val 477265"/>
                <a:gd name="f1610" fmla="val 2047621"/>
                <a:gd name="f1611" fmla="val 2028444"/>
                <a:gd name="f1612" fmla="val 2020570"/>
                <a:gd name="f1613" fmla="val 2055495"/>
                <a:gd name="f1614" fmla="val 1571498"/>
                <a:gd name="f1615" fmla="val 1552321"/>
                <a:gd name="f1616" fmla="val 1544447"/>
                <a:gd name="f1617" fmla="val 328929"/>
                <a:gd name="f1618" fmla="val 309752"/>
                <a:gd name="f1619" fmla="val 336803"/>
                <a:gd name="f1620" fmla="val 444500"/>
                <a:gd name="f1621" fmla="val 452247"/>
                <a:gd name="f1622" fmla="val 471424"/>
                <a:gd name="f1623" fmla="val 6025007"/>
                <a:gd name="f1624" fmla="val 438785"/>
                <a:gd name="f1625" fmla="val 6005830"/>
                <a:gd name="f1626" fmla="val 5997956"/>
                <a:gd name="f1627" fmla="val 446532"/>
                <a:gd name="f1628" fmla="val 465709"/>
                <a:gd name="f1629" fmla="val 473455"/>
                <a:gd name="f1630" fmla="val 6032881"/>
                <a:gd name="f1631" fmla="val 3388995"/>
                <a:gd name="f1632" fmla="val 3369691"/>
                <a:gd name="f1633" fmla="val 3361944"/>
                <a:gd name="f1634" fmla="val 2645664"/>
                <a:gd name="f1635" fmla="val 432942"/>
                <a:gd name="f1636" fmla="val 2626487"/>
                <a:gd name="f1637" fmla="val 2618740"/>
                <a:gd name="f1638" fmla="val 440689"/>
                <a:gd name="f1639" fmla="val 459866"/>
                <a:gd name="f1640" fmla="val 2529586"/>
                <a:gd name="f1641" fmla="val 2510409"/>
                <a:gd name="f1642" fmla="val 2502535"/>
                <a:gd name="f1643" fmla="val 5612765"/>
                <a:gd name="f1644" fmla="val 427100"/>
                <a:gd name="f1645" fmla="val 5593588"/>
                <a:gd name="f1646" fmla="val 5585714"/>
                <a:gd name="f1647" fmla="val 434975"/>
                <a:gd name="f1648" fmla="val 454151"/>
                <a:gd name="f1649" fmla="val 5620639"/>
                <a:gd name="f1650" fmla="val 5473446"/>
                <a:gd name="f1651" fmla="val 5454142"/>
                <a:gd name="f1652" fmla="val 5446395"/>
                <a:gd name="f1653" fmla="val 5481193"/>
                <a:gd name="f1654" fmla="val 102488"/>
                <a:gd name="f1655" fmla="val 421386"/>
                <a:gd name="f1656" fmla="val 83312"/>
                <a:gd name="f1657" fmla="val 75437"/>
                <a:gd name="f1658" fmla="val 429133"/>
                <a:gd name="f1659" fmla="val 448310"/>
                <a:gd name="f1660" fmla="val 110362"/>
                <a:gd name="f1661" fmla="val 415544"/>
                <a:gd name="f1662" fmla="val 423290"/>
                <a:gd name="f1663" fmla="val 442467"/>
                <a:gd name="f1664" fmla="val 2419223"/>
                <a:gd name="f1665" fmla="val 2400046"/>
                <a:gd name="f1666" fmla="val 2392172"/>
                <a:gd name="f1667" fmla="val 218694"/>
                <a:gd name="f1668" fmla="val 199389"/>
                <a:gd name="f1669" fmla="val 191642"/>
                <a:gd name="f1670" fmla="val 226440"/>
                <a:gd name="f1671" fmla="val 4608322"/>
                <a:gd name="f1672" fmla="val 409828"/>
                <a:gd name="f1673" fmla="val 4589018"/>
                <a:gd name="f1674" fmla="val 4581271"/>
                <a:gd name="f1675" fmla="val 417575"/>
                <a:gd name="f1676" fmla="val 436752"/>
                <a:gd name="f1677" fmla="val 4616069"/>
                <a:gd name="f1678" fmla="val 1414779"/>
                <a:gd name="f1679" fmla="val 1395476"/>
                <a:gd name="f1680" fmla="val 1422527"/>
                <a:gd name="f1681" fmla="val 543813"/>
                <a:gd name="f1682" fmla="val 524510"/>
                <a:gd name="f1683" fmla="val 516763"/>
                <a:gd name="f1684" fmla="val 551561"/>
                <a:gd name="f1685" fmla="val 403987"/>
                <a:gd name="f1686" fmla="val 411734"/>
                <a:gd name="f1687" fmla="val 430911"/>
                <a:gd name="f1688" fmla="val 398272"/>
                <a:gd name="f1689" fmla="val 406019"/>
                <a:gd name="f1690" fmla="val 425196"/>
                <a:gd name="f1691" fmla="val 392429"/>
                <a:gd name="f1692" fmla="val 400176"/>
                <a:gd name="f1693" fmla="val 419353"/>
                <a:gd name="f1694" fmla="val 386588"/>
                <a:gd name="f1695" fmla="val 394462"/>
                <a:gd name="f1696" fmla="val 413638"/>
                <a:gd name="f1697" fmla="val 1914144"/>
                <a:gd name="f1698" fmla="val 1894839"/>
                <a:gd name="f1699" fmla="val 1887092"/>
                <a:gd name="f1700" fmla="val 5357368"/>
                <a:gd name="f1701" fmla="val 380873"/>
                <a:gd name="f1702" fmla="val 5338064"/>
                <a:gd name="f1703" fmla="val 5330317"/>
                <a:gd name="f1704" fmla="val 388620"/>
                <a:gd name="f1705" fmla="val 407797"/>
                <a:gd name="f1706" fmla="val 5365115"/>
                <a:gd name="f1707" fmla="val 2303145"/>
                <a:gd name="f1708" fmla="val 2283967"/>
                <a:gd name="f1709" fmla="val 770254"/>
                <a:gd name="f1710" fmla="val 751077"/>
                <a:gd name="f1711" fmla="val 743203"/>
                <a:gd name="f1712" fmla="val 6141211"/>
                <a:gd name="f1713" fmla="val 375030"/>
                <a:gd name="f1714" fmla="val 6121908"/>
                <a:gd name="f1715" fmla="val 6114160"/>
                <a:gd name="f1716" fmla="val 382904"/>
                <a:gd name="f1717" fmla="val 402082"/>
                <a:gd name="f1718" fmla="val 6148958"/>
                <a:gd name="f1719" fmla="val 5235321"/>
                <a:gd name="f1720" fmla="val 369315"/>
                <a:gd name="f1721" fmla="val 5216144"/>
                <a:gd name="f1722" fmla="val 5208397"/>
                <a:gd name="f1723" fmla="val 377063"/>
                <a:gd name="f1724" fmla="val 396239"/>
                <a:gd name="f1725" fmla="val 5243195"/>
                <a:gd name="f1726" fmla="val 5067046"/>
                <a:gd name="f1727" fmla="val 5047742"/>
                <a:gd name="f1728" fmla="val 5039995"/>
                <a:gd name="f1729" fmla="val 5074793"/>
                <a:gd name="f1730" fmla="val 4799838"/>
                <a:gd name="f1731" fmla="val 4780660"/>
                <a:gd name="f1732" fmla="val 4772914"/>
                <a:gd name="f1733" fmla="val 4807711"/>
                <a:gd name="f1734" fmla="val 363474"/>
                <a:gd name="f1735" fmla="val 371221"/>
                <a:gd name="f1736" fmla="val 390398"/>
                <a:gd name="f1737" fmla="val 4921884"/>
                <a:gd name="f1738" fmla="val 357759"/>
                <a:gd name="f1739" fmla="val 4902581"/>
                <a:gd name="f1740" fmla="val 4894833"/>
                <a:gd name="f1741" fmla="val 365505"/>
                <a:gd name="f1742" fmla="val 384683"/>
                <a:gd name="f1743" fmla="val 4929632"/>
                <a:gd name="f1744" fmla="val 4492117"/>
                <a:gd name="f1745" fmla="val 4472940"/>
                <a:gd name="f1746" fmla="val 4155440"/>
                <a:gd name="f1747" fmla="val 4136135"/>
                <a:gd name="f1748" fmla="val 4128389"/>
                <a:gd name="f1749" fmla="val 4163186"/>
                <a:gd name="f1750" fmla="val 3185668"/>
                <a:gd name="f1751" fmla="val 3166491"/>
                <a:gd name="f1752" fmla="val 3158617"/>
                <a:gd name="f1753" fmla="val 3193542"/>
                <a:gd name="f1754" fmla="val 2140585"/>
                <a:gd name="f1755" fmla="val 2121280"/>
                <a:gd name="f1756" fmla="val 2113534"/>
                <a:gd name="f1757" fmla="val 427736"/>
                <a:gd name="f1758" fmla="val 408432"/>
                <a:gd name="f1759" fmla="val 400685"/>
                <a:gd name="f1760" fmla="val 435483"/>
                <a:gd name="f1761" fmla="val 3911473"/>
                <a:gd name="f1762" fmla="val 351917"/>
                <a:gd name="f1763" fmla="val 3892296"/>
                <a:gd name="f1764" fmla="val 3884422"/>
                <a:gd name="f1765" fmla="val 359663"/>
                <a:gd name="f1766" fmla="val 378840"/>
                <a:gd name="f1767" fmla="val 2854705"/>
                <a:gd name="f1768" fmla="val 2835529"/>
                <a:gd name="f1769" fmla="val 2827654"/>
                <a:gd name="f1770" fmla="val 2727071"/>
                <a:gd name="f1771" fmla="val 2707766"/>
                <a:gd name="f1772" fmla="val 2700020"/>
                <a:gd name="f1773" fmla="val 2734817"/>
                <a:gd name="f1774" fmla="val 5711444"/>
                <a:gd name="f1775" fmla="val 340359"/>
                <a:gd name="f1776" fmla="val 5692267"/>
                <a:gd name="f1777" fmla="val 348106"/>
                <a:gd name="f1778" fmla="val 367284"/>
                <a:gd name="f1779" fmla="val 5719318"/>
                <a:gd name="f1780" fmla="val 4376039"/>
                <a:gd name="f1781" fmla="val 4356734"/>
                <a:gd name="f1782" fmla="val 4383785"/>
                <a:gd name="f1783" fmla="val 4265676"/>
                <a:gd name="f1784" fmla="val 4246499"/>
                <a:gd name="f1785" fmla="val 4021835"/>
                <a:gd name="f1786" fmla="val 4002658"/>
                <a:gd name="f1787" fmla="val 4029582"/>
                <a:gd name="f1788" fmla="val 3789553"/>
                <a:gd name="f1789" fmla="val 334518"/>
                <a:gd name="f1790" fmla="val 3770376"/>
                <a:gd name="f1791" fmla="val 342392"/>
                <a:gd name="f1792" fmla="val 361569"/>
                <a:gd name="f1793" fmla="val 3797427"/>
                <a:gd name="f1794" fmla="val 1310259"/>
                <a:gd name="f1795" fmla="val 1290954"/>
                <a:gd name="f1796" fmla="val 1283208"/>
                <a:gd name="f1797" fmla="val 1513459"/>
                <a:gd name="f1798" fmla="val 328802"/>
                <a:gd name="f1799" fmla="val 1494282"/>
                <a:gd name="f1800" fmla="val 336550"/>
                <a:gd name="f1801" fmla="val 355726"/>
                <a:gd name="f1802" fmla="val 1521333"/>
                <a:gd name="f1803" fmla="val 305688"/>
                <a:gd name="f1804" fmla="val 286512"/>
                <a:gd name="f1805" fmla="val 278764"/>
                <a:gd name="f1806" fmla="val 313563"/>
                <a:gd name="f1807" fmla="val 6007608"/>
                <a:gd name="f1808" fmla="val 322960"/>
                <a:gd name="f1809" fmla="val 5988431"/>
                <a:gd name="f1810" fmla="val 5980557"/>
                <a:gd name="f1811" fmla="val 330707"/>
                <a:gd name="f1812" fmla="val 349884"/>
                <a:gd name="f1813" fmla="val 6015482"/>
                <a:gd name="f1814" fmla="val 1623822"/>
                <a:gd name="f1815" fmla="val 1604517"/>
                <a:gd name="f1816" fmla="val 1596771"/>
                <a:gd name="f1817" fmla="val 5583808"/>
                <a:gd name="f1818" fmla="val 317246"/>
                <a:gd name="f1819" fmla="val 5564505"/>
                <a:gd name="f1820" fmla="val 5556758"/>
                <a:gd name="f1821" fmla="val 324993"/>
                <a:gd name="f1822" fmla="val 344170"/>
                <a:gd name="f1823" fmla="val 5591556"/>
                <a:gd name="f1824" fmla="val 3679317"/>
                <a:gd name="f1825" fmla="val 3660013"/>
                <a:gd name="f1826" fmla="val 3652266"/>
                <a:gd name="f1827" fmla="val 1844421"/>
                <a:gd name="f1828" fmla="val 1825244"/>
                <a:gd name="f1829" fmla="val 1817370"/>
                <a:gd name="f1830" fmla="val 1852295"/>
                <a:gd name="f1831" fmla="val 73533"/>
                <a:gd name="f1832" fmla="val 311403"/>
                <a:gd name="f1833" fmla="val 54228"/>
                <a:gd name="f1834" fmla="val 46482"/>
                <a:gd name="f1835" fmla="val 319150"/>
                <a:gd name="f1836" fmla="val 338327"/>
                <a:gd name="f1837" fmla="val 346201"/>
                <a:gd name="f1838" fmla="val 81279"/>
                <a:gd name="f1839" fmla="val 5467604"/>
                <a:gd name="f1840" fmla="val 305689"/>
                <a:gd name="f1841" fmla="val 5448427"/>
                <a:gd name="f1842" fmla="val 5440553"/>
                <a:gd name="f1843" fmla="val 313435"/>
                <a:gd name="f1844" fmla="val 332613"/>
                <a:gd name="f1845" fmla="val 5475478"/>
                <a:gd name="f1846" fmla="val 2970911"/>
                <a:gd name="f1847" fmla="val 299847"/>
                <a:gd name="f1848" fmla="val 2951607"/>
                <a:gd name="f1849" fmla="val 2943860"/>
                <a:gd name="f1850" fmla="val 307594"/>
                <a:gd name="f1851" fmla="val 326771"/>
                <a:gd name="f1852" fmla="val 2978658"/>
                <a:gd name="f1853" fmla="val 2477389"/>
                <a:gd name="f1854" fmla="val 2458085"/>
                <a:gd name="f1855" fmla="val 2450338"/>
                <a:gd name="f1856" fmla="val 2485136"/>
                <a:gd name="f1857" fmla="val 5903086"/>
                <a:gd name="f1858" fmla="val 294004"/>
                <a:gd name="f1859" fmla="val 5883909"/>
                <a:gd name="f1860" fmla="val 5876035"/>
                <a:gd name="f1861" fmla="val 321055"/>
                <a:gd name="f1862" fmla="val 5910960"/>
                <a:gd name="f1863" fmla="val 1199896"/>
                <a:gd name="f1864" fmla="val 1180719"/>
                <a:gd name="f1865" fmla="val 1172845"/>
                <a:gd name="f1866" fmla="val 1207770"/>
                <a:gd name="f1867" fmla="val 178053"/>
                <a:gd name="f1868" fmla="val 158750"/>
                <a:gd name="f1869" fmla="val 151002"/>
                <a:gd name="f1870" fmla="val 185800"/>
                <a:gd name="f1871" fmla="val 288290"/>
                <a:gd name="f1872" fmla="val 296036"/>
                <a:gd name="f1873" fmla="val 315214"/>
                <a:gd name="f1874" fmla="val 5177282"/>
                <a:gd name="f1875" fmla="val 282448"/>
                <a:gd name="f1876" fmla="val 5158105"/>
                <a:gd name="f1877" fmla="val 5150231"/>
                <a:gd name="f1878" fmla="val 290322"/>
                <a:gd name="f1879" fmla="val 309499"/>
                <a:gd name="f1880" fmla="val 5185156"/>
                <a:gd name="f1881" fmla="val 2233422"/>
                <a:gd name="f1882" fmla="val 2214245"/>
                <a:gd name="f1883" fmla="val 2206371"/>
                <a:gd name="f1884" fmla="val 1408938"/>
                <a:gd name="f1885" fmla="val 1389761"/>
                <a:gd name="f1886" fmla="val 1416812"/>
                <a:gd name="f1887" fmla="val 6123813"/>
                <a:gd name="f1888" fmla="val 276732"/>
                <a:gd name="f1889" fmla="val 6104508"/>
                <a:gd name="f1890" fmla="val 6096761"/>
                <a:gd name="f1891" fmla="val 303656"/>
                <a:gd name="f1892" fmla="val 6131559"/>
                <a:gd name="f1893" fmla="val 5328284"/>
                <a:gd name="f1894" fmla="val 5308981"/>
                <a:gd name="f1895" fmla="val 5301233"/>
                <a:gd name="f1896" fmla="val 5336032"/>
                <a:gd name="f1897" fmla="val 1757299"/>
                <a:gd name="f1898" fmla="val 1738122"/>
                <a:gd name="f1899" fmla="val 1730248"/>
                <a:gd name="f1900" fmla="val 1765173"/>
                <a:gd name="f1901" fmla="val 4561840"/>
                <a:gd name="f1902" fmla="val 265175"/>
                <a:gd name="f1903" fmla="val 4542535"/>
                <a:gd name="f1904" fmla="val 272923"/>
                <a:gd name="f1905" fmla="val 292100"/>
                <a:gd name="f1906" fmla="val 4569586"/>
                <a:gd name="f1907" fmla="val 4805680"/>
                <a:gd name="f1908" fmla="val 259333"/>
                <a:gd name="f1909" fmla="val 4786503"/>
                <a:gd name="f1910" fmla="val 286257"/>
                <a:gd name="f1911" fmla="val 4813554"/>
                <a:gd name="f1912" fmla="val 3539871"/>
                <a:gd name="f1913" fmla="val 3520694"/>
                <a:gd name="f1914" fmla="val 3512820"/>
                <a:gd name="f1915" fmla="val 3547745"/>
                <a:gd name="f1916" fmla="val 1095375"/>
                <a:gd name="f1917" fmla="val 1076198"/>
                <a:gd name="f1918" fmla="val 1068324"/>
                <a:gd name="f1919" fmla="val 1103249"/>
                <a:gd name="f1920" fmla="val 4950841"/>
                <a:gd name="f1921" fmla="val 253619"/>
                <a:gd name="f1922" fmla="val 4931664"/>
                <a:gd name="f1923" fmla="val 4923790"/>
                <a:gd name="f1924" fmla="val 261366"/>
                <a:gd name="f1925" fmla="val 280543"/>
                <a:gd name="f1926" fmla="val 4958715"/>
                <a:gd name="f1927" fmla="val 4085717"/>
                <a:gd name="f1928" fmla="val 4066413"/>
                <a:gd name="f1929" fmla="val 4058666"/>
                <a:gd name="f1930" fmla="val 4093464"/>
                <a:gd name="f1931" fmla="val 5804408"/>
                <a:gd name="f1932" fmla="val 247776"/>
                <a:gd name="f1933" fmla="val 5785104"/>
                <a:gd name="f1934" fmla="val 5777357"/>
                <a:gd name="f1935" fmla="val 274700"/>
                <a:gd name="f1936" fmla="val 5812155"/>
                <a:gd name="f1937" fmla="val 4439920"/>
                <a:gd name="f1938" fmla="val 4420616"/>
                <a:gd name="f1939" fmla="val 4447667"/>
                <a:gd name="f1940" fmla="val 2094102"/>
                <a:gd name="f1941" fmla="val 2074926"/>
                <a:gd name="f1942" fmla="val 2101977"/>
                <a:gd name="f1943" fmla="val 5659247"/>
                <a:gd name="f1944" fmla="val 236220"/>
                <a:gd name="f1945" fmla="val 5639943"/>
                <a:gd name="f1946" fmla="val 5632196"/>
                <a:gd name="f1947" fmla="val 243967"/>
                <a:gd name="f1948" fmla="val 263144"/>
                <a:gd name="f1949" fmla="val 270891"/>
                <a:gd name="f1950" fmla="val 5666994"/>
                <a:gd name="f1951" fmla="val 2756027"/>
                <a:gd name="f1952" fmla="val 2736850"/>
                <a:gd name="f1953" fmla="val 2728976"/>
                <a:gd name="f1954" fmla="val 2763901"/>
                <a:gd name="f1955" fmla="val 4201795"/>
                <a:gd name="f1956" fmla="val 230377"/>
                <a:gd name="f1957" fmla="val 4182618"/>
                <a:gd name="f1958" fmla="val 238251"/>
                <a:gd name="f1959" fmla="val 257301"/>
                <a:gd name="f1960" fmla="val 4209669"/>
                <a:gd name="f1961" fmla="val 3208908"/>
                <a:gd name="f1962" fmla="val 3189731"/>
                <a:gd name="f1963" fmla="val 3216782"/>
                <a:gd name="f1964" fmla="val 224663"/>
                <a:gd name="f1965" fmla="val 232409"/>
                <a:gd name="f1966" fmla="val 251586"/>
                <a:gd name="f1967" fmla="val 218821"/>
                <a:gd name="f1968" fmla="val 226568"/>
                <a:gd name="f1969" fmla="val 245745"/>
                <a:gd name="f1970" fmla="val 270890"/>
                <a:gd name="f1971" fmla="val 251713"/>
                <a:gd name="f1972" fmla="val 243839"/>
                <a:gd name="f1973" fmla="val 3772154"/>
                <a:gd name="f1974" fmla="val 213105"/>
                <a:gd name="f1975" fmla="val 3752977"/>
                <a:gd name="f1976" fmla="val 220852"/>
                <a:gd name="f1977" fmla="val 240029"/>
                <a:gd name="f1978" fmla="val 1635378"/>
                <a:gd name="f1979" fmla="val 1616202"/>
                <a:gd name="f1980" fmla="val 1608327"/>
                <a:gd name="f1981" fmla="val 4318000"/>
                <a:gd name="f1982" fmla="val 207264"/>
                <a:gd name="f1983" fmla="val 4298696"/>
                <a:gd name="f1984" fmla="val 215010"/>
                <a:gd name="f1985" fmla="val 234188"/>
                <a:gd name="f1986" fmla="val 241934"/>
                <a:gd name="f1987" fmla="val 4325747"/>
                <a:gd name="f1988" fmla="val 3650233"/>
                <a:gd name="f1989" fmla="val 3630929"/>
                <a:gd name="f1990" fmla="val 201422"/>
                <a:gd name="f1991" fmla="val 209296"/>
                <a:gd name="f1992" fmla="val 1281176"/>
                <a:gd name="f1993" fmla="val 1261999"/>
                <a:gd name="f1994" fmla="val 1289050"/>
                <a:gd name="f1995" fmla="val 5531484"/>
                <a:gd name="f1996" fmla="val 195706"/>
                <a:gd name="f1997" fmla="val 5512308"/>
                <a:gd name="f1998" fmla="val 5504433"/>
                <a:gd name="f1999" fmla="val 203453"/>
                <a:gd name="f2000" fmla="val 222630"/>
                <a:gd name="f2001" fmla="val 5539358"/>
                <a:gd name="f2002" fmla="val 1507616"/>
                <a:gd name="f2003" fmla="val 1488439"/>
                <a:gd name="f2004" fmla="val 5409565"/>
                <a:gd name="f2005" fmla="val 189865"/>
                <a:gd name="f2006" fmla="val 5390388"/>
                <a:gd name="f2007" fmla="val 5382514"/>
                <a:gd name="f2008" fmla="val 197739"/>
                <a:gd name="f2009" fmla="val 216916"/>
                <a:gd name="f2010" fmla="val 3992753"/>
                <a:gd name="f2011" fmla="val 3973576"/>
                <a:gd name="f2012" fmla="val 2982467"/>
                <a:gd name="f2013" fmla="val 2963291"/>
                <a:gd name="f2014" fmla="val 5275960"/>
                <a:gd name="f2015" fmla="val 184150"/>
                <a:gd name="f2016" fmla="val 5256783"/>
                <a:gd name="f2017" fmla="val 5249036"/>
                <a:gd name="f2018" fmla="val 191897"/>
                <a:gd name="f2019" fmla="val 5283834"/>
                <a:gd name="f2020" fmla="val 38608"/>
                <a:gd name="f2021" fmla="val 19430"/>
                <a:gd name="f2022" fmla="val 11557"/>
                <a:gd name="f2023" fmla="val 6164453"/>
                <a:gd name="f2024" fmla="val 178307"/>
                <a:gd name="f2025" fmla="val 6145149"/>
                <a:gd name="f2026" fmla="val 186054"/>
                <a:gd name="f2027" fmla="val 205231"/>
                <a:gd name="f2028" fmla="val 172593"/>
                <a:gd name="f2029" fmla="val 180340"/>
                <a:gd name="f2030" fmla="val 199517"/>
                <a:gd name="f2031" fmla="val 613537"/>
                <a:gd name="f2032" fmla="val 594233"/>
                <a:gd name="f2033" fmla="val 586486"/>
                <a:gd name="f2034" fmla="val 621284"/>
                <a:gd name="f2035" fmla="val 161035"/>
                <a:gd name="f2036" fmla="val 168782"/>
                <a:gd name="f2037" fmla="val 187959"/>
                <a:gd name="f2038" fmla="val 5142483"/>
                <a:gd name="f2039" fmla="val 5123180"/>
                <a:gd name="f2040" fmla="val 5115433"/>
                <a:gd name="f2041" fmla="val 3400552"/>
                <a:gd name="f2042" fmla="val 3381375"/>
                <a:gd name="f2043" fmla="val 3373501"/>
                <a:gd name="f2044" fmla="val 1768983"/>
                <a:gd name="f2045" fmla="val 1749678"/>
                <a:gd name="f2046" fmla="val 1776729"/>
                <a:gd name="f2047" fmla="val 1393571"/>
                <a:gd name="f2048" fmla="val 4939283"/>
                <a:gd name="f2049" fmla="val 155194"/>
                <a:gd name="f2050" fmla="val 4919980"/>
                <a:gd name="f2051" fmla="val 4912233"/>
                <a:gd name="f2052" fmla="val 162941"/>
                <a:gd name="f2053" fmla="val 182118"/>
                <a:gd name="f2054" fmla="val 4947031"/>
                <a:gd name="f2055" fmla="val 1159255"/>
                <a:gd name="f2056" fmla="val 1140078"/>
                <a:gd name="f2057" fmla="val 1132204"/>
                <a:gd name="f2058" fmla="val 1167129"/>
                <a:gd name="f2059" fmla="val 137413"/>
                <a:gd name="f2060" fmla="val 118110"/>
                <a:gd name="f2061" fmla="val 4811522"/>
                <a:gd name="f2062" fmla="val 149351"/>
                <a:gd name="f2063" fmla="val 4792218"/>
                <a:gd name="f2064" fmla="val 157225"/>
                <a:gd name="f2065" fmla="val 176402"/>
                <a:gd name="f2066" fmla="val 4819269"/>
                <a:gd name="f2067" fmla="val 1867662"/>
                <a:gd name="f2068" fmla="val 1848485"/>
                <a:gd name="f2069" fmla="val 898016"/>
                <a:gd name="f2070" fmla="val 878713"/>
                <a:gd name="f2071" fmla="val 870965"/>
                <a:gd name="f2072" fmla="val 905763"/>
                <a:gd name="f2073" fmla="val 5717285"/>
                <a:gd name="f2074" fmla="val 143636"/>
                <a:gd name="f2075" fmla="val 5698108"/>
                <a:gd name="f2076" fmla="val 5690234"/>
                <a:gd name="f2077" fmla="val 151383"/>
                <a:gd name="f2078" fmla="val 170560"/>
                <a:gd name="f2079" fmla="val 5725159"/>
                <a:gd name="f2080" fmla="val 4497958"/>
                <a:gd name="f2081" fmla="val 4478782"/>
                <a:gd name="f2082" fmla="val 4470908"/>
                <a:gd name="f2083" fmla="val 4505706"/>
                <a:gd name="f2084" fmla="val 2065147"/>
                <a:gd name="f2085" fmla="val 2045842"/>
                <a:gd name="f2086" fmla="val 2038096"/>
                <a:gd name="f2087" fmla="val 2072894"/>
                <a:gd name="f2088" fmla="val 363854"/>
                <a:gd name="f2089" fmla="val 344550"/>
                <a:gd name="f2090" fmla="val 371601"/>
                <a:gd name="f2091" fmla="val 137795"/>
                <a:gd name="f2092" fmla="val 145669"/>
                <a:gd name="f2093" fmla="val 164719"/>
                <a:gd name="f2094" fmla="val 3127629"/>
                <a:gd name="f2095" fmla="val 3108452"/>
                <a:gd name="f2096" fmla="val 3135503"/>
                <a:gd name="f2097" fmla="val 126238"/>
                <a:gd name="f2098" fmla="val 133984"/>
                <a:gd name="f2099" fmla="val 153161"/>
                <a:gd name="f2100" fmla="val 4393438"/>
                <a:gd name="f2101" fmla="val 114680"/>
                <a:gd name="f2102" fmla="val 4374260"/>
                <a:gd name="f2103" fmla="val 122427"/>
                <a:gd name="f2104" fmla="val 141604"/>
                <a:gd name="f2105" fmla="val 4401184"/>
                <a:gd name="f2106" fmla="val 5827649"/>
                <a:gd name="f2107" fmla="val 108839"/>
                <a:gd name="f2108" fmla="val 5808345"/>
                <a:gd name="f2109" fmla="val 5800598"/>
                <a:gd name="f2110" fmla="val 116713"/>
                <a:gd name="f2111" fmla="val 135890"/>
                <a:gd name="f2112" fmla="val 5835396"/>
                <a:gd name="f2113" fmla="val 5043805"/>
                <a:gd name="f2114" fmla="val 5024501"/>
                <a:gd name="f2115" fmla="val 5016754"/>
                <a:gd name="f2116" fmla="val 5051552"/>
                <a:gd name="f2117" fmla="val 2779267"/>
                <a:gd name="f2118" fmla="val 2760091"/>
                <a:gd name="f2119" fmla="val 2787015"/>
                <a:gd name="f2120" fmla="val 2668904"/>
                <a:gd name="f2121" fmla="val 2649728"/>
                <a:gd name="f2122" fmla="val 2641854"/>
                <a:gd name="f2123" fmla="val 103124"/>
                <a:gd name="f2124" fmla="val 110871"/>
                <a:gd name="f2125" fmla="val 130048"/>
                <a:gd name="f2126" fmla="val 3928999"/>
                <a:gd name="f2127" fmla="val 3909695"/>
                <a:gd name="f2128" fmla="val 3901948"/>
                <a:gd name="f2129" fmla="val 3936746"/>
                <a:gd name="f2130" fmla="val 3795395"/>
                <a:gd name="f2131" fmla="val 3776091"/>
                <a:gd name="f2132" fmla="val 3768344"/>
                <a:gd name="f2133" fmla="val 3803142"/>
                <a:gd name="f2134" fmla="val 3243833"/>
                <a:gd name="f2135" fmla="val 3224529"/>
                <a:gd name="f2136" fmla="val 3251580"/>
                <a:gd name="f2137" fmla="val 1966340"/>
                <a:gd name="f2138" fmla="val 1947164"/>
                <a:gd name="f2139" fmla="val 1939289"/>
                <a:gd name="f2140" fmla="val 1974214"/>
                <a:gd name="f2141" fmla="val 241935"/>
                <a:gd name="f2142" fmla="val 214884"/>
                <a:gd name="f2143" fmla="val 3644392"/>
                <a:gd name="f2144" fmla="val 97281"/>
                <a:gd name="f2145" fmla="val 3625215"/>
                <a:gd name="f2146" fmla="val 105155"/>
                <a:gd name="f2147" fmla="val 124332"/>
                <a:gd name="f2148" fmla="val 132079"/>
                <a:gd name="f2149" fmla="val 1530858"/>
                <a:gd name="f2150" fmla="val 1511680"/>
                <a:gd name="f2151" fmla="val 1503807"/>
                <a:gd name="f2152" fmla="val 5432806"/>
                <a:gd name="f2153" fmla="val 85725"/>
                <a:gd name="f2154" fmla="val 5413502"/>
                <a:gd name="f2155" fmla="val 5405755"/>
                <a:gd name="f2156" fmla="val 93472"/>
                <a:gd name="f2157" fmla="val 112649"/>
                <a:gd name="f2158" fmla="val 120523"/>
                <a:gd name="f2159" fmla="val 2901188"/>
                <a:gd name="f2160" fmla="val 2882011"/>
                <a:gd name="f2161" fmla="val 2874137"/>
                <a:gd name="f2162" fmla="val 2909062"/>
                <a:gd name="f2163" fmla="val 80009"/>
                <a:gd name="f2164" fmla="val 87756"/>
                <a:gd name="f2165" fmla="val 106933"/>
                <a:gd name="f2166" fmla="val 6042406"/>
                <a:gd name="f2167" fmla="val 6023229"/>
                <a:gd name="f2168" fmla="val 6050280"/>
                <a:gd name="f2169" fmla="val 4730242"/>
                <a:gd name="f2170" fmla="val 4710938"/>
                <a:gd name="f2171" fmla="val 4703191"/>
                <a:gd name="f2172" fmla="val 4737989"/>
                <a:gd name="f2173" fmla="val 3023108"/>
                <a:gd name="f2174" fmla="val 3003930"/>
                <a:gd name="f2175" fmla="val 2996057"/>
                <a:gd name="f2176" fmla="val 3030981"/>
                <a:gd name="f2177" fmla="val 2541270"/>
                <a:gd name="f2178" fmla="val 2521966"/>
                <a:gd name="f2179" fmla="val 2549016"/>
                <a:gd name="f2180" fmla="val 688975"/>
                <a:gd name="f2181" fmla="val 669671"/>
                <a:gd name="f2182" fmla="val 661924"/>
                <a:gd name="f2183" fmla="val 696722"/>
                <a:gd name="f2184" fmla="val 2250948"/>
                <a:gd name="f2185" fmla="val 62610"/>
                <a:gd name="f2186" fmla="val 2231644"/>
                <a:gd name="f2187" fmla="val 2223897"/>
                <a:gd name="f2188" fmla="val 70357"/>
                <a:gd name="f2189" fmla="val 89534"/>
                <a:gd name="f2190" fmla="val 2258695"/>
                <a:gd name="f2191" fmla="val 555371"/>
                <a:gd name="f2192" fmla="val 536194"/>
                <a:gd name="f2193" fmla="val 528320"/>
                <a:gd name="f2194" fmla="val 27050"/>
                <a:gd name="f2195" fmla="val 7747"/>
                <a:gd name="f2196" fmla="val 34798"/>
                <a:gd name="f2197" fmla="val 56769"/>
                <a:gd name="f2198" fmla="val 64643"/>
                <a:gd name="f2199" fmla="val 83820"/>
                <a:gd name="f2200" fmla="val 91567"/>
                <a:gd name="f2201" fmla="val 3383153"/>
                <a:gd name="f2202" fmla="val 3363849"/>
                <a:gd name="f2203" fmla="val 3356102"/>
                <a:gd name="f2204" fmla="val 3390900"/>
                <a:gd name="f2205" fmla="val 2128901"/>
                <a:gd name="f2206" fmla="val 45211"/>
                <a:gd name="f2207" fmla="val 2109724"/>
                <a:gd name="f2208" fmla="val 53085"/>
                <a:gd name="f2209" fmla="val 72135"/>
                <a:gd name="f2210" fmla="val 2136775"/>
                <a:gd name="f2211" fmla="val 4294758"/>
                <a:gd name="f2212" fmla="val 39497"/>
                <a:gd name="f2213" fmla="val 4275455"/>
                <a:gd name="f2214" fmla="val 4267708"/>
                <a:gd name="f2215" fmla="val 47244"/>
                <a:gd name="f2216" fmla="val 66421"/>
                <a:gd name="f2217" fmla="val 74168"/>
                <a:gd name="f2218" fmla="val 4302506"/>
                <a:gd name="f2219" fmla="val 3505073"/>
                <a:gd name="f2220" fmla="val 3485769"/>
                <a:gd name="f2221" fmla="val 3478022"/>
                <a:gd name="f2222" fmla="val 1774825"/>
                <a:gd name="f2223" fmla="val 1755521"/>
                <a:gd name="f2224" fmla="val 1747774"/>
                <a:gd name="f2225" fmla="val 1782572"/>
                <a:gd name="f2226" fmla="val 5752083"/>
                <a:gd name="f2227" fmla="val 33654"/>
                <a:gd name="f2228" fmla="val 5732907"/>
                <a:gd name="f2229" fmla="val 41401"/>
                <a:gd name="f2230" fmla="val 60578"/>
                <a:gd name="f2231" fmla="val 68452"/>
                <a:gd name="f2232" fmla="val 5537327"/>
                <a:gd name="f2233" fmla="val 5518023"/>
                <a:gd name="f2234" fmla="val 5510276"/>
                <a:gd name="f2235" fmla="val 5545074"/>
                <a:gd name="f2236" fmla="val 1141857"/>
                <a:gd name="f2237" fmla="val 1122679"/>
                <a:gd name="f2238" fmla="val 1114805"/>
                <a:gd name="f2239" fmla="val 1149603"/>
                <a:gd name="f2240" fmla="val 915415"/>
                <a:gd name="f2241" fmla="val 896238"/>
                <a:gd name="f2242" fmla="val 421894"/>
                <a:gd name="f2243" fmla="val 402589"/>
                <a:gd name="f2244" fmla="val 394842"/>
                <a:gd name="f2245" fmla="val 429640"/>
                <a:gd name="f2246" fmla="val 5949569"/>
                <a:gd name="f2247" fmla="val 27940"/>
                <a:gd name="f2248" fmla="val 5930265"/>
                <a:gd name="f2249" fmla="val 35686"/>
                <a:gd name="f2250" fmla="val 54864"/>
                <a:gd name="f2251" fmla="val 5957316"/>
                <a:gd name="f2252" fmla="val 4625721"/>
                <a:gd name="f2253" fmla="val 4606417"/>
                <a:gd name="f2254" fmla="val 4633468"/>
                <a:gd name="f2255" fmla="val 2378583"/>
                <a:gd name="f2256" fmla="val 2359405"/>
                <a:gd name="f2257" fmla="val 2351532"/>
                <a:gd name="f2258" fmla="val 2386457"/>
                <a:gd name="f2259" fmla="val 154812"/>
                <a:gd name="f2260" fmla="val 135509"/>
                <a:gd name="f2261" fmla="val 127762"/>
                <a:gd name="f2262" fmla="val 162560"/>
                <a:gd name="f2263" fmla="val 4143755"/>
                <a:gd name="f2264" fmla="val 22098"/>
                <a:gd name="f2265" fmla="val 4124579"/>
                <a:gd name="f2266" fmla="val 29845"/>
                <a:gd name="f2267" fmla="val 49022"/>
                <a:gd name="f2268" fmla="val 4015994"/>
                <a:gd name="f2269" fmla="val 3996817"/>
                <a:gd name="f2270" fmla="val 3988943"/>
                <a:gd name="f2271" fmla="val 4023868"/>
                <a:gd name="f2272" fmla="val 27304"/>
                <a:gd name="f2273" fmla="val 40131"/>
                <a:gd name="f2274" fmla="val 5316728"/>
                <a:gd name="f2275" fmla="val 16382"/>
                <a:gd name="f2276" fmla="val 5297424"/>
                <a:gd name="f2277" fmla="val 5289677"/>
                <a:gd name="f2278" fmla="val 24129"/>
                <a:gd name="f2279" fmla="val 43306"/>
                <a:gd name="f2280" fmla="val 51053"/>
                <a:gd name="f2281" fmla="val 5154041"/>
                <a:gd name="f2282" fmla="val 5134864"/>
                <a:gd name="f2283" fmla="val 5126990"/>
                <a:gd name="f2284" fmla="val 5161915"/>
                <a:gd name="f2285" fmla="val 10541"/>
                <a:gd name="f2286" fmla="val 18288"/>
                <a:gd name="f2287" fmla="val 37465"/>
                <a:gd name="f2288" fmla="val 1014095"/>
                <a:gd name="f2289" fmla="val 994917"/>
                <a:gd name="f2290" fmla="val 311530"/>
                <a:gd name="f2291" fmla="val 292353"/>
                <a:gd name="f2292" fmla="val 319404"/>
                <a:gd name="f2293" fmla="val 3719956"/>
                <a:gd name="f2294" fmla="val 4699"/>
                <a:gd name="f2295" fmla="val 3700653"/>
                <a:gd name="f2296" fmla="val 12573"/>
                <a:gd name="f2297" fmla="val 31750"/>
                <a:gd name="f2298" fmla="val 3284474"/>
                <a:gd name="f2299" fmla="val 3265170"/>
                <a:gd name="f2300" fmla="val 3257423"/>
                <a:gd name="f2301" fmla="val 5023993"/>
                <a:gd name="f2302" fmla="val 4997831"/>
                <a:gd name="f2303" fmla="val 4993513"/>
                <a:gd name="f2304" fmla="val 20066"/>
                <a:gd name="f2305" fmla="val 5001259"/>
                <a:gd name="f2306" fmla="val 5020564"/>
                <a:gd name="f2307" fmla="val 5028310"/>
                <a:gd name="f2308" fmla="val 4766945"/>
                <a:gd name="f2309" fmla="val 4743958"/>
                <a:gd name="f2310" fmla="val 4755388"/>
                <a:gd name="f2311" fmla="val 3611118"/>
                <a:gd name="f2312" fmla="val 3577208"/>
                <a:gd name="f2313" fmla="val 3581780"/>
                <a:gd name="f2314" fmla="val 11175"/>
                <a:gd name="f2315" fmla="val 3584955"/>
                <a:gd name="f2316" fmla="val 14350"/>
                <a:gd name="f2317" fmla="val 3589401"/>
                <a:gd name="f2318" fmla="val 3598926"/>
                <a:gd name="f2319" fmla="val 3603371"/>
                <a:gd name="f2320" fmla="val 3606419"/>
                <a:gd name="f2321" fmla="val 2978530"/>
                <a:gd name="f2322" fmla="val 2955544"/>
                <a:gd name="f2323" fmla="val 2844673"/>
                <a:gd name="f2324" fmla="val 2810764"/>
                <a:gd name="f2325" fmla="val 2815336"/>
                <a:gd name="f2326" fmla="val 2818511"/>
                <a:gd name="f2327" fmla="val 2822955"/>
                <a:gd name="f2328" fmla="val 2832480"/>
                <a:gd name="f2329" fmla="val 2836926"/>
                <a:gd name="f2330" fmla="val 2839974"/>
                <a:gd name="f2331" fmla="val 2734437"/>
                <a:gd name="f2332" fmla="val 2700401"/>
                <a:gd name="f2333" fmla="val 2705100"/>
                <a:gd name="f2334" fmla="val 2708275"/>
                <a:gd name="f2335" fmla="val 2712592"/>
                <a:gd name="f2336" fmla="val 2722245"/>
                <a:gd name="f2337" fmla="val 2726563"/>
                <a:gd name="f2338" fmla="val 2729738"/>
                <a:gd name="f2339" fmla="val 2616708"/>
                <a:gd name="f2340" fmla="val 2583815"/>
                <a:gd name="f2341" fmla="val 2591689"/>
                <a:gd name="f2342" fmla="val 2610866"/>
                <a:gd name="f2343" fmla="val 2488946"/>
                <a:gd name="f2344" fmla="val 2456053"/>
                <a:gd name="f2345" fmla="val 2463927"/>
                <a:gd name="f2346" fmla="val 2483104"/>
                <a:gd name="f2347" fmla="val 2004695"/>
                <a:gd name="f2348" fmla="val 1978533"/>
                <a:gd name="f2349" fmla="val 1981962"/>
                <a:gd name="f2350" fmla="val 2001265"/>
                <a:gd name="f2351" fmla="val 2009013"/>
                <a:gd name="f2352" fmla="val 1872234"/>
                <a:gd name="f2353" fmla="val 1867153"/>
                <a:gd name="f2354" fmla="val 1857375"/>
                <a:gd name="f2355" fmla="val 4064"/>
                <a:gd name="f2356" fmla="val 7239"/>
                <a:gd name="f2357" fmla="val 11556"/>
                <a:gd name="f2358" fmla="val 25907"/>
                <a:gd name="f2359" fmla="val 1860041"/>
                <a:gd name="f2360" fmla="val 1879219"/>
                <a:gd name="f2361" fmla="val 1885188"/>
                <a:gd name="f2362" fmla="val 1882013"/>
                <a:gd name="f2363" fmla="val 1671827"/>
                <a:gd name="f2364" fmla="val 1637791"/>
                <a:gd name="f2365" fmla="val 1642490"/>
                <a:gd name="f2366" fmla="val 1645665"/>
                <a:gd name="f2367" fmla="val 1649984"/>
                <a:gd name="f2368" fmla="val 1663953"/>
                <a:gd name="f2369" fmla="val 1667128"/>
                <a:gd name="f2370" fmla="val 1567307"/>
                <a:gd name="f2371" fmla="val 1533271"/>
                <a:gd name="f2372" fmla="val 1537970"/>
                <a:gd name="f2373" fmla="val 1541145"/>
                <a:gd name="f2374" fmla="val 1545463"/>
                <a:gd name="f2375" fmla="val 1555114"/>
                <a:gd name="f2376" fmla="val 1559433"/>
                <a:gd name="f2377" fmla="val 1562608"/>
                <a:gd name="f2378" fmla="val 1317625"/>
                <a:gd name="f2379" fmla="val 1288288"/>
                <a:gd name="f2380" fmla="val 1291463"/>
                <a:gd name="f2381" fmla="val 1295780"/>
                <a:gd name="f2382" fmla="val 1305433"/>
                <a:gd name="f2383" fmla="val 1309751"/>
                <a:gd name="f2384" fmla="val 1312926"/>
                <a:gd name="f2385" fmla="val 638555"/>
                <a:gd name="f2386" fmla="val 615569"/>
                <a:gd name="f2387" fmla="val 627126"/>
                <a:gd name="f2388" fmla="*/ f0 1 6172200"/>
                <a:gd name="f2389" fmla="*/ f1 1 1781175"/>
                <a:gd name="f2390" fmla="val f2"/>
                <a:gd name="f2391" fmla="val f3"/>
                <a:gd name="f2392" fmla="val f4"/>
                <a:gd name="f2393" fmla="+- f2392 0 f2390"/>
                <a:gd name="f2394" fmla="+- f2391 0 f2390"/>
                <a:gd name="f2395" fmla="*/ f2394 1 6172200"/>
                <a:gd name="f2396" fmla="*/ f2393 1 1781175"/>
                <a:gd name="f2397" fmla="*/ f2390 1 f2395"/>
                <a:gd name="f2398" fmla="*/ f2391 1 f2395"/>
                <a:gd name="f2399" fmla="*/ f2390 1 f2396"/>
                <a:gd name="f2400" fmla="*/ f2392 1 f2396"/>
                <a:gd name="f2401" fmla="*/ f2397 f2388 1"/>
                <a:gd name="f2402" fmla="*/ f2398 f2388 1"/>
                <a:gd name="f2403" fmla="*/ f2400 f2389 1"/>
                <a:gd name="f2404" fmla="*/ f2399 f238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401" t="f2404" r="f2402" b="f2403"/>
              <a:pathLst>
                <a:path w="6172200" h="1781175">
                  <a:moveTo>
                    <a:pt x="f5" y="f6"/>
                  </a:moveTo>
                  <a:lnTo>
                    <a:pt x="f7" y="f6"/>
                  </a:lnTo>
                  <a:lnTo>
                    <a:pt x="f8" y="f9"/>
                  </a:lnTo>
                  <a:lnTo>
                    <a:pt x="f8" y="f10"/>
                  </a:lnTo>
                  <a:lnTo>
                    <a:pt x="f7" y="f4"/>
                  </a:lnTo>
                  <a:lnTo>
                    <a:pt x="f5" y="f4"/>
                  </a:lnTo>
                  <a:lnTo>
                    <a:pt x="f11" y="f10"/>
                  </a:lnTo>
                  <a:lnTo>
                    <a:pt x="f11" y="f9"/>
                  </a:lnTo>
                  <a:lnTo>
                    <a:pt x="f5" y="f6"/>
                  </a:lnTo>
                  <a:close/>
                </a:path>
                <a:path w="6172200" h="1781175">
                  <a:moveTo>
                    <a:pt x="f12" y="f13"/>
                  </a:moveTo>
                  <a:lnTo>
                    <a:pt x="f14" y="f13"/>
                  </a:lnTo>
                  <a:lnTo>
                    <a:pt x="f15" y="f16"/>
                  </a:lnTo>
                  <a:lnTo>
                    <a:pt x="f15" y="f17"/>
                  </a:lnTo>
                  <a:lnTo>
                    <a:pt x="f14" y="f18"/>
                  </a:lnTo>
                  <a:lnTo>
                    <a:pt x="f12" y="f18"/>
                  </a:lnTo>
                  <a:lnTo>
                    <a:pt x="f19" y="f17"/>
                  </a:lnTo>
                  <a:lnTo>
                    <a:pt x="f19" y="f16"/>
                  </a:lnTo>
                  <a:lnTo>
                    <a:pt x="f12" y="f13"/>
                  </a:lnTo>
                  <a:close/>
                </a:path>
                <a:path w="6172200" h="1781175">
                  <a:moveTo>
                    <a:pt x="f20" y="f21"/>
                  </a:moveTo>
                  <a:lnTo>
                    <a:pt x="f22" y="f21"/>
                  </a:lnTo>
                  <a:lnTo>
                    <a:pt x="f23" y="f24"/>
                  </a:lnTo>
                  <a:lnTo>
                    <a:pt x="f23" y="f25"/>
                  </a:lnTo>
                  <a:lnTo>
                    <a:pt x="f22" y="f26"/>
                  </a:lnTo>
                  <a:lnTo>
                    <a:pt x="f20" y="f26"/>
                  </a:lnTo>
                  <a:lnTo>
                    <a:pt x="f27" y="f25"/>
                  </a:lnTo>
                  <a:lnTo>
                    <a:pt x="f27" y="f24"/>
                  </a:lnTo>
                  <a:lnTo>
                    <a:pt x="f20" y="f21"/>
                  </a:lnTo>
                  <a:close/>
                </a:path>
                <a:path w="6172200" h="1781175">
                  <a:moveTo>
                    <a:pt x="f28" y="f29"/>
                  </a:moveTo>
                  <a:lnTo>
                    <a:pt x="f30" y="f29"/>
                  </a:lnTo>
                  <a:lnTo>
                    <a:pt x="f31" y="f32"/>
                  </a:lnTo>
                  <a:lnTo>
                    <a:pt x="f31" y="f33"/>
                  </a:lnTo>
                  <a:lnTo>
                    <a:pt x="f30" y="f6"/>
                  </a:lnTo>
                  <a:lnTo>
                    <a:pt x="f28" y="f6"/>
                  </a:lnTo>
                  <a:lnTo>
                    <a:pt x="f34" y="f33"/>
                  </a:lnTo>
                  <a:lnTo>
                    <a:pt x="f34" y="f32"/>
                  </a:lnTo>
                  <a:lnTo>
                    <a:pt x="f28" y="f29"/>
                  </a:lnTo>
                  <a:close/>
                </a:path>
                <a:path w="6172200" h="1781175">
                  <a:moveTo>
                    <a:pt x="f35" y="f36"/>
                  </a:moveTo>
                  <a:lnTo>
                    <a:pt x="f37" y="f36"/>
                  </a:lnTo>
                  <a:lnTo>
                    <a:pt x="f38" y="f39"/>
                  </a:lnTo>
                  <a:lnTo>
                    <a:pt x="f38" y="f40"/>
                  </a:lnTo>
                  <a:lnTo>
                    <a:pt x="f37" y="f21"/>
                  </a:lnTo>
                  <a:lnTo>
                    <a:pt x="f35" y="f21"/>
                  </a:lnTo>
                  <a:lnTo>
                    <a:pt x="f41" y="f40"/>
                  </a:lnTo>
                  <a:lnTo>
                    <a:pt x="f41" y="f39"/>
                  </a:lnTo>
                  <a:lnTo>
                    <a:pt x="f35" y="f36"/>
                  </a:lnTo>
                  <a:close/>
                </a:path>
                <a:path w="6172200" h="1781175">
                  <a:moveTo>
                    <a:pt x="f42" y="f43"/>
                  </a:moveTo>
                  <a:lnTo>
                    <a:pt x="f44" y="f43"/>
                  </a:lnTo>
                  <a:lnTo>
                    <a:pt x="f45" y="f46"/>
                  </a:lnTo>
                  <a:lnTo>
                    <a:pt x="f45" y="f47"/>
                  </a:lnTo>
                  <a:lnTo>
                    <a:pt x="f44" y="f36"/>
                  </a:lnTo>
                  <a:lnTo>
                    <a:pt x="f42" y="f36"/>
                  </a:lnTo>
                  <a:lnTo>
                    <a:pt x="f48" y="f47"/>
                  </a:lnTo>
                  <a:lnTo>
                    <a:pt x="f48" y="f46"/>
                  </a:lnTo>
                  <a:lnTo>
                    <a:pt x="f42" y="f43"/>
                  </a:lnTo>
                  <a:close/>
                </a:path>
                <a:path w="6172200" h="1781175">
                  <a:moveTo>
                    <a:pt x="f49" y="f50"/>
                  </a:moveTo>
                  <a:lnTo>
                    <a:pt x="f51" y="f50"/>
                  </a:lnTo>
                  <a:lnTo>
                    <a:pt x="f52" y="f53"/>
                  </a:lnTo>
                  <a:lnTo>
                    <a:pt x="f52" y="f54"/>
                  </a:lnTo>
                  <a:lnTo>
                    <a:pt x="f51" y="f55"/>
                  </a:lnTo>
                  <a:lnTo>
                    <a:pt x="f49" y="f55"/>
                  </a:lnTo>
                  <a:lnTo>
                    <a:pt x="f56" y="f54"/>
                  </a:lnTo>
                  <a:lnTo>
                    <a:pt x="f56" y="f53"/>
                  </a:lnTo>
                  <a:lnTo>
                    <a:pt x="f49" y="f50"/>
                  </a:lnTo>
                  <a:close/>
                </a:path>
                <a:path w="6172200" h="1781175">
                  <a:moveTo>
                    <a:pt x="f57" y="f58"/>
                  </a:moveTo>
                  <a:lnTo>
                    <a:pt x="f59" y="f58"/>
                  </a:lnTo>
                  <a:lnTo>
                    <a:pt x="f60" y="f61"/>
                  </a:lnTo>
                  <a:lnTo>
                    <a:pt x="f60" y="f62"/>
                  </a:lnTo>
                  <a:lnTo>
                    <a:pt x="f59" y="f63"/>
                  </a:lnTo>
                  <a:lnTo>
                    <a:pt x="f57" y="f63"/>
                  </a:lnTo>
                  <a:lnTo>
                    <a:pt x="f64" y="f62"/>
                  </a:lnTo>
                  <a:lnTo>
                    <a:pt x="f64" y="f61"/>
                  </a:lnTo>
                  <a:lnTo>
                    <a:pt x="f57" y="f58"/>
                  </a:lnTo>
                  <a:close/>
                </a:path>
                <a:path w="6172200" h="1781175">
                  <a:moveTo>
                    <a:pt x="f65" y="f66"/>
                  </a:moveTo>
                  <a:lnTo>
                    <a:pt x="f67" y="f66"/>
                  </a:lnTo>
                  <a:lnTo>
                    <a:pt x="f68" y="f69"/>
                  </a:lnTo>
                  <a:lnTo>
                    <a:pt x="f68" y="f70"/>
                  </a:lnTo>
                  <a:lnTo>
                    <a:pt x="f67" y="f71"/>
                  </a:lnTo>
                  <a:lnTo>
                    <a:pt x="f65" y="f71"/>
                  </a:lnTo>
                  <a:lnTo>
                    <a:pt x="f72" y="f70"/>
                  </a:lnTo>
                  <a:lnTo>
                    <a:pt x="f72" y="f69"/>
                  </a:lnTo>
                  <a:lnTo>
                    <a:pt x="f65" y="f66"/>
                  </a:lnTo>
                  <a:close/>
                </a:path>
                <a:path w="6172200" h="1781175">
                  <a:moveTo>
                    <a:pt x="f73" y="f74"/>
                  </a:moveTo>
                  <a:lnTo>
                    <a:pt x="f75" y="f74"/>
                  </a:lnTo>
                  <a:lnTo>
                    <a:pt x="f76" y="f77"/>
                  </a:lnTo>
                  <a:lnTo>
                    <a:pt x="f76" y="f78"/>
                  </a:lnTo>
                  <a:lnTo>
                    <a:pt x="f75" y="f50"/>
                  </a:lnTo>
                  <a:lnTo>
                    <a:pt x="f73" y="f50"/>
                  </a:lnTo>
                  <a:lnTo>
                    <a:pt x="f79" y="f78"/>
                  </a:lnTo>
                  <a:lnTo>
                    <a:pt x="f79" y="f77"/>
                  </a:lnTo>
                  <a:lnTo>
                    <a:pt x="f73" y="f74"/>
                  </a:lnTo>
                  <a:close/>
                </a:path>
                <a:path w="6172200" h="1781175">
                  <a:moveTo>
                    <a:pt x="f80" y="f81"/>
                  </a:moveTo>
                  <a:lnTo>
                    <a:pt x="f82" y="f81"/>
                  </a:lnTo>
                  <a:lnTo>
                    <a:pt x="f27" y="f83"/>
                  </a:lnTo>
                  <a:lnTo>
                    <a:pt x="f27" y="f84"/>
                  </a:lnTo>
                  <a:lnTo>
                    <a:pt x="f82" y="f58"/>
                  </a:lnTo>
                  <a:lnTo>
                    <a:pt x="f80" y="f58"/>
                  </a:lnTo>
                  <a:lnTo>
                    <a:pt x="f85" y="f84"/>
                  </a:lnTo>
                  <a:lnTo>
                    <a:pt x="f85" y="f83"/>
                  </a:lnTo>
                  <a:lnTo>
                    <a:pt x="f80" y="f81"/>
                  </a:lnTo>
                  <a:close/>
                </a:path>
                <a:path w="6172200" h="1781175">
                  <a:moveTo>
                    <a:pt x="f86" y="f87"/>
                  </a:moveTo>
                  <a:lnTo>
                    <a:pt x="f88" y="f87"/>
                  </a:lnTo>
                  <a:lnTo>
                    <a:pt x="f34" y="f89"/>
                  </a:lnTo>
                  <a:lnTo>
                    <a:pt x="f34" y="f90"/>
                  </a:lnTo>
                  <a:lnTo>
                    <a:pt x="f88" y="f91"/>
                  </a:lnTo>
                  <a:lnTo>
                    <a:pt x="f86" y="f91"/>
                  </a:lnTo>
                  <a:lnTo>
                    <a:pt x="f92" y="f90"/>
                  </a:lnTo>
                  <a:lnTo>
                    <a:pt x="f92" y="f89"/>
                  </a:lnTo>
                  <a:lnTo>
                    <a:pt x="f86" y="f87"/>
                  </a:lnTo>
                  <a:close/>
                </a:path>
                <a:path w="6172200" h="1781175">
                  <a:moveTo>
                    <a:pt x="f93" y="f87"/>
                  </a:moveTo>
                  <a:lnTo>
                    <a:pt x="f94" y="f87"/>
                  </a:lnTo>
                  <a:lnTo>
                    <a:pt x="f95" y="f89"/>
                  </a:lnTo>
                  <a:lnTo>
                    <a:pt x="f95" y="f90"/>
                  </a:lnTo>
                  <a:lnTo>
                    <a:pt x="f94" y="f91"/>
                  </a:lnTo>
                  <a:lnTo>
                    <a:pt x="f93" y="f91"/>
                  </a:lnTo>
                  <a:lnTo>
                    <a:pt x="f96" y="f90"/>
                  </a:lnTo>
                  <a:lnTo>
                    <a:pt x="f96" y="f89"/>
                  </a:lnTo>
                  <a:lnTo>
                    <a:pt x="f93" y="f87"/>
                  </a:lnTo>
                  <a:close/>
                </a:path>
                <a:path w="6172200" h="1781175">
                  <a:moveTo>
                    <a:pt x="f97" y="f98"/>
                  </a:moveTo>
                  <a:lnTo>
                    <a:pt x="f99" y="f98"/>
                  </a:lnTo>
                  <a:lnTo>
                    <a:pt x="f100" y="f101"/>
                  </a:lnTo>
                  <a:lnTo>
                    <a:pt x="f100" y="f102"/>
                  </a:lnTo>
                  <a:lnTo>
                    <a:pt x="f99" y="f87"/>
                  </a:lnTo>
                  <a:lnTo>
                    <a:pt x="f97" y="f87"/>
                  </a:lnTo>
                  <a:lnTo>
                    <a:pt x="f103" y="f102"/>
                  </a:lnTo>
                  <a:lnTo>
                    <a:pt x="f103" y="f101"/>
                  </a:lnTo>
                  <a:lnTo>
                    <a:pt x="f97" y="f98"/>
                  </a:lnTo>
                  <a:close/>
                </a:path>
                <a:path w="6172200" h="1781175">
                  <a:moveTo>
                    <a:pt x="f104" y="f105"/>
                  </a:moveTo>
                  <a:lnTo>
                    <a:pt x="f106" y="f105"/>
                  </a:lnTo>
                  <a:lnTo>
                    <a:pt x="f107" y="f108"/>
                  </a:lnTo>
                  <a:lnTo>
                    <a:pt x="f107" y="f109"/>
                  </a:lnTo>
                  <a:lnTo>
                    <a:pt x="f106" y="f110"/>
                  </a:lnTo>
                  <a:lnTo>
                    <a:pt x="f104" y="f110"/>
                  </a:lnTo>
                  <a:lnTo>
                    <a:pt x="f111" y="f109"/>
                  </a:lnTo>
                  <a:lnTo>
                    <a:pt x="f111" y="f108"/>
                  </a:lnTo>
                  <a:lnTo>
                    <a:pt x="f104" y="f105"/>
                  </a:lnTo>
                  <a:close/>
                </a:path>
                <a:path w="6172200" h="1781175">
                  <a:moveTo>
                    <a:pt x="f112" y="f113"/>
                  </a:moveTo>
                  <a:lnTo>
                    <a:pt x="f114" y="f113"/>
                  </a:lnTo>
                  <a:lnTo>
                    <a:pt x="f115" y="f116"/>
                  </a:lnTo>
                  <a:lnTo>
                    <a:pt x="f115" y="f117"/>
                  </a:lnTo>
                  <a:lnTo>
                    <a:pt x="f114" y="f118"/>
                  </a:lnTo>
                  <a:lnTo>
                    <a:pt x="f112" y="f118"/>
                  </a:lnTo>
                  <a:lnTo>
                    <a:pt x="f119" y="f117"/>
                  </a:lnTo>
                  <a:lnTo>
                    <a:pt x="f119" y="f116"/>
                  </a:lnTo>
                  <a:lnTo>
                    <a:pt x="f112" y="f113"/>
                  </a:lnTo>
                  <a:close/>
                </a:path>
                <a:path w="6172200" h="1781175">
                  <a:moveTo>
                    <a:pt x="f120" y="f113"/>
                  </a:moveTo>
                  <a:lnTo>
                    <a:pt x="f121" y="f113"/>
                  </a:lnTo>
                  <a:lnTo>
                    <a:pt x="f122" y="f116"/>
                  </a:lnTo>
                  <a:lnTo>
                    <a:pt x="f122" y="f117"/>
                  </a:lnTo>
                  <a:lnTo>
                    <a:pt x="f121" y="f118"/>
                  </a:lnTo>
                  <a:lnTo>
                    <a:pt x="f120" y="f118"/>
                  </a:lnTo>
                  <a:lnTo>
                    <a:pt x="f123" y="f117"/>
                  </a:lnTo>
                  <a:lnTo>
                    <a:pt x="f123" y="f116"/>
                  </a:lnTo>
                  <a:lnTo>
                    <a:pt x="f120" y="f113"/>
                  </a:lnTo>
                  <a:close/>
                </a:path>
                <a:path w="6172200" h="1781175">
                  <a:moveTo>
                    <a:pt x="f124" y="f125"/>
                  </a:moveTo>
                  <a:lnTo>
                    <a:pt x="f126" y="f125"/>
                  </a:lnTo>
                  <a:lnTo>
                    <a:pt x="f127" y="f128"/>
                  </a:lnTo>
                  <a:lnTo>
                    <a:pt x="f127" y="f129"/>
                  </a:lnTo>
                  <a:lnTo>
                    <a:pt x="f126" y="f130"/>
                  </a:lnTo>
                  <a:lnTo>
                    <a:pt x="f124" y="f130"/>
                  </a:lnTo>
                  <a:lnTo>
                    <a:pt x="f131" y="f129"/>
                  </a:lnTo>
                  <a:lnTo>
                    <a:pt x="f131" y="f128"/>
                  </a:lnTo>
                  <a:lnTo>
                    <a:pt x="f124" y="f125"/>
                  </a:lnTo>
                  <a:close/>
                </a:path>
                <a:path w="6172200" h="1781175">
                  <a:moveTo>
                    <a:pt x="f12" y="f132"/>
                  </a:moveTo>
                  <a:lnTo>
                    <a:pt x="f14" y="f132"/>
                  </a:lnTo>
                  <a:lnTo>
                    <a:pt x="f15" y="f133"/>
                  </a:lnTo>
                  <a:lnTo>
                    <a:pt x="f15" y="f134"/>
                  </a:lnTo>
                  <a:lnTo>
                    <a:pt x="f14" y="f113"/>
                  </a:lnTo>
                  <a:lnTo>
                    <a:pt x="f12" y="f113"/>
                  </a:lnTo>
                  <a:lnTo>
                    <a:pt x="f19" y="f134"/>
                  </a:lnTo>
                  <a:lnTo>
                    <a:pt x="f19" y="f133"/>
                  </a:lnTo>
                  <a:lnTo>
                    <a:pt x="f12" y="f132"/>
                  </a:lnTo>
                  <a:close/>
                </a:path>
                <a:path w="6172200" h="1781175">
                  <a:moveTo>
                    <a:pt x="f135" y="f136"/>
                  </a:moveTo>
                  <a:lnTo>
                    <a:pt x="f137" y="f136"/>
                  </a:lnTo>
                  <a:lnTo>
                    <a:pt x="f138" y="f139"/>
                  </a:lnTo>
                  <a:lnTo>
                    <a:pt x="f138" y="f140"/>
                  </a:lnTo>
                  <a:lnTo>
                    <a:pt x="f137" y="f141"/>
                  </a:lnTo>
                  <a:lnTo>
                    <a:pt x="f135" y="f141"/>
                  </a:lnTo>
                  <a:lnTo>
                    <a:pt x="f142" y="f140"/>
                  </a:lnTo>
                  <a:lnTo>
                    <a:pt x="f142" y="f139"/>
                  </a:lnTo>
                  <a:lnTo>
                    <a:pt x="f135" y="f136"/>
                  </a:lnTo>
                  <a:close/>
                </a:path>
                <a:path w="6172200" h="1781175">
                  <a:moveTo>
                    <a:pt x="f143" y="f144"/>
                  </a:moveTo>
                  <a:lnTo>
                    <a:pt x="f145" y="f144"/>
                  </a:lnTo>
                  <a:lnTo>
                    <a:pt x="f146" y="f147"/>
                  </a:lnTo>
                  <a:lnTo>
                    <a:pt x="f146" y="f148"/>
                  </a:lnTo>
                  <a:lnTo>
                    <a:pt x="f145" y="f125"/>
                  </a:lnTo>
                  <a:lnTo>
                    <a:pt x="f143" y="f125"/>
                  </a:lnTo>
                  <a:lnTo>
                    <a:pt x="f149" y="f148"/>
                  </a:lnTo>
                  <a:lnTo>
                    <a:pt x="f149" y="f147"/>
                  </a:lnTo>
                  <a:lnTo>
                    <a:pt x="f143" y="f144"/>
                  </a:lnTo>
                  <a:close/>
                </a:path>
                <a:path w="6172200" h="1781175">
                  <a:moveTo>
                    <a:pt x="f150" y="f151"/>
                  </a:moveTo>
                  <a:lnTo>
                    <a:pt x="f152" y="f151"/>
                  </a:lnTo>
                  <a:lnTo>
                    <a:pt x="f153" y="f154"/>
                  </a:lnTo>
                  <a:lnTo>
                    <a:pt x="f153" y="f155"/>
                  </a:lnTo>
                  <a:lnTo>
                    <a:pt x="f152" y="f156"/>
                  </a:lnTo>
                  <a:lnTo>
                    <a:pt x="f150" y="f156"/>
                  </a:lnTo>
                  <a:lnTo>
                    <a:pt x="f157" y="f155"/>
                  </a:lnTo>
                  <a:lnTo>
                    <a:pt x="f157" y="f154"/>
                  </a:lnTo>
                  <a:lnTo>
                    <a:pt x="f150" y="f151"/>
                  </a:lnTo>
                  <a:close/>
                </a:path>
                <a:path w="6172200" h="1781175">
                  <a:moveTo>
                    <a:pt x="f158" y="f159"/>
                  </a:moveTo>
                  <a:lnTo>
                    <a:pt x="f160" y="f159"/>
                  </a:lnTo>
                  <a:lnTo>
                    <a:pt x="f161" y="f162"/>
                  </a:lnTo>
                  <a:lnTo>
                    <a:pt x="f161" y="f163"/>
                  </a:lnTo>
                  <a:lnTo>
                    <a:pt x="f160" y="f164"/>
                  </a:lnTo>
                  <a:lnTo>
                    <a:pt x="f158" y="f164"/>
                  </a:lnTo>
                  <a:lnTo>
                    <a:pt x="f165" y="f163"/>
                  </a:lnTo>
                  <a:lnTo>
                    <a:pt x="f165" y="f162"/>
                  </a:lnTo>
                  <a:lnTo>
                    <a:pt x="f158" y="f159"/>
                  </a:lnTo>
                  <a:close/>
                </a:path>
                <a:path w="6172200" h="1781175">
                  <a:moveTo>
                    <a:pt x="f166" y="f159"/>
                  </a:moveTo>
                  <a:lnTo>
                    <a:pt x="f167" y="f159"/>
                  </a:lnTo>
                  <a:lnTo>
                    <a:pt x="f168" y="f162"/>
                  </a:lnTo>
                  <a:lnTo>
                    <a:pt x="f168" y="f163"/>
                  </a:lnTo>
                  <a:lnTo>
                    <a:pt x="f167" y="f164"/>
                  </a:lnTo>
                  <a:lnTo>
                    <a:pt x="f166" y="f164"/>
                  </a:lnTo>
                  <a:lnTo>
                    <a:pt x="f169" y="f163"/>
                  </a:lnTo>
                  <a:lnTo>
                    <a:pt x="f169" y="f162"/>
                  </a:lnTo>
                  <a:lnTo>
                    <a:pt x="f166" y="f159"/>
                  </a:lnTo>
                  <a:close/>
                </a:path>
                <a:path w="6172200" h="1781175">
                  <a:moveTo>
                    <a:pt x="f170" y="f159"/>
                  </a:moveTo>
                  <a:lnTo>
                    <a:pt x="f171" y="f159"/>
                  </a:lnTo>
                  <a:lnTo>
                    <a:pt x="f172" y="f162"/>
                  </a:lnTo>
                  <a:lnTo>
                    <a:pt x="f172" y="f163"/>
                  </a:lnTo>
                  <a:lnTo>
                    <a:pt x="f171" y="f164"/>
                  </a:lnTo>
                  <a:lnTo>
                    <a:pt x="f170" y="f164"/>
                  </a:lnTo>
                  <a:lnTo>
                    <a:pt x="f173" y="f163"/>
                  </a:lnTo>
                  <a:lnTo>
                    <a:pt x="f173" y="f162"/>
                  </a:lnTo>
                  <a:lnTo>
                    <a:pt x="f170" y="f159"/>
                  </a:lnTo>
                  <a:close/>
                </a:path>
                <a:path w="6172200" h="1781175">
                  <a:moveTo>
                    <a:pt x="f174" y="f175"/>
                  </a:moveTo>
                  <a:lnTo>
                    <a:pt x="f176" y="f175"/>
                  </a:lnTo>
                  <a:lnTo>
                    <a:pt x="f177" y="f178"/>
                  </a:lnTo>
                  <a:lnTo>
                    <a:pt x="f177" y="f179"/>
                  </a:lnTo>
                  <a:lnTo>
                    <a:pt x="f176" y="f132"/>
                  </a:lnTo>
                  <a:lnTo>
                    <a:pt x="f174" y="f132"/>
                  </a:lnTo>
                  <a:lnTo>
                    <a:pt x="f180" y="f179"/>
                  </a:lnTo>
                  <a:lnTo>
                    <a:pt x="f180" y="f178"/>
                  </a:lnTo>
                  <a:lnTo>
                    <a:pt x="f174" y="f175"/>
                  </a:lnTo>
                  <a:close/>
                </a:path>
                <a:path w="6172200" h="1781175">
                  <a:moveTo>
                    <a:pt x="f181" y="f182"/>
                  </a:moveTo>
                  <a:lnTo>
                    <a:pt x="f183" y="f182"/>
                  </a:lnTo>
                  <a:lnTo>
                    <a:pt x="f184" y="f185"/>
                  </a:lnTo>
                  <a:lnTo>
                    <a:pt x="f184" y="f186"/>
                  </a:lnTo>
                  <a:lnTo>
                    <a:pt x="f183" y="f136"/>
                  </a:lnTo>
                  <a:lnTo>
                    <a:pt x="f181" y="f136"/>
                  </a:lnTo>
                  <a:lnTo>
                    <a:pt x="f187" y="f186"/>
                  </a:lnTo>
                  <a:lnTo>
                    <a:pt x="f187" y="f185"/>
                  </a:lnTo>
                  <a:lnTo>
                    <a:pt x="f181" y="f182"/>
                  </a:lnTo>
                  <a:close/>
                </a:path>
                <a:path w="6172200" h="1781175">
                  <a:moveTo>
                    <a:pt x="f188" y="f189"/>
                  </a:moveTo>
                  <a:lnTo>
                    <a:pt x="f190" y="f189"/>
                  </a:lnTo>
                  <a:lnTo>
                    <a:pt x="f191" y="f192"/>
                  </a:lnTo>
                  <a:lnTo>
                    <a:pt x="f191" y="f193"/>
                  </a:lnTo>
                  <a:lnTo>
                    <a:pt x="f190" y="f144"/>
                  </a:lnTo>
                  <a:lnTo>
                    <a:pt x="f188" y="f144"/>
                  </a:lnTo>
                  <a:lnTo>
                    <a:pt x="f194" y="f193"/>
                  </a:lnTo>
                  <a:lnTo>
                    <a:pt x="f194" y="f192"/>
                  </a:lnTo>
                  <a:lnTo>
                    <a:pt x="f188" y="f189"/>
                  </a:lnTo>
                  <a:close/>
                </a:path>
                <a:path w="6172200" h="1781175">
                  <a:moveTo>
                    <a:pt x="f195" y="f189"/>
                  </a:moveTo>
                  <a:lnTo>
                    <a:pt x="f196" y="f189"/>
                  </a:lnTo>
                  <a:lnTo>
                    <a:pt x="f197" y="f192"/>
                  </a:lnTo>
                  <a:lnTo>
                    <a:pt x="f197" y="f193"/>
                  </a:lnTo>
                  <a:lnTo>
                    <a:pt x="f196" y="f144"/>
                  </a:lnTo>
                  <a:lnTo>
                    <a:pt x="f195" y="f144"/>
                  </a:lnTo>
                  <a:lnTo>
                    <a:pt x="f198" y="f193"/>
                  </a:lnTo>
                  <a:lnTo>
                    <a:pt x="f198" y="f192"/>
                  </a:lnTo>
                  <a:lnTo>
                    <a:pt x="f195" y="f189"/>
                  </a:lnTo>
                  <a:close/>
                </a:path>
                <a:path w="6172200" h="1781175">
                  <a:moveTo>
                    <a:pt x="f199" y="f189"/>
                  </a:moveTo>
                  <a:lnTo>
                    <a:pt x="f200" y="f189"/>
                  </a:lnTo>
                  <a:lnTo>
                    <a:pt x="f201" y="f192"/>
                  </a:lnTo>
                  <a:lnTo>
                    <a:pt x="f201" y="f193"/>
                  </a:lnTo>
                  <a:lnTo>
                    <a:pt x="f200" y="f144"/>
                  </a:lnTo>
                  <a:lnTo>
                    <a:pt x="f199" y="f144"/>
                  </a:lnTo>
                  <a:lnTo>
                    <a:pt x="f202" y="f193"/>
                  </a:lnTo>
                  <a:lnTo>
                    <a:pt x="f202" y="f192"/>
                  </a:lnTo>
                  <a:lnTo>
                    <a:pt x="f199" y="f189"/>
                  </a:lnTo>
                  <a:close/>
                </a:path>
                <a:path w="6172200" h="1781175">
                  <a:moveTo>
                    <a:pt x="f203" y="f189"/>
                  </a:moveTo>
                  <a:lnTo>
                    <a:pt x="f204" y="f189"/>
                  </a:lnTo>
                  <a:lnTo>
                    <a:pt x="f205" y="f192"/>
                  </a:lnTo>
                  <a:lnTo>
                    <a:pt x="f205" y="f193"/>
                  </a:lnTo>
                  <a:lnTo>
                    <a:pt x="f204" y="f144"/>
                  </a:lnTo>
                  <a:lnTo>
                    <a:pt x="f203" y="f144"/>
                  </a:lnTo>
                  <a:lnTo>
                    <a:pt x="f206" y="f193"/>
                  </a:lnTo>
                  <a:lnTo>
                    <a:pt x="f206" y="f192"/>
                  </a:lnTo>
                  <a:lnTo>
                    <a:pt x="f203" y="f189"/>
                  </a:lnTo>
                  <a:close/>
                </a:path>
                <a:path w="6172200" h="1781175">
                  <a:moveTo>
                    <a:pt x="f207" y="f208"/>
                  </a:moveTo>
                  <a:lnTo>
                    <a:pt x="f209" y="f208"/>
                  </a:lnTo>
                  <a:lnTo>
                    <a:pt x="f210" y="f211"/>
                  </a:lnTo>
                  <a:lnTo>
                    <a:pt x="f210" y="f212"/>
                  </a:lnTo>
                  <a:lnTo>
                    <a:pt x="f209" y="f159"/>
                  </a:lnTo>
                  <a:lnTo>
                    <a:pt x="f207" y="f159"/>
                  </a:lnTo>
                  <a:lnTo>
                    <a:pt x="f213" y="f212"/>
                  </a:lnTo>
                  <a:lnTo>
                    <a:pt x="f213" y="f211"/>
                  </a:lnTo>
                  <a:lnTo>
                    <a:pt x="f207" y="f208"/>
                  </a:lnTo>
                  <a:close/>
                </a:path>
                <a:path w="6172200" h="1781175">
                  <a:moveTo>
                    <a:pt x="f214" y="f215"/>
                  </a:moveTo>
                  <a:lnTo>
                    <a:pt x="f216" y="f215"/>
                  </a:lnTo>
                  <a:lnTo>
                    <a:pt x="f217" y="f218"/>
                  </a:lnTo>
                  <a:lnTo>
                    <a:pt x="f217" y="f219"/>
                  </a:lnTo>
                  <a:lnTo>
                    <a:pt x="f216" y="f175"/>
                  </a:lnTo>
                  <a:lnTo>
                    <a:pt x="f214" y="f175"/>
                  </a:lnTo>
                  <a:lnTo>
                    <a:pt x="f220" y="f219"/>
                  </a:lnTo>
                  <a:lnTo>
                    <a:pt x="f220" y="f218"/>
                  </a:lnTo>
                  <a:lnTo>
                    <a:pt x="f214" y="f215"/>
                  </a:lnTo>
                  <a:close/>
                </a:path>
                <a:path w="6172200" h="1781175">
                  <a:moveTo>
                    <a:pt x="f221" y="f215"/>
                  </a:moveTo>
                  <a:lnTo>
                    <a:pt x="f222" y="f215"/>
                  </a:lnTo>
                  <a:lnTo>
                    <a:pt x="f223" y="f218"/>
                  </a:lnTo>
                  <a:lnTo>
                    <a:pt x="f223" y="f219"/>
                  </a:lnTo>
                  <a:lnTo>
                    <a:pt x="f222" y="f175"/>
                  </a:lnTo>
                  <a:lnTo>
                    <a:pt x="f221" y="f175"/>
                  </a:lnTo>
                  <a:lnTo>
                    <a:pt x="f224" y="f219"/>
                  </a:lnTo>
                  <a:lnTo>
                    <a:pt x="f224" y="f218"/>
                  </a:lnTo>
                  <a:lnTo>
                    <a:pt x="f221" y="f215"/>
                  </a:lnTo>
                  <a:close/>
                </a:path>
                <a:path w="6172200" h="1781175">
                  <a:moveTo>
                    <a:pt x="f225" y="f226"/>
                  </a:moveTo>
                  <a:lnTo>
                    <a:pt x="f227" y="f226"/>
                  </a:lnTo>
                  <a:lnTo>
                    <a:pt x="f228" y="f229"/>
                  </a:lnTo>
                  <a:lnTo>
                    <a:pt x="f228" y="f230"/>
                  </a:lnTo>
                  <a:lnTo>
                    <a:pt x="f227" y="f182"/>
                  </a:lnTo>
                  <a:lnTo>
                    <a:pt x="f225" y="f182"/>
                  </a:lnTo>
                  <a:lnTo>
                    <a:pt x="f231" y="f230"/>
                  </a:lnTo>
                  <a:lnTo>
                    <a:pt x="f231" y="f229"/>
                  </a:lnTo>
                  <a:lnTo>
                    <a:pt x="f225" y="f226"/>
                  </a:lnTo>
                  <a:close/>
                </a:path>
                <a:path w="6172200" h="1781175">
                  <a:moveTo>
                    <a:pt x="f232" y="f233"/>
                  </a:moveTo>
                  <a:lnTo>
                    <a:pt x="f234" y="f233"/>
                  </a:lnTo>
                  <a:lnTo>
                    <a:pt x="f235" y="f236"/>
                  </a:lnTo>
                  <a:lnTo>
                    <a:pt x="f235" y="f237"/>
                  </a:lnTo>
                  <a:lnTo>
                    <a:pt x="f234" y="f208"/>
                  </a:lnTo>
                  <a:lnTo>
                    <a:pt x="f232" y="f208"/>
                  </a:lnTo>
                  <a:lnTo>
                    <a:pt x="f238" y="f237"/>
                  </a:lnTo>
                  <a:lnTo>
                    <a:pt x="f238" y="f236"/>
                  </a:lnTo>
                  <a:lnTo>
                    <a:pt x="f232" y="f233"/>
                  </a:lnTo>
                  <a:close/>
                </a:path>
                <a:path w="6172200" h="1781175">
                  <a:moveTo>
                    <a:pt x="f239" y="f233"/>
                  </a:moveTo>
                  <a:lnTo>
                    <a:pt x="f240" y="f233"/>
                  </a:lnTo>
                  <a:lnTo>
                    <a:pt x="f241" y="f236"/>
                  </a:lnTo>
                  <a:lnTo>
                    <a:pt x="f241" y="f237"/>
                  </a:lnTo>
                  <a:lnTo>
                    <a:pt x="f240" y="f208"/>
                  </a:lnTo>
                  <a:lnTo>
                    <a:pt x="f239" y="f208"/>
                  </a:lnTo>
                  <a:lnTo>
                    <a:pt x="f242" y="f237"/>
                  </a:lnTo>
                  <a:lnTo>
                    <a:pt x="f242" y="f236"/>
                  </a:lnTo>
                  <a:lnTo>
                    <a:pt x="f239" y="f233"/>
                  </a:lnTo>
                  <a:close/>
                </a:path>
                <a:path w="6172200" h="1781175">
                  <a:moveTo>
                    <a:pt x="f243" y="f244"/>
                  </a:moveTo>
                  <a:lnTo>
                    <a:pt x="f245" y="f244"/>
                  </a:lnTo>
                  <a:lnTo>
                    <a:pt x="f246" y="f247"/>
                  </a:lnTo>
                  <a:lnTo>
                    <a:pt x="f246" y="f248"/>
                  </a:lnTo>
                  <a:lnTo>
                    <a:pt x="f245" y="f249"/>
                  </a:lnTo>
                  <a:lnTo>
                    <a:pt x="f243" y="f249"/>
                  </a:lnTo>
                  <a:lnTo>
                    <a:pt x="f250" y="f248"/>
                  </a:lnTo>
                  <a:lnTo>
                    <a:pt x="f250" y="f247"/>
                  </a:lnTo>
                  <a:lnTo>
                    <a:pt x="f243" y="f244"/>
                  </a:lnTo>
                  <a:close/>
                </a:path>
                <a:path w="6172200" h="1781175">
                  <a:moveTo>
                    <a:pt x="f251" y="f252"/>
                  </a:moveTo>
                  <a:lnTo>
                    <a:pt x="f253" y="f252"/>
                  </a:lnTo>
                  <a:lnTo>
                    <a:pt x="f19" y="f254"/>
                  </a:lnTo>
                  <a:lnTo>
                    <a:pt x="f19" y="f255"/>
                  </a:lnTo>
                  <a:lnTo>
                    <a:pt x="f253" y="f226"/>
                  </a:lnTo>
                  <a:lnTo>
                    <a:pt x="f251" y="f226"/>
                  </a:lnTo>
                  <a:lnTo>
                    <a:pt x="f256" y="f255"/>
                  </a:lnTo>
                  <a:lnTo>
                    <a:pt x="f256" y="f254"/>
                  </a:lnTo>
                  <a:lnTo>
                    <a:pt x="f251" y="f252"/>
                  </a:lnTo>
                  <a:close/>
                </a:path>
                <a:path w="6172200" h="1781175">
                  <a:moveTo>
                    <a:pt x="f257" y="f252"/>
                  </a:moveTo>
                  <a:lnTo>
                    <a:pt x="f258" y="f252"/>
                  </a:lnTo>
                  <a:lnTo>
                    <a:pt x="f259" y="f254"/>
                  </a:lnTo>
                  <a:lnTo>
                    <a:pt x="f259" y="f255"/>
                  </a:lnTo>
                  <a:lnTo>
                    <a:pt x="f258" y="f226"/>
                  </a:lnTo>
                  <a:lnTo>
                    <a:pt x="f257" y="f226"/>
                  </a:lnTo>
                  <a:lnTo>
                    <a:pt x="f260" y="f255"/>
                  </a:lnTo>
                  <a:lnTo>
                    <a:pt x="f260" y="f254"/>
                  </a:lnTo>
                  <a:lnTo>
                    <a:pt x="f257" y="f252"/>
                  </a:lnTo>
                  <a:close/>
                </a:path>
                <a:path w="6172200" h="1781175">
                  <a:moveTo>
                    <a:pt x="f80" y="f261"/>
                  </a:moveTo>
                  <a:lnTo>
                    <a:pt x="f82" y="f261"/>
                  </a:lnTo>
                  <a:lnTo>
                    <a:pt x="f27" y="f262"/>
                  </a:lnTo>
                  <a:lnTo>
                    <a:pt x="f27" y="f263"/>
                  </a:lnTo>
                  <a:lnTo>
                    <a:pt x="f82" y="f264"/>
                  </a:lnTo>
                  <a:lnTo>
                    <a:pt x="f80" y="f264"/>
                  </a:lnTo>
                  <a:lnTo>
                    <a:pt x="f85" y="f263"/>
                  </a:lnTo>
                  <a:lnTo>
                    <a:pt x="f85" y="f262"/>
                  </a:lnTo>
                  <a:lnTo>
                    <a:pt x="f80" y="f261"/>
                  </a:lnTo>
                  <a:close/>
                </a:path>
                <a:path w="6172200" h="1781175">
                  <a:moveTo>
                    <a:pt x="f265" y="f261"/>
                  </a:moveTo>
                  <a:lnTo>
                    <a:pt x="f266" y="f261"/>
                  </a:lnTo>
                  <a:lnTo>
                    <a:pt x="f267" y="f262"/>
                  </a:lnTo>
                  <a:lnTo>
                    <a:pt x="f267" y="f263"/>
                  </a:lnTo>
                  <a:lnTo>
                    <a:pt x="f266" y="f264"/>
                  </a:lnTo>
                  <a:lnTo>
                    <a:pt x="f265" y="f264"/>
                  </a:lnTo>
                  <a:lnTo>
                    <a:pt x="f268" y="f263"/>
                  </a:lnTo>
                  <a:lnTo>
                    <a:pt x="f268" y="f262"/>
                  </a:lnTo>
                  <a:lnTo>
                    <a:pt x="f265" y="f261"/>
                  </a:lnTo>
                  <a:close/>
                </a:path>
                <a:path w="6172200" h="1781175">
                  <a:moveTo>
                    <a:pt x="f269" y="f261"/>
                  </a:moveTo>
                  <a:lnTo>
                    <a:pt x="f270" y="f261"/>
                  </a:lnTo>
                  <a:lnTo>
                    <a:pt x="f271" y="f262"/>
                  </a:lnTo>
                  <a:lnTo>
                    <a:pt x="f271" y="f263"/>
                  </a:lnTo>
                  <a:lnTo>
                    <a:pt x="f270" y="f264"/>
                  </a:lnTo>
                  <a:lnTo>
                    <a:pt x="f269" y="f264"/>
                  </a:lnTo>
                  <a:lnTo>
                    <a:pt x="f272" y="f263"/>
                  </a:lnTo>
                  <a:lnTo>
                    <a:pt x="f272" y="f262"/>
                  </a:lnTo>
                  <a:lnTo>
                    <a:pt x="f269" y="f261"/>
                  </a:lnTo>
                  <a:close/>
                </a:path>
                <a:path w="6172200" h="1781175">
                  <a:moveTo>
                    <a:pt x="f273" y="f261"/>
                  </a:moveTo>
                  <a:lnTo>
                    <a:pt x="f274" y="f261"/>
                  </a:lnTo>
                  <a:lnTo>
                    <a:pt x="f275" y="f262"/>
                  </a:lnTo>
                  <a:lnTo>
                    <a:pt x="f275" y="f263"/>
                  </a:lnTo>
                  <a:lnTo>
                    <a:pt x="f274" y="f264"/>
                  </a:lnTo>
                  <a:lnTo>
                    <a:pt x="f273" y="f264"/>
                  </a:lnTo>
                  <a:lnTo>
                    <a:pt x="f276" y="f263"/>
                  </a:lnTo>
                  <a:lnTo>
                    <a:pt x="f276" y="f262"/>
                  </a:lnTo>
                  <a:lnTo>
                    <a:pt x="f273" y="f261"/>
                  </a:lnTo>
                  <a:close/>
                </a:path>
                <a:path w="6172200" h="1781175">
                  <a:moveTo>
                    <a:pt x="f277" y="f261"/>
                  </a:moveTo>
                  <a:lnTo>
                    <a:pt x="f278" y="f261"/>
                  </a:lnTo>
                  <a:lnTo>
                    <a:pt x="f279" y="f262"/>
                  </a:lnTo>
                  <a:lnTo>
                    <a:pt x="f279" y="f263"/>
                  </a:lnTo>
                  <a:lnTo>
                    <a:pt x="f278" y="f264"/>
                  </a:lnTo>
                  <a:lnTo>
                    <a:pt x="f277" y="f264"/>
                  </a:lnTo>
                  <a:lnTo>
                    <a:pt x="f280" y="f263"/>
                  </a:lnTo>
                  <a:lnTo>
                    <a:pt x="f280" y="f262"/>
                  </a:lnTo>
                  <a:lnTo>
                    <a:pt x="f277" y="f261"/>
                  </a:lnTo>
                  <a:close/>
                </a:path>
                <a:path w="6172200" h="1781175">
                  <a:moveTo>
                    <a:pt x="f281" y="f282"/>
                  </a:moveTo>
                  <a:lnTo>
                    <a:pt x="f283" y="f282"/>
                  </a:lnTo>
                  <a:lnTo>
                    <a:pt x="f284" y="f285"/>
                  </a:lnTo>
                  <a:lnTo>
                    <a:pt x="f284" y="f286"/>
                  </a:lnTo>
                  <a:lnTo>
                    <a:pt x="f283" y="f233"/>
                  </a:lnTo>
                  <a:lnTo>
                    <a:pt x="f281" y="f233"/>
                  </a:lnTo>
                  <a:lnTo>
                    <a:pt x="f287" y="f286"/>
                  </a:lnTo>
                  <a:lnTo>
                    <a:pt x="f287" y="f285"/>
                  </a:lnTo>
                  <a:lnTo>
                    <a:pt x="f281" y="f282"/>
                  </a:lnTo>
                  <a:close/>
                </a:path>
                <a:path w="6172200" h="1781175">
                  <a:moveTo>
                    <a:pt x="f288" y="f282"/>
                  </a:moveTo>
                  <a:lnTo>
                    <a:pt x="f289" y="f282"/>
                  </a:lnTo>
                  <a:lnTo>
                    <a:pt x="f290" y="f285"/>
                  </a:lnTo>
                  <a:lnTo>
                    <a:pt x="f290" y="f286"/>
                  </a:lnTo>
                  <a:lnTo>
                    <a:pt x="f289" y="f233"/>
                  </a:lnTo>
                  <a:lnTo>
                    <a:pt x="f288" y="f233"/>
                  </a:lnTo>
                  <a:lnTo>
                    <a:pt x="f291" y="f286"/>
                  </a:lnTo>
                  <a:lnTo>
                    <a:pt x="f291" y="f285"/>
                  </a:lnTo>
                  <a:lnTo>
                    <a:pt x="f288" y="f282"/>
                  </a:lnTo>
                  <a:close/>
                </a:path>
                <a:path w="6172200" h="1781175">
                  <a:moveTo>
                    <a:pt x="f292" y="f276"/>
                  </a:moveTo>
                  <a:lnTo>
                    <a:pt x="f293" y="f276"/>
                  </a:lnTo>
                  <a:lnTo>
                    <a:pt x="f294" y="f295"/>
                  </a:lnTo>
                  <a:lnTo>
                    <a:pt x="f294" y="f296"/>
                  </a:lnTo>
                  <a:lnTo>
                    <a:pt x="f293" y="f297"/>
                  </a:lnTo>
                  <a:lnTo>
                    <a:pt x="f292" y="f297"/>
                  </a:lnTo>
                  <a:lnTo>
                    <a:pt x="f298" y="f296"/>
                  </a:lnTo>
                  <a:lnTo>
                    <a:pt x="f298" y="f295"/>
                  </a:lnTo>
                  <a:lnTo>
                    <a:pt x="f292" y="f276"/>
                  </a:lnTo>
                  <a:close/>
                </a:path>
                <a:path w="6172200" h="1781175">
                  <a:moveTo>
                    <a:pt x="f299" y="f300"/>
                  </a:moveTo>
                  <a:lnTo>
                    <a:pt x="f301" y="f300"/>
                  </a:lnTo>
                  <a:lnTo>
                    <a:pt x="f302" y="f303"/>
                  </a:lnTo>
                  <a:lnTo>
                    <a:pt x="f302" y="f304"/>
                  </a:lnTo>
                  <a:lnTo>
                    <a:pt x="f301" y="f305"/>
                  </a:lnTo>
                  <a:lnTo>
                    <a:pt x="f299" y="f305"/>
                  </a:lnTo>
                  <a:lnTo>
                    <a:pt x="f306" y="f304"/>
                  </a:lnTo>
                  <a:lnTo>
                    <a:pt x="f306" y="f303"/>
                  </a:lnTo>
                  <a:lnTo>
                    <a:pt x="f299" y="f300"/>
                  </a:lnTo>
                  <a:close/>
                </a:path>
                <a:path w="6172200" h="1781175">
                  <a:moveTo>
                    <a:pt x="f307" y="f308"/>
                  </a:moveTo>
                  <a:lnTo>
                    <a:pt x="f309" y="f308"/>
                  </a:lnTo>
                  <a:lnTo>
                    <a:pt x="f310" y="f311"/>
                  </a:lnTo>
                  <a:lnTo>
                    <a:pt x="f310" y="f312"/>
                  </a:lnTo>
                  <a:lnTo>
                    <a:pt x="f309" y="f261"/>
                  </a:lnTo>
                  <a:lnTo>
                    <a:pt x="f307" y="f261"/>
                  </a:lnTo>
                  <a:lnTo>
                    <a:pt x="f115" y="f312"/>
                  </a:lnTo>
                  <a:lnTo>
                    <a:pt x="f115" y="f311"/>
                  </a:lnTo>
                  <a:lnTo>
                    <a:pt x="f307" y="f308"/>
                  </a:lnTo>
                  <a:close/>
                </a:path>
                <a:path w="6172200" h="1781175">
                  <a:moveTo>
                    <a:pt x="f313" y="f314"/>
                  </a:moveTo>
                  <a:lnTo>
                    <a:pt x="f315" y="f314"/>
                  </a:lnTo>
                  <a:lnTo>
                    <a:pt x="f316" y="f317"/>
                  </a:lnTo>
                  <a:lnTo>
                    <a:pt x="f316" y="f318"/>
                  </a:lnTo>
                  <a:lnTo>
                    <a:pt x="f315" y="f282"/>
                  </a:lnTo>
                  <a:lnTo>
                    <a:pt x="f313" y="f282"/>
                  </a:lnTo>
                  <a:lnTo>
                    <a:pt x="f319" y="f318"/>
                  </a:lnTo>
                  <a:lnTo>
                    <a:pt x="f319" y="f317"/>
                  </a:lnTo>
                  <a:lnTo>
                    <a:pt x="f313" y="f314"/>
                  </a:lnTo>
                  <a:close/>
                </a:path>
                <a:path w="6172200" h="1781175">
                  <a:moveTo>
                    <a:pt x="f320" y="f321"/>
                  </a:moveTo>
                  <a:lnTo>
                    <a:pt x="f322" y="f321"/>
                  </a:lnTo>
                  <a:lnTo>
                    <a:pt x="f323" y="f324"/>
                  </a:lnTo>
                  <a:lnTo>
                    <a:pt x="f323" y="f325"/>
                  </a:lnTo>
                  <a:lnTo>
                    <a:pt x="f322" y="f326"/>
                  </a:lnTo>
                  <a:lnTo>
                    <a:pt x="f320" y="f326"/>
                  </a:lnTo>
                  <a:lnTo>
                    <a:pt x="f327" y="f325"/>
                  </a:lnTo>
                  <a:lnTo>
                    <a:pt x="f327" y="f324"/>
                  </a:lnTo>
                  <a:lnTo>
                    <a:pt x="f320" y="f321"/>
                  </a:lnTo>
                  <a:close/>
                </a:path>
                <a:path w="6172200" h="1781175">
                  <a:moveTo>
                    <a:pt x="f328" y="f329"/>
                  </a:moveTo>
                  <a:lnTo>
                    <a:pt x="f330" y="f329"/>
                  </a:lnTo>
                  <a:lnTo>
                    <a:pt x="f331" y="f332"/>
                  </a:lnTo>
                  <a:lnTo>
                    <a:pt x="f331" y="f273"/>
                  </a:lnTo>
                  <a:lnTo>
                    <a:pt x="f330" y="f276"/>
                  </a:lnTo>
                  <a:lnTo>
                    <a:pt x="f328" y="f276"/>
                  </a:lnTo>
                  <a:lnTo>
                    <a:pt x="f333" y="f273"/>
                  </a:lnTo>
                  <a:lnTo>
                    <a:pt x="f333" y="f332"/>
                  </a:lnTo>
                  <a:lnTo>
                    <a:pt x="f328" y="f329"/>
                  </a:lnTo>
                  <a:close/>
                </a:path>
                <a:path w="6172200" h="1781175">
                  <a:moveTo>
                    <a:pt x="f334" y="f329"/>
                  </a:moveTo>
                  <a:lnTo>
                    <a:pt x="f335" y="f329"/>
                  </a:lnTo>
                  <a:lnTo>
                    <a:pt x="f336" y="f332"/>
                  </a:lnTo>
                  <a:lnTo>
                    <a:pt x="f336" y="f273"/>
                  </a:lnTo>
                  <a:lnTo>
                    <a:pt x="f335" y="f276"/>
                  </a:lnTo>
                  <a:lnTo>
                    <a:pt x="f334" y="f276"/>
                  </a:lnTo>
                  <a:lnTo>
                    <a:pt x="f337" y="f273"/>
                  </a:lnTo>
                  <a:lnTo>
                    <a:pt x="f337" y="f332"/>
                  </a:lnTo>
                  <a:lnTo>
                    <a:pt x="f334" y="f329"/>
                  </a:lnTo>
                  <a:close/>
                </a:path>
                <a:path w="6172200" h="1781175">
                  <a:moveTo>
                    <a:pt x="f338" y="f329"/>
                  </a:moveTo>
                  <a:lnTo>
                    <a:pt x="f339" y="f329"/>
                  </a:lnTo>
                  <a:lnTo>
                    <a:pt x="f194" y="f332"/>
                  </a:lnTo>
                  <a:lnTo>
                    <a:pt x="f194" y="f273"/>
                  </a:lnTo>
                  <a:lnTo>
                    <a:pt x="f339" y="f276"/>
                  </a:lnTo>
                  <a:lnTo>
                    <a:pt x="f338" y="f276"/>
                  </a:lnTo>
                  <a:lnTo>
                    <a:pt x="f340" y="f273"/>
                  </a:lnTo>
                  <a:lnTo>
                    <a:pt x="f340" y="f332"/>
                  </a:lnTo>
                  <a:lnTo>
                    <a:pt x="f338" y="f329"/>
                  </a:lnTo>
                  <a:close/>
                </a:path>
                <a:path w="6172200" h="1781175">
                  <a:moveTo>
                    <a:pt x="f341" y="f329"/>
                  </a:moveTo>
                  <a:lnTo>
                    <a:pt x="f342" y="f329"/>
                  </a:lnTo>
                  <a:lnTo>
                    <a:pt x="f343" y="f332"/>
                  </a:lnTo>
                  <a:lnTo>
                    <a:pt x="f343" y="f273"/>
                  </a:lnTo>
                  <a:lnTo>
                    <a:pt x="f342" y="f276"/>
                  </a:lnTo>
                  <a:lnTo>
                    <a:pt x="f341" y="f276"/>
                  </a:lnTo>
                  <a:lnTo>
                    <a:pt x="f344" y="f273"/>
                  </a:lnTo>
                  <a:lnTo>
                    <a:pt x="f344" y="f332"/>
                  </a:lnTo>
                  <a:lnTo>
                    <a:pt x="f341" y="f329"/>
                  </a:lnTo>
                  <a:close/>
                </a:path>
                <a:path w="6172200" h="1781175">
                  <a:moveTo>
                    <a:pt x="f345" y="f346"/>
                  </a:moveTo>
                  <a:lnTo>
                    <a:pt x="f347" y="f346"/>
                  </a:lnTo>
                  <a:lnTo>
                    <a:pt x="f348" y="f349"/>
                  </a:lnTo>
                  <a:lnTo>
                    <a:pt x="f348" y="f350"/>
                  </a:lnTo>
                  <a:lnTo>
                    <a:pt x="f347" y="f351"/>
                  </a:lnTo>
                  <a:lnTo>
                    <a:pt x="f345" y="f351"/>
                  </a:lnTo>
                  <a:lnTo>
                    <a:pt x="f352" y="f350"/>
                  </a:lnTo>
                  <a:lnTo>
                    <a:pt x="f352" y="f349"/>
                  </a:lnTo>
                  <a:lnTo>
                    <a:pt x="f345" y="f346"/>
                  </a:lnTo>
                  <a:close/>
                </a:path>
                <a:path w="6172200" h="1781175">
                  <a:moveTo>
                    <a:pt x="f353" y="f346"/>
                  </a:moveTo>
                  <a:lnTo>
                    <a:pt x="f354" y="f346"/>
                  </a:lnTo>
                  <a:lnTo>
                    <a:pt x="f355" y="f349"/>
                  </a:lnTo>
                  <a:lnTo>
                    <a:pt x="f355" y="f350"/>
                  </a:lnTo>
                  <a:lnTo>
                    <a:pt x="f354" y="f351"/>
                  </a:lnTo>
                  <a:lnTo>
                    <a:pt x="f353" y="f351"/>
                  </a:lnTo>
                  <a:lnTo>
                    <a:pt x="f356" y="f350"/>
                  </a:lnTo>
                  <a:lnTo>
                    <a:pt x="f356" y="f349"/>
                  </a:lnTo>
                  <a:lnTo>
                    <a:pt x="f353" y="f346"/>
                  </a:lnTo>
                  <a:close/>
                </a:path>
                <a:path w="6172200" h="1781175">
                  <a:moveTo>
                    <a:pt x="f357" y="f358"/>
                  </a:moveTo>
                  <a:lnTo>
                    <a:pt x="f359" y="f358"/>
                  </a:lnTo>
                  <a:lnTo>
                    <a:pt x="f360" y="f361"/>
                  </a:lnTo>
                  <a:lnTo>
                    <a:pt x="f360" y="f362"/>
                  </a:lnTo>
                  <a:lnTo>
                    <a:pt x="f359" y="f300"/>
                  </a:lnTo>
                  <a:lnTo>
                    <a:pt x="f357" y="f300"/>
                  </a:lnTo>
                  <a:lnTo>
                    <a:pt x="f363" y="f362"/>
                  </a:lnTo>
                  <a:lnTo>
                    <a:pt x="f363" y="f361"/>
                  </a:lnTo>
                  <a:lnTo>
                    <a:pt x="f357" y="f358"/>
                  </a:lnTo>
                  <a:close/>
                </a:path>
                <a:path w="6172200" h="1781175">
                  <a:moveTo>
                    <a:pt x="f364" y="f365"/>
                  </a:moveTo>
                  <a:lnTo>
                    <a:pt x="f366" y="f365"/>
                  </a:lnTo>
                  <a:lnTo>
                    <a:pt x="f238" y="f367"/>
                  </a:lnTo>
                  <a:lnTo>
                    <a:pt x="f238" y="f368"/>
                  </a:lnTo>
                  <a:lnTo>
                    <a:pt x="f366" y="f314"/>
                  </a:lnTo>
                  <a:lnTo>
                    <a:pt x="f364" y="f314"/>
                  </a:lnTo>
                  <a:lnTo>
                    <a:pt x="f38" y="f368"/>
                  </a:lnTo>
                  <a:lnTo>
                    <a:pt x="f38" y="f367"/>
                  </a:lnTo>
                  <a:lnTo>
                    <a:pt x="f364" y="f365"/>
                  </a:lnTo>
                  <a:close/>
                </a:path>
                <a:path w="6172200" h="1781175">
                  <a:moveTo>
                    <a:pt x="f369" y="f370"/>
                  </a:moveTo>
                  <a:lnTo>
                    <a:pt x="f371" y="f370"/>
                  </a:lnTo>
                  <a:lnTo>
                    <a:pt x="f372" y="f373"/>
                  </a:lnTo>
                  <a:lnTo>
                    <a:pt x="f372" y="f374"/>
                  </a:lnTo>
                  <a:lnTo>
                    <a:pt x="f371" y="f321"/>
                  </a:lnTo>
                  <a:lnTo>
                    <a:pt x="f369" y="f321"/>
                  </a:lnTo>
                  <a:lnTo>
                    <a:pt x="f375" y="f374"/>
                  </a:lnTo>
                  <a:lnTo>
                    <a:pt x="f375" y="f373"/>
                  </a:lnTo>
                  <a:lnTo>
                    <a:pt x="f369" y="f370"/>
                  </a:lnTo>
                  <a:close/>
                </a:path>
                <a:path w="6172200" h="1781175">
                  <a:moveTo>
                    <a:pt x="f376" y="f370"/>
                  </a:moveTo>
                  <a:lnTo>
                    <a:pt x="f377" y="f370"/>
                  </a:lnTo>
                  <a:lnTo>
                    <a:pt x="f378" y="f373"/>
                  </a:lnTo>
                  <a:lnTo>
                    <a:pt x="f378" y="f374"/>
                  </a:lnTo>
                  <a:lnTo>
                    <a:pt x="f377" y="f321"/>
                  </a:lnTo>
                  <a:lnTo>
                    <a:pt x="f376" y="f321"/>
                  </a:lnTo>
                  <a:lnTo>
                    <a:pt x="f379" y="f374"/>
                  </a:lnTo>
                  <a:lnTo>
                    <a:pt x="f379" y="f373"/>
                  </a:lnTo>
                  <a:lnTo>
                    <a:pt x="f376" y="f370"/>
                  </a:lnTo>
                  <a:close/>
                </a:path>
                <a:path w="6172200" h="1781175">
                  <a:moveTo>
                    <a:pt x="f380" y="f370"/>
                  </a:moveTo>
                  <a:lnTo>
                    <a:pt x="f381" y="f370"/>
                  </a:lnTo>
                  <a:lnTo>
                    <a:pt x="f173" y="f373"/>
                  </a:lnTo>
                  <a:lnTo>
                    <a:pt x="f173" y="f374"/>
                  </a:lnTo>
                  <a:lnTo>
                    <a:pt x="f381" y="f321"/>
                  </a:lnTo>
                  <a:lnTo>
                    <a:pt x="f380" y="f321"/>
                  </a:lnTo>
                  <a:lnTo>
                    <a:pt x="f382" y="f374"/>
                  </a:lnTo>
                  <a:lnTo>
                    <a:pt x="f382" y="f373"/>
                  </a:lnTo>
                  <a:lnTo>
                    <a:pt x="f380" y="f370"/>
                  </a:lnTo>
                  <a:close/>
                </a:path>
                <a:path w="6172200" h="1781175">
                  <a:moveTo>
                    <a:pt x="f383" y="f384"/>
                  </a:moveTo>
                  <a:lnTo>
                    <a:pt x="f385" y="f384"/>
                  </a:lnTo>
                  <a:lnTo>
                    <a:pt x="f386" y="f387"/>
                  </a:lnTo>
                  <a:lnTo>
                    <a:pt x="f386" y="f388"/>
                  </a:lnTo>
                  <a:lnTo>
                    <a:pt x="f385" y="f329"/>
                  </a:lnTo>
                  <a:lnTo>
                    <a:pt x="f383" y="f329"/>
                  </a:lnTo>
                  <a:lnTo>
                    <a:pt x="f389" y="f388"/>
                  </a:lnTo>
                  <a:lnTo>
                    <a:pt x="f389" y="f387"/>
                  </a:lnTo>
                  <a:lnTo>
                    <a:pt x="f383" y="f384"/>
                  </a:lnTo>
                  <a:close/>
                </a:path>
                <a:path w="6172200" h="1781175">
                  <a:moveTo>
                    <a:pt x="f390" y="f384"/>
                  </a:moveTo>
                  <a:lnTo>
                    <a:pt x="f391" y="f384"/>
                  </a:lnTo>
                  <a:lnTo>
                    <a:pt x="f392" y="f387"/>
                  </a:lnTo>
                  <a:lnTo>
                    <a:pt x="f392" y="f388"/>
                  </a:lnTo>
                  <a:lnTo>
                    <a:pt x="f391" y="f329"/>
                  </a:lnTo>
                  <a:lnTo>
                    <a:pt x="f390" y="f329"/>
                  </a:lnTo>
                  <a:lnTo>
                    <a:pt x="f393" y="f388"/>
                  </a:lnTo>
                  <a:lnTo>
                    <a:pt x="f393" y="f387"/>
                  </a:lnTo>
                  <a:lnTo>
                    <a:pt x="f390" y="f384"/>
                  </a:lnTo>
                  <a:close/>
                </a:path>
                <a:path w="6172200" h="1781175">
                  <a:moveTo>
                    <a:pt x="f394" y="f395"/>
                  </a:moveTo>
                  <a:lnTo>
                    <a:pt x="f396" y="f395"/>
                  </a:lnTo>
                  <a:lnTo>
                    <a:pt x="f397" y="f398"/>
                  </a:lnTo>
                  <a:lnTo>
                    <a:pt x="f397" y="f399"/>
                  </a:lnTo>
                  <a:lnTo>
                    <a:pt x="f396" y="f346"/>
                  </a:lnTo>
                  <a:lnTo>
                    <a:pt x="f394" y="f346"/>
                  </a:lnTo>
                  <a:lnTo>
                    <a:pt x="f400" y="f399"/>
                  </a:lnTo>
                  <a:lnTo>
                    <a:pt x="f400" y="f398"/>
                  </a:lnTo>
                  <a:lnTo>
                    <a:pt x="f394" y="f395"/>
                  </a:lnTo>
                  <a:close/>
                </a:path>
                <a:path w="6172200" h="1781175">
                  <a:moveTo>
                    <a:pt x="f401" y="f395"/>
                  </a:moveTo>
                  <a:lnTo>
                    <a:pt x="f402" y="f395"/>
                  </a:lnTo>
                  <a:lnTo>
                    <a:pt x="f403" y="f398"/>
                  </a:lnTo>
                  <a:lnTo>
                    <a:pt x="f403" y="f399"/>
                  </a:lnTo>
                  <a:lnTo>
                    <a:pt x="f402" y="f346"/>
                  </a:lnTo>
                  <a:lnTo>
                    <a:pt x="f401" y="f346"/>
                  </a:lnTo>
                  <a:lnTo>
                    <a:pt x="f404" y="f399"/>
                  </a:lnTo>
                  <a:lnTo>
                    <a:pt x="f404" y="f398"/>
                  </a:lnTo>
                  <a:lnTo>
                    <a:pt x="f401" y="f395"/>
                  </a:lnTo>
                  <a:close/>
                </a:path>
                <a:path w="6172200" h="1781175">
                  <a:moveTo>
                    <a:pt x="f405" y="f406"/>
                  </a:moveTo>
                  <a:lnTo>
                    <a:pt x="f407" y="f406"/>
                  </a:lnTo>
                  <a:lnTo>
                    <a:pt x="f408" y="f409"/>
                  </a:lnTo>
                  <a:lnTo>
                    <a:pt x="f408" y="f410"/>
                  </a:lnTo>
                  <a:lnTo>
                    <a:pt x="f407" y="f358"/>
                  </a:lnTo>
                  <a:lnTo>
                    <a:pt x="f405" y="f358"/>
                  </a:lnTo>
                  <a:lnTo>
                    <a:pt x="f411" y="f410"/>
                  </a:lnTo>
                  <a:lnTo>
                    <a:pt x="f411" y="f409"/>
                  </a:lnTo>
                  <a:lnTo>
                    <a:pt x="f405" y="f406"/>
                  </a:lnTo>
                  <a:close/>
                </a:path>
                <a:path w="6172200" h="1781175">
                  <a:moveTo>
                    <a:pt x="f412" y="f413"/>
                  </a:moveTo>
                  <a:lnTo>
                    <a:pt x="f414" y="f413"/>
                  </a:lnTo>
                  <a:lnTo>
                    <a:pt x="f415" y="f416"/>
                  </a:lnTo>
                  <a:lnTo>
                    <a:pt x="f415" y="f417"/>
                  </a:lnTo>
                  <a:lnTo>
                    <a:pt x="f414" y="f418"/>
                  </a:lnTo>
                  <a:lnTo>
                    <a:pt x="f412" y="f418"/>
                  </a:lnTo>
                  <a:lnTo>
                    <a:pt x="f60" y="f417"/>
                  </a:lnTo>
                  <a:lnTo>
                    <a:pt x="f60" y="f416"/>
                  </a:lnTo>
                  <a:lnTo>
                    <a:pt x="f412" y="f413"/>
                  </a:lnTo>
                  <a:close/>
                </a:path>
                <a:path w="6172200" h="1781175">
                  <a:moveTo>
                    <a:pt x="f419" y="f413"/>
                  </a:moveTo>
                  <a:lnTo>
                    <a:pt x="f420" y="f413"/>
                  </a:lnTo>
                  <a:lnTo>
                    <a:pt x="f421" y="f416"/>
                  </a:lnTo>
                  <a:lnTo>
                    <a:pt x="f421" y="f417"/>
                  </a:lnTo>
                  <a:lnTo>
                    <a:pt x="f420" y="f418"/>
                  </a:lnTo>
                  <a:lnTo>
                    <a:pt x="f419" y="f418"/>
                  </a:lnTo>
                  <a:lnTo>
                    <a:pt x="f422" y="f417"/>
                  </a:lnTo>
                  <a:lnTo>
                    <a:pt x="f422" y="f416"/>
                  </a:lnTo>
                  <a:lnTo>
                    <a:pt x="f419" y="f413"/>
                  </a:lnTo>
                  <a:close/>
                </a:path>
                <a:path w="6172200" h="1781175">
                  <a:moveTo>
                    <a:pt x="f423" y="f413"/>
                  </a:moveTo>
                  <a:lnTo>
                    <a:pt x="f424" y="f413"/>
                  </a:lnTo>
                  <a:lnTo>
                    <a:pt x="f425" y="f416"/>
                  </a:lnTo>
                  <a:lnTo>
                    <a:pt x="f425" y="f417"/>
                  </a:lnTo>
                  <a:lnTo>
                    <a:pt x="f424" y="f418"/>
                  </a:lnTo>
                  <a:lnTo>
                    <a:pt x="f423" y="f418"/>
                  </a:lnTo>
                  <a:lnTo>
                    <a:pt x="f426" y="f417"/>
                  </a:lnTo>
                  <a:lnTo>
                    <a:pt x="f426" y="f416"/>
                  </a:lnTo>
                  <a:lnTo>
                    <a:pt x="f423" y="f413"/>
                  </a:lnTo>
                  <a:close/>
                </a:path>
                <a:path w="6172200" h="1781175">
                  <a:moveTo>
                    <a:pt x="f427" y="f428"/>
                  </a:moveTo>
                  <a:lnTo>
                    <a:pt x="f429" y="f428"/>
                  </a:lnTo>
                  <a:lnTo>
                    <a:pt x="f430" y="f431"/>
                  </a:lnTo>
                  <a:lnTo>
                    <a:pt x="f430" y="f432"/>
                  </a:lnTo>
                  <a:lnTo>
                    <a:pt x="f429" y="f384"/>
                  </a:lnTo>
                  <a:lnTo>
                    <a:pt x="f427" y="f384"/>
                  </a:lnTo>
                  <a:lnTo>
                    <a:pt x="f433" y="f432"/>
                  </a:lnTo>
                  <a:lnTo>
                    <a:pt x="f433" y="f431"/>
                  </a:lnTo>
                  <a:lnTo>
                    <a:pt x="f427" y="f428"/>
                  </a:lnTo>
                  <a:close/>
                </a:path>
                <a:path w="6172200" h="1781175">
                  <a:moveTo>
                    <a:pt x="f434" y="f428"/>
                  </a:moveTo>
                  <a:lnTo>
                    <a:pt x="f435" y="f428"/>
                  </a:lnTo>
                  <a:lnTo>
                    <a:pt x="f436" y="f431"/>
                  </a:lnTo>
                  <a:lnTo>
                    <a:pt x="f436" y="f432"/>
                  </a:lnTo>
                  <a:lnTo>
                    <a:pt x="f435" y="f384"/>
                  </a:lnTo>
                  <a:lnTo>
                    <a:pt x="f434" y="f384"/>
                  </a:lnTo>
                  <a:lnTo>
                    <a:pt x="f95" y="f432"/>
                  </a:lnTo>
                  <a:lnTo>
                    <a:pt x="f95" y="f431"/>
                  </a:lnTo>
                  <a:lnTo>
                    <a:pt x="f434" y="f428"/>
                  </a:lnTo>
                  <a:close/>
                </a:path>
                <a:path w="6172200" h="1781175">
                  <a:moveTo>
                    <a:pt x="f437" y="f428"/>
                  </a:moveTo>
                  <a:lnTo>
                    <a:pt x="f438" y="f428"/>
                  </a:lnTo>
                  <a:lnTo>
                    <a:pt x="f439" y="f431"/>
                  </a:lnTo>
                  <a:lnTo>
                    <a:pt x="f439" y="f432"/>
                  </a:lnTo>
                  <a:lnTo>
                    <a:pt x="f438" y="f384"/>
                  </a:lnTo>
                  <a:lnTo>
                    <a:pt x="f437" y="f384"/>
                  </a:lnTo>
                  <a:lnTo>
                    <a:pt x="f440" y="f432"/>
                  </a:lnTo>
                  <a:lnTo>
                    <a:pt x="f440" y="f431"/>
                  </a:lnTo>
                  <a:lnTo>
                    <a:pt x="f437" y="f428"/>
                  </a:lnTo>
                  <a:close/>
                </a:path>
                <a:path w="6172200" h="1781175">
                  <a:moveTo>
                    <a:pt x="f441" y="f428"/>
                  </a:moveTo>
                  <a:lnTo>
                    <a:pt x="f442" y="f428"/>
                  </a:lnTo>
                  <a:lnTo>
                    <a:pt x="f443" y="f431"/>
                  </a:lnTo>
                  <a:lnTo>
                    <a:pt x="f443" y="f432"/>
                  </a:lnTo>
                  <a:lnTo>
                    <a:pt x="f442" y="f384"/>
                  </a:lnTo>
                  <a:lnTo>
                    <a:pt x="f441" y="f384"/>
                  </a:lnTo>
                  <a:lnTo>
                    <a:pt x="f444" y="f432"/>
                  </a:lnTo>
                  <a:lnTo>
                    <a:pt x="f444" y="f431"/>
                  </a:lnTo>
                  <a:lnTo>
                    <a:pt x="f441" y="f428"/>
                  </a:lnTo>
                  <a:close/>
                </a:path>
                <a:path w="6172200" h="1781175">
                  <a:moveTo>
                    <a:pt x="f65" y="f445"/>
                  </a:moveTo>
                  <a:lnTo>
                    <a:pt x="f67" y="f445"/>
                  </a:lnTo>
                  <a:lnTo>
                    <a:pt x="f68" y="f446"/>
                  </a:lnTo>
                  <a:lnTo>
                    <a:pt x="f68" y="f447"/>
                  </a:lnTo>
                  <a:lnTo>
                    <a:pt x="f67" y="f406"/>
                  </a:lnTo>
                  <a:lnTo>
                    <a:pt x="f65" y="f406"/>
                  </a:lnTo>
                  <a:lnTo>
                    <a:pt x="f72" y="f447"/>
                  </a:lnTo>
                  <a:lnTo>
                    <a:pt x="f72" y="f446"/>
                  </a:lnTo>
                  <a:lnTo>
                    <a:pt x="f65" y="f445"/>
                  </a:lnTo>
                  <a:close/>
                </a:path>
                <a:path w="6172200" h="1781175">
                  <a:moveTo>
                    <a:pt x="f214" y="f448"/>
                  </a:moveTo>
                  <a:lnTo>
                    <a:pt x="f216" y="f448"/>
                  </a:lnTo>
                  <a:lnTo>
                    <a:pt x="f217" y="f449"/>
                  </a:lnTo>
                  <a:lnTo>
                    <a:pt x="f217" y="f450"/>
                  </a:lnTo>
                  <a:lnTo>
                    <a:pt x="f216" y="f413"/>
                  </a:lnTo>
                  <a:lnTo>
                    <a:pt x="f214" y="f413"/>
                  </a:lnTo>
                  <a:lnTo>
                    <a:pt x="f220" y="f450"/>
                  </a:lnTo>
                  <a:lnTo>
                    <a:pt x="f220" y="f449"/>
                  </a:lnTo>
                  <a:lnTo>
                    <a:pt x="f214" y="f448"/>
                  </a:lnTo>
                  <a:close/>
                </a:path>
                <a:path w="6172200" h="1781175">
                  <a:moveTo>
                    <a:pt x="f451" y="f452"/>
                  </a:moveTo>
                  <a:lnTo>
                    <a:pt x="f453" y="f452"/>
                  </a:lnTo>
                  <a:lnTo>
                    <a:pt x="f454" y="f455"/>
                  </a:lnTo>
                  <a:lnTo>
                    <a:pt x="f454" y="f456"/>
                  </a:lnTo>
                  <a:lnTo>
                    <a:pt x="f453" y="f457"/>
                  </a:lnTo>
                  <a:lnTo>
                    <a:pt x="f451" y="f457"/>
                  </a:lnTo>
                  <a:lnTo>
                    <a:pt x="f458" y="f456"/>
                  </a:lnTo>
                  <a:lnTo>
                    <a:pt x="f458" y="f455"/>
                  </a:lnTo>
                  <a:lnTo>
                    <a:pt x="f451" y="f452"/>
                  </a:lnTo>
                  <a:close/>
                </a:path>
                <a:path w="6172200" h="1781175">
                  <a:moveTo>
                    <a:pt x="f459" y="f452"/>
                  </a:moveTo>
                  <a:lnTo>
                    <a:pt x="f460" y="f452"/>
                  </a:lnTo>
                  <a:lnTo>
                    <a:pt x="f461" y="f455"/>
                  </a:lnTo>
                  <a:lnTo>
                    <a:pt x="f461" y="f456"/>
                  </a:lnTo>
                  <a:lnTo>
                    <a:pt x="f460" y="f457"/>
                  </a:lnTo>
                  <a:lnTo>
                    <a:pt x="f459" y="f457"/>
                  </a:lnTo>
                  <a:lnTo>
                    <a:pt x="f462" y="f456"/>
                  </a:lnTo>
                  <a:lnTo>
                    <a:pt x="f462" y="f455"/>
                  </a:lnTo>
                  <a:lnTo>
                    <a:pt x="f459" y="f452"/>
                  </a:lnTo>
                  <a:close/>
                </a:path>
                <a:path w="6172200" h="1781175">
                  <a:moveTo>
                    <a:pt x="f463" y="f452"/>
                  </a:moveTo>
                  <a:lnTo>
                    <a:pt x="f464" y="f452"/>
                  </a:lnTo>
                  <a:lnTo>
                    <a:pt x="f465" y="f455"/>
                  </a:lnTo>
                  <a:lnTo>
                    <a:pt x="f465" y="f456"/>
                  </a:lnTo>
                  <a:lnTo>
                    <a:pt x="f464" y="f457"/>
                  </a:lnTo>
                  <a:lnTo>
                    <a:pt x="f463" y="f457"/>
                  </a:lnTo>
                  <a:lnTo>
                    <a:pt x="f466" y="f456"/>
                  </a:lnTo>
                  <a:lnTo>
                    <a:pt x="f466" y="f455"/>
                  </a:lnTo>
                  <a:lnTo>
                    <a:pt x="f463" y="f452"/>
                  </a:lnTo>
                  <a:close/>
                </a:path>
                <a:path w="6172200" h="1781175">
                  <a:moveTo>
                    <a:pt x="f467" y="f452"/>
                  </a:moveTo>
                  <a:lnTo>
                    <a:pt x="f468" y="f452"/>
                  </a:lnTo>
                  <a:lnTo>
                    <a:pt x="f469" y="f455"/>
                  </a:lnTo>
                  <a:lnTo>
                    <a:pt x="f469" y="f456"/>
                  </a:lnTo>
                  <a:lnTo>
                    <a:pt x="f468" y="f457"/>
                  </a:lnTo>
                  <a:lnTo>
                    <a:pt x="f467" y="f457"/>
                  </a:lnTo>
                  <a:lnTo>
                    <a:pt x="f470" y="f456"/>
                  </a:lnTo>
                  <a:lnTo>
                    <a:pt x="f470" y="f455"/>
                  </a:lnTo>
                  <a:lnTo>
                    <a:pt x="f467" y="f452"/>
                  </a:lnTo>
                  <a:close/>
                </a:path>
                <a:path w="6172200" h="1781175">
                  <a:moveTo>
                    <a:pt x="f471" y="f472"/>
                  </a:moveTo>
                  <a:lnTo>
                    <a:pt x="f473" y="f472"/>
                  </a:lnTo>
                  <a:lnTo>
                    <a:pt x="f474" y="f475"/>
                  </a:lnTo>
                  <a:lnTo>
                    <a:pt x="f474" y="f476"/>
                  </a:lnTo>
                  <a:lnTo>
                    <a:pt x="f473" y="f477"/>
                  </a:lnTo>
                  <a:lnTo>
                    <a:pt x="f471" y="f477"/>
                  </a:lnTo>
                  <a:lnTo>
                    <a:pt x="f478" y="f476"/>
                  </a:lnTo>
                  <a:lnTo>
                    <a:pt x="f478" y="f475"/>
                  </a:lnTo>
                  <a:lnTo>
                    <a:pt x="f471" y="f472"/>
                  </a:lnTo>
                  <a:close/>
                </a:path>
                <a:path w="6172200" h="1781175">
                  <a:moveTo>
                    <a:pt x="f479" y="f480"/>
                  </a:moveTo>
                  <a:lnTo>
                    <a:pt x="f481" y="f480"/>
                  </a:lnTo>
                  <a:lnTo>
                    <a:pt x="f482" y="f483"/>
                  </a:lnTo>
                  <a:lnTo>
                    <a:pt x="f482" y="f484"/>
                  </a:lnTo>
                  <a:lnTo>
                    <a:pt x="f481" y="f428"/>
                  </a:lnTo>
                  <a:lnTo>
                    <a:pt x="f479" y="f428"/>
                  </a:lnTo>
                  <a:lnTo>
                    <a:pt x="f485" y="f484"/>
                  </a:lnTo>
                  <a:lnTo>
                    <a:pt x="f485" y="f483"/>
                  </a:lnTo>
                  <a:lnTo>
                    <a:pt x="f479" y="f480"/>
                  </a:lnTo>
                  <a:close/>
                </a:path>
                <a:path w="6172200" h="1781175">
                  <a:moveTo>
                    <a:pt x="f486" y="f480"/>
                  </a:moveTo>
                  <a:lnTo>
                    <a:pt x="f487" y="f480"/>
                  </a:lnTo>
                  <a:lnTo>
                    <a:pt x="f488" y="f483"/>
                  </a:lnTo>
                  <a:lnTo>
                    <a:pt x="f488" y="f484"/>
                  </a:lnTo>
                  <a:lnTo>
                    <a:pt x="f487" y="f428"/>
                  </a:lnTo>
                  <a:lnTo>
                    <a:pt x="f486" y="f428"/>
                  </a:lnTo>
                  <a:lnTo>
                    <a:pt x="f489" y="f484"/>
                  </a:lnTo>
                  <a:lnTo>
                    <a:pt x="f489" y="f483"/>
                  </a:lnTo>
                  <a:lnTo>
                    <a:pt x="f486" y="f480"/>
                  </a:lnTo>
                  <a:close/>
                </a:path>
                <a:path w="6172200" h="1781175">
                  <a:moveTo>
                    <a:pt x="f490" y="f480"/>
                  </a:moveTo>
                  <a:lnTo>
                    <a:pt x="f491" y="f480"/>
                  </a:lnTo>
                  <a:lnTo>
                    <a:pt x="f492" y="f483"/>
                  </a:lnTo>
                  <a:lnTo>
                    <a:pt x="f492" y="f484"/>
                  </a:lnTo>
                  <a:lnTo>
                    <a:pt x="f491" y="f428"/>
                  </a:lnTo>
                  <a:lnTo>
                    <a:pt x="f490" y="f428"/>
                  </a:lnTo>
                  <a:lnTo>
                    <a:pt x="f493" y="f484"/>
                  </a:lnTo>
                  <a:lnTo>
                    <a:pt x="f493" y="f483"/>
                  </a:lnTo>
                  <a:lnTo>
                    <a:pt x="f490" y="f480"/>
                  </a:lnTo>
                  <a:close/>
                </a:path>
                <a:path w="6172200" h="1781175">
                  <a:moveTo>
                    <a:pt x="f207" y="f494"/>
                  </a:moveTo>
                  <a:lnTo>
                    <a:pt x="f209" y="f494"/>
                  </a:lnTo>
                  <a:lnTo>
                    <a:pt x="f210" y="f495"/>
                  </a:lnTo>
                  <a:lnTo>
                    <a:pt x="f210" y="f496"/>
                  </a:lnTo>
                  <a:lnTo>
                    <a:pt x="f209" y="f497"/>
                  </a:lnTo>
                  <a:lnTo>
                    <a:pt x="f207" y="f497"/>
                  </a:lnTo>
                  <a:lnTo>
                    <a:pt x="f213" y="f496"/>
                  </a:lnTo>
                  <a:lnTo>
                    <a:pt x="f213" y="f495"/>
                  </a:lnTo>
                  <a:lnTo>
                    <a:pt x="f207" y="f494"/>
                  </a:lnTo>
                  <a:close/>
                </a:path>
                <a:path w="6172200" h="1781175">
                  <a:moveTo>
                    <a:pt x="f498" y="f499"/>
                  </a:moveTo>
                  <a:lnTo>
                    <a:pt x="f500" y="f499"/>
                  </a:lnTo>
                  <a:lnTo>
                    <a:pt x="f501" y="f502"/>
                  </a:lnTo>
                  <a:lnTo>
                    <a:pt x="f501" y="f503"/>
                  </a:lnTo>
                  <a:lnTo>
                    <a:pt x="f500" y="f445"/>
                  </a:lnTo>
                  <a:lnTo>
                    <a:pt x="f498" y="f445"/>
                  </a:lnTo>
                  <a:lnTo>
                    <a:pt x="f504" y="f503"/>
                  </a:lnTo>
                  <a:lnTo>
                    <a:pt x="f504" y="f502"/>
                  </a:lnTo>
                  <a:lnTo>
                    <a:pt x="f498" y="f499"/>
                  </a:lnTo>
                  <a:close/>
                </a:path>
                <a:path w="6172200" h="1781175">
                  <a:moveTo>
                    <a:pt x="f505" y="f506"/>
                  </a:moveTo>
                  <a:lnTo>
                    <a:pt x="f507" y="f506"/>
                  </a:lnTo>
                  <a:lnTo>
                    <a:pt x="f508" y="f509"/>
                  </a:lnTo>
                  <a:lnTo>
                    <a:pt x="f508" y="f510"/>
                  </a:lnTo>
                  <a:lnTo>
                    <a:pt x="f507" y="f448"/>
                  </a:lnTo>
                  <a:lnTo>
                    <a:pt x="f505" y="f448"/>
                  </a:lnTo>
                  <a:lnTo>
                    <a:pt x="f511" y="f510"/>
                  </a:lnTo>
                  <a:lnTo>
                    <a:pt x="f511" y="f509"/>
                  </a:lnTo>
                  <a:lnTo>
                    <a:pt x="f505" y="f506"/>
                  </a:lnTo>
                  <a:close/>
                </a:path>
                <a:path w="6172200" h="1781175">
                  <a:moveTo>
                    <a:pt x="f512" y="f506"/>
                  </a:moveTo>
                  <a:lnTo>
                    <a:pt x="f513" y="f506"/>
                  </a:lnTo>
                  <a:lnTo>
                    <a:pt x="f514" y="f509"/>
                  </a:lnTo>
                  <a:lnTo>
                    <a:pt x="f514" y="f510"/>
                  </a:lnTo>
                  <a:lnTo>
                    <a:pt x="f513" y="f448"/>
                  </a:lnTo>
                  <a:lnTo>
                    <a:pt x="f512" y="f448"/>
                  </a:lnTo>
                  <a:lnTo>
                    <a:pt x="f515" y="f510"/>
                  </a:lnTo>
                  <a:lnTo>
                    <a:pt x="f515" y="f509"/>
                  </a:lnTo>
                  <a:lnTo>
                    <a:pt x="f512" y="f506"/>
                  </a:lnTo>
                  <a:close/>
                </a:path>
                <a:path w="6172200" h="1781175">
                  <a:moveTo>
                    <a:pt x="f516" y="f517"/>
                  </a:moveTo>
                  <a:lnTo>
                    <a:pt x="f518" y="f517"/>
                  </a:lnTo>
                  <a:lnTo>
                    <a:pt x="f519" y="f520"/>
                  </a:lnTo>
                  <a:lnTo>
                    <a:pt x="f519" y="f521"/>
                  </a:lnTo>
                  <a:lnTo>
                    <a:pt x="f518" y="f452"/>
                  </a:lnTo>
                  <a:lnTo>
                    <a:pt x="f516" y="f452"/>
                  </a:lnTo>
                  <a:lnTo>
                    <a:pt x="f241" y="f521"/>
                  </a:lnTo>
                  <a:lnTo>
                    <a:pt x="f241" y="f520"/>
                  </a:lnTo>
                  <a:lnTo>
                    <a:pt x="f516" y="f517"/>
                  </a:lnTo>
                  <a:close/>
                </a:path>
                <a:path w="6172200" h="1781175">
                  <a:moveTo>
                    <a:pt x="f522" y="f517"/>
                  </a:moveTo>
                  <a:lnTo>
                    <a:pt x="f523" y="f517"/>
                  </a:lnTo>
                  <a:lnTo>
                    <a:pt x="f524" y="f520"/>
                  </a:lnTo>
                  <a:lnTo>
                    <a:pt x="f524" y="f521"/>
                  </a:lnTo>
                  <a:lnTo>
                    <a:pt x="f523" y="f452"/>
                  </a:lnTo>
                  <a:lnTo>
                    <a:pt x="f522" y="f452"/>
                  </a:lnTo>
                  <a:lnTo>
                    <a:pt x="f525" y="f521"/>
                  </a:lnTo>
                  <a:lnTo>
                    <a:pt x="f525" y="f520"/>
                  </a:lnTo>
                  <a:lnTo>
                    <a:pt x="f522" y="f517"/>
                  </a:lnTo>
                  <a:close/>
                </a:path>
                <a:path w="6172200" h="1781175">
                  <a:moveTo>
                    <a:pt x="f526" y="f517"/>
                  </a:moveTo>
                  <a:lnTo>
                    <a:pt x="f527" y="f517"/>
                  </a:lnTo>
                  <a:lnTo>
                    <a:pt x="f528" y="f520"/>
                  </a:lnTo>
                  <a:lnTo>
                    <a:pt x="f528" y="f521"/>
                  </a:lnTo>
                  <a:lnTo>
                    <a:pt x="f527" y="f452"/>
                  </a:lnTo>
                  <a:lnTo>
                    <a:pt x="f526" y="f452"/>
                  </a:lnTo>
                  <a:lnTo>
                    <a:pt x="f529" y="f521"/>
                  </a:lnTo>
                  <a:lnTo>
                    <a:pt x="f529" y="f520"/>
                  </a:lnTo>
                  <a:lnTo>
                    <a:pt x="f526" y="f517"/>
                  </a:lnTo>
                  <a:close/>
                </a:path>
                <a:path w="6172200" h="1781175">
                  <a:moveTo>
                    <a:pt x="f530" y="f531"/>
                  </a:moveTo>
                  <a:lnTo>
                    <a:pt x="f532" y="f531"/>
                  </a:lnTo>
                  <a:lnTo>
                    <a:pt x="f533" y="f534"/>
                  </a:lnTo>
                  <a:lnTo>
                    <a:pt x="f533" y="f535"/>
                  </a:lnTo>
                  <a:lnTo>
                    <a:pt x="f532" y="f472"/>
                  </a:lnTo>
                  <a:lnTo>
                    <a:pt x="f530" y="f472"/>
                  </a:lnTo>
                  <a:lnTo>
                    <a:pt x="f536" y="f535"/>
                  </a:lnTo>
                  <a:lnTo>
                    <a:pt x="f536" y="f534"/>
                  </a:lnTo>
                  <a:lnTo>
                    <a:pt x="f530" y="f531"/>
                  </a:lnTo>
                  <a:close/>
                </a:path>
                <a:path w="6172200" h="1781175">
                  <a:moveTo>
                    <a:pt x="f537" y="f531"/>
                  </a:moveTo>
                  <a:lnTo>
                    <a:pt x="f538" y="f531"/>
                  </a:lnTo>
                  <a:lnTo>
                    <a:pt x="f539" y="f534"/>
                  </a:lnTo>
                  <a:lnTo>
                    <a:pt x="f539" y="f535"/>
                  </a:lnTo>
                  <a:lnTo>
                    <a:pt x="f538" y="f472"/>
                  </a:lnTo>
                  <a:lnTo>
                    <a:pt x="f537" y="f472"/>
                  </a:lnTo>
                  <a:lnTo>
                    <a:pt x="f540" y="f535"/>
                  </a:lnTo>
                  <a:lnTo>
                    <a:pt x="f540" y="f534"/>
                  </a:lnTo>
                  <a:lnTo>
                    <a:pt x="f537" y="f531"/>
                  </a:lnTo>
                  <a:close/>
                </a:path>
                <a:path w="6172200" h="1781175">
                  <a:moveTo>
                    <a:pt x="f541" y="f531"/>
                  </a:moveTo>
                  <a:lnTo>
                    <a:pt x="f542" y="f531"/>
                  </a:lnTo>
                  <a:lnTo>
                    <a:pt x="f543" y="f534"/>
                  </a:lnTo>
                  <a:lnTo>
                    <a:pt x="f543" y="f535"/>
                  </a:lnTo>
                  <a:lnTo>
                    <a:pt x="f542" y="f472"/>
                  </a:lnTo>
                  <a:lnTo>
                    <a:pt x="f541" y="f472"/>
                  </a:lnTo>
                  <a:lnTo>
                    <a:pt x="f544" y="f535"/>
                  </a:lnTo>
                  <a:lnTo>
                    <a:pt x="f544" y="f534"/>
                  </a:lnTo>
                  <a:lnTo>
                    <a:pt x="f541" y="f531"/>
                  </a:lnTo>
                  <a:close/>
                </a:path>
                <a:path w="6172200" h="1781175">
                  <a:moveTo>
                    <a:pt x="f350" y="f531"/>
                  </a:moveTo>
                  <a:lnTo>
                    <a:pt x="f349" y="f531"/>
                  </a:lnTo>
                  <a:lnTo>
                    <a:pt x="f382" y="f534"/>
                  </a:lnTo>
                  <a:lnTo>
                    <a:pt x="f382" y="f535"/>
                  </a:lnTo>
                  <a:lnTo>
                    <a:pt x="f349" y="f472"/>
                  </a:lnTo>
                  <a:lnTo>
                    <a:pt x="f350" y="f472"/>
                  </a:lnTo>
                  <a:lnTo>
                    <a:pt x="f351" y="f535"/>
                  </a:lnTo>
                  <a:lnTo>
                    <a:pt x="f351" y="f534"/>
                  </a:lnTo>
                  <a:lnTo>
                    <a:pt x="f350" y="f531"/>
                  </a:lnTo>
                  <a:close/>
                </a:path>
                <a:path w="6172200" h="1781175">
                  <a:moveTo>
                    <a:pt x="f545" y="f531"/>
                  </a:moveTo>
                  <a:lnTo>
                    <a:pt x="f546" y="f531"/>
                  </a:lnTo>
                  <a:lnTo>
                    <a:pt x="f547" y="f534"/>
                  </a:lnTo>
                  <a:lnTo>
                    <a:pt x="f547" y="f535"/>
                  </a:lnTo>
                  <a:lnTo>
                    <a:pt x="f546" y="f472"/>
                  </a:lnTo>
                  <a:lnTo>
                    <a:pt x="f545" y="f472"/>
                  </a:lnTo>
                  <a:lnTo>
                    <a:pt x="f548" y="f535"/>
                  </a:lnTo>
                  <a:lnTo>
                    <a:pt x="f548" y="f534"/>
                  </a:lnTo>
                  <a:lnTo>
                    <a:pt x="f545" y="f531"/>
                  </a:lnTo>
                  <a:close/>
                </a:path>
                <a:path w="6172200" h="1781175">
                  <a:moveTo>
                    <a:pt x="f549" y="f550"/>
                  </a:moveTo>
                  <a:lnTo>
                    <a:pt x="f551" y="f550"/>
                  </a:lnTo>
                  <a:lnTo>
                    <a:pt x="f552" y="f553"/>
                  </a:lnTo>
                  <a:lnTo>
                    <a:pt x="f552" y="f554"/>
                  </a:lnTo>
                  <a:lnTo>
                    <a:pt x="f551" y="f494"/>
                  </a:lnTo>
                  <a:lnTo>
                    <a:pt x="f549" y="f494"/>
                  </a:lnTo>
                  <a:lnTo>
                    <a:pt x="f555" y="f554"/>
                  </a:lnTo>
                  <a:lnTo>
                    <a:pt x="f555" y="f553"/>
                  </a:lnTo>
                  <a:lnTo>
                    <a:pt x="f549" y="f550"/>
                  </a:lnTo>
                  <a:close/>
                </a:path>
                <a:path w="6172200" h="1781175">
                  <a:moveTo>
                    <a:pt x="f556" y="f550"/>
                  </a:moveTo>
                  <a:lnTo>
                    <a:pt x="f557" y="f550"/>
                  </a:lnTo>
                  <a:lnTo>
                    <a:pt x="f558" y="f553"/>
                  </a:lnTo>
                  <a:lnTo>
                    <a:pt x="f558" y="f554"/>
                  </a:lnTo>
                  <a:lnTo>
                    <a:pt x="f557" y="f494"/>
                  </a:lnTo>
                  <a:lnTo>
                    <a:pt x="f556" y="f494"/>
                  </a:lnTo>
                  <a:lnTo>
                    <a:pt x="f559" y="f554"/>
                  </a:lnTo>
                  <a:lnTo>
                    <a:pt x="f559" y="f553"/>
                  </a:lnTo>
                  <a:lnTo>
                    <a:pt x="f556" y="f550"/>
                  </a:lnTo>
                  <a:close/>
                </a:path>
                <a:path w="6172200" h="1781175">
                  <a:moveTo>
                    <a:pt x="f560" y="f550"/>
                  </a:moveTo>
                  <a:lnTo>
                    <a:pt x="f561" y="f550"/>
                  </a:lnTo>
                  <a:lnTo>
                    <a:pt x="f562" y="f553"/>
                  </a:lnTo>
                  <a:lnTo>
                    <a:pt x="f562" y="f554"/>
                  </a:lnTo>
                  <a:lnTo>
                    <a:pt x="f561" y="f494"/>
                  </a:lnTo>
                  <a:lnTo>
                    <a:pt x="f560" y="f494"/>
                  </a:lnTo>
                  <a:lnTo>
                    <a:pt x="f563" y="f554"/>
                  </a:lnTo>
                  <a:lnTo>
                    <a:pt x="f563" y="f553"/>
                  </a:lnTo>
                  <a:lnTo>
                    <a:pt x="f560" y="f550"/>
                  </a:lnTo>
                  <a:close/>
                </a:path>
                <a:path w="6172200" h="1781175">
                  <a:moveTo>
                    <a:pt x="f564" y="f550"/>
                  </a:moveTo>
                  <a:lnTo>
                    <a:pt x="f565" y="f550"/>
                  </a:lnTo>
                  <a:lnTo>
                    <a:pt x="f566" y="f553"/>
                  </a:lnTo>
                  <a:lnTo>
                    <a:pt x="f566" y="f554"/>
                  </a:lnTo>
                  <a:lnTo>
                    <a:pt x="f565" y="f494"/>
                  </a:lnTo>
                  <a:lnTo>
                    <a:pt x="f564" y="f494"/>
                  </a:lnTo>
                  <a:lnTo>
                    <a:pt x="f567" y="f554"/>
                  </a:lnTo>
                  <a:lnTo>
                    <a:pt x="f567" y="f553"/>
                  </a:lnTo>
                  <a:lnTo>
                    <a:pt x="f564" y="f550"/>
                  </a:lnTo>
                  <a:close/>
                </a:path>
                <a:path w="6172200" h="1781175">
                  <a:moveTo>
                    <a:pt x="f568" y="f550"/>
                  </a:moveTo>
                  <a:lnTo>
                    <a:pt x="f569" y="f550"/>
                  </a:lnTo>
                  <a:lnTo>
                    <a:pt x="f570" y="f553"/>
                  </a:lnTo>
                  <a:lnTo>
                    <a:pt x="f570" y="f554"/>
                  </a:lnTo>
                  <a:lnTo>
                    <a:pt x="f569" y="f494"/>
                  </a:lnTo>
                  <a:lnTo>
                    <a:pt x="f568" y="f494"/>
                  </a:lnTo>
                  <a:lnTo>
                    <a:pt x="f153" y="f554"/>
                  </a:lnTo>
                  <a:lnTo>
                    <a:pt x="f153" y="f553"/>
                  </a:lnTo>
                  <a:lnTo>
                    <a:pt x="f568" y="f550"/>
                  </a:lnTo>
                  <a:close/>
                </a:path>
                <a:path w="6172200" h="1781175">
                  <a:moveTo>
                    <a:pt x="f571" y="f572"/>
                  </a:moveTo>
                  <a:lnTo>
                    <a:pt x="f573" y="f572"/>
                  </a:lnTo>
                  <a:lnTo>
                    <a:pt x="f574" y="f575"/>
                  </a:lnTo>
                  <a:lnTo>
                    <a:pt x="f574" y="f576"/>
                  </a:lnTo>
                  <a:lnTo>
                    <a:pt x="f573" y="f499"/>
                  </a:lnTo>
                  <a:lnTo>
                    <a:pt x="f571" y="f499"/>
                  </a:lnTo>
                  <a:lnTo>
                    <a:pt x="f577" y="f576"/>
                  </a:lnTo>
                  <a:lnTo>
                    <a:pt x="f577" y="f575"/>
                  </a:lnTo>
                  <a:lnTo>
                    <a:pt x="f571" y="f572"/>
                  </a:lnTo>
                  <a:close/>
                </a:path>
                <a:path w="6172200" h="1781175">
                  <a:moveTo>
                    <a:pt x="f578" y="f572"/>
                  </a:moveTo>
                  <a:lnTo>
                    <a:pt x="f579" y="f572"/>
                  </a:lnTo>
                  <a:lnTo>
                    <a:pt x="f206" y="f575"/>
                  </a:lnTo>
                  <a:lnTo>
                    <a:pt x="f206" y="f576"/>
                  </a:lnTo>
                  <a:lnTo>
                    <a:pt x="f579" y="f499"/>
                  </a:lnTo>
                  <a:lnTo>
                    <a:pt x="f578" y="f499"/>
                  </a:lnTo>
                  <a:lnTo>
                    <a:pt x="f580" y="f576"/>
                  </a:lnTo>
                  <a:lnTo>
                    <a:pt x="f580" y="f575"/>
                  </a:lnTo>
                  <a:lnTo>
                    <a:pt x="f578" y="f572"/>
                  </a:lnTo>
                  <a:close/>
                </a:path>
                <a:path w="6172200" h="1781175">
                  <a:moveTo>
                    <a:pt x="f419" y="f581"/>
                  </a:moveTo>
                  <a:lnTo>
                    <a:pt x="f420" y="f581"/>
                  </a:lnTo>
                  <a:lnTo>
                    <a:pt x="f421" y="f582"/>
                  </a:lnTo>
                  <a:lnTo>
                    <a:pt x="f421" y="f583"/>
                  </a:lnTo>
                  <a:lnTo>
                    <a:pt x="f420" y="f517"/>
                  </a:lnTo>
                  <a:lnTo>
                    <a:pt x="f419" y="f517"/>
                  </a:lnTo>
                  <a:lnTo>
                    <a:pt x="f422" y="f583"/>
                  </a:lnTo>
                  <a:lnTo>
                    <a:pt x="f422" y="f582"/>
                  </a:lnTo>
                  <a:lnTo>
                    <a:pt x="f419" y="f581"/>
                  </a:lnTo>
                  <a:close/>
                </a:path>
                <a:path w="6172200" h="1781175">
                  <a:moveTo>
                    <a:pt x="f584" y="f581"/>
                  </a:moveTo>
                  <a:lnTo>
                    <a:pt x="f585" y="f581"/>
                  </a:lnTo>
                  <a:lnTo>
                    <a:pt x="f231" y="f582"/>
                  </a:lnTo>
                  <a:lnTo>
                    <a:pt x="f231" y="f583"/>
                  </a:lnTo>
                  <a:lnTo>
                    <a:pt x="f585" y="f517"/>
                  </a:lnTo>
                  <a:lnTo>
                    <a:pt x="f584" y="f517"/>
                  </a:lnTo>
                  <a:lnTo>
                    <a:pt x="f586" y="f583"/>
                  </a:lnTo>
                  <a:lnTo>
                    <a:pt x="f586" y="f582"/>
                  </a:lnTo>
                  <a:lnTo>
                    <a:pt x="f584" y="f581"/>
                  </a:lnTo>
                  <a:close/>
                </a:path>
                <a:path w="6172200" h="1781175">
                  <a:moveTo>
                    <a:pt x="f587" y="f588"/>
                  </a:moveTo>
                  <a:lnTo>
                    <a:pt x="f589" y="f588"/>
                  </a:lnTo>
                  <a:lnTo>
                    <a:pt x="f590" y="f591"/>
                  </a:lnTo>
                  <a:lnTo>
                    <a:pt x="f590" y="f592"/>
                  </a:lnTo>
                  <a:lnTo>
                    <a:pt x="f589" y="f531"/>
                  </a:lnTo>
                  <a:lnTo>
                    <a:pt x="f587" y="f531"/>
                  </a:lnTo>
                  <a:lnTo>
                    <a:pt x="f593" y="f592"/>
                  </a:lnTo>
                  <a:lnTo>
                    <a:pt x="f593" y="f591"/>
                  </a:lnTo>
                  <a:lnTo>
                    <a:pt x="f587" y="f588"/>
                  </a:lnTo>
                  <a:close/>
                </a:path>
                <a:path w="6172200" h="1781175">
                  <a:moveTo>
                    <a:pt x="f594" y="f588"/>
                  </a:moveTo>
                  <a:lnTo>
                    <a:pt x="f595" y="f588"/>
                  </a:lnTo>
                  <a:lnTo>
                    <a:pt x="f596" y="f591"/>
                  </a:lnTo>
                  <a:lnTo>
                    <a:pt x="f596" y="f592"/>
                  </a:lnTo>
                  <a:lnTo>
                    <a:pt x="f595" y="f531"/>
                  </a:lnTo>
                  <a:lnTo>
                    <a:pt x="f594" y="f531"/>
                  </a:lnTo>
                  <a:lnTo>
                    <a:pt x="f597" y="f592"/>
                  </a:lnTo>
                  <a:lnTo>
                    <a:pt x="f597" y="f591"/>
                  </a:lnTo>
                  <a:lnTo>
                    <a:pt x="f594" y="f588"/>
                  </a:lnTo>
                  <a:close/>
                </a:path>
                <a:path w="6172200" h="1781175">
                  <a:moveTo>
                    <a:pt x="f598" y="f588"/>
                  </a:moveTo>
                  <a:lnTo>
                    <a:pt x="f599" y="f588"/>
                  </a:lnTo>
                  <a:lnTo>
                    <a:pt x="f600" y="f591"/>
                  </a:lnTo>
                  <a:lnTo>
                    <a:pt x="f600" y="f592"/>
                  </a:lnTo>
                  <a:lnTo>
                    <a:pt x="f599" y="f531"/>
                  </a:lnTo>
                  <a:lnTo>
                    <a:pt x="f598" y="f531"/>
                  </a:lnTo>
                  <a:lnTo>
                    <a:pt x="f601" y="f592"/>
                  </a:lnTo>
                  <a:lnTo>
                    <a:pt x="f601" y="f591"/>
                  </a:lnTo>
                  <a:lnTo>
                    <a:pt x="f598" y="f588"/>
                  </a:lnTo>
                  <a:close/>
                </a:path>
                <a:path w="6172200" h="1781175">
                  <a:moveTo>
                    <a:pt x="f602" y="f603"/>
                  </a:moveTo>
                  <a:lnTo>
                    <a:pt x="f604" y="f603"/>
                  </a:lnTo>
                  <a:lnTo>
                    <a:pt x="f605" y="f606"/>
                  </a:lnTo>
                  <a:lnTo>
                    <a:pt x="f605" y="f607"/>
                  </a:lnTo>
                  <a:lnTo>
                    <a:pt x="f604" y="f550"/>
                  </a:lnTo>
                  <a:lnTo>
                    <a:pt x="f602" y="f550"/>
                  </a:lnTo>
                  <a:lnTo>
                    <a:pt x="f608" y="f607"/>
                  </a:lnTo>
                  <a:lnTo>
                    <a:pt x="f608" y="f606"/>
                  </a:lnTo>
                  <a:lnTo>
                    <a:pt x="f602" y="f603"/>
                  </a:lnTo>
                  <a:close/>
                </a:path>
                <a:path w="6172200" h="1781175">
                  <a:moveTo>
                    <a:pt x="f609" y="f610"/>
                  </a:moveTo>
                  <a:lnTo>
                    <a:pt x="f611" y="f610"/>
                  </a:lnTo>
                  <a:lnTo>
                    <a:pt x="f612" y="f613"/>
                  </a:lnTo>
                  <a:lnTo>
                    <a:pt x="f612" y="f614"/>
                  </a:lnTo>
                  <a:lnTo>
                    <a:pt x="f611" y="f572"/>
                  </a:lnTo>
                  <a:lnTo>
                    <a:pt x="f609" y="f572"/>
                  </a:lnTo>
                  <a:lnTo>
                    <a:pt x="f615" y="f614"/>
                  </a:lnTo>
                  <a:lnTo>
                    <a:pt x="f615" y="f613"/>
                  </a:lnTo>
                  <a:lnTo>
                    <a:pt x="f609" y="f610"/>
                  </a:lnTo>
                  <a:close/>
                </a:path>
                <a:path w="6172200" h="1781175">
                  <a:moveTo>
                    <a:pt x="f616" y="f610"/>
                  </a:moveTo>
                  <a:lnTo>
                    <a:pt x="f617" y="f610"/>
                  </a:lnTo>
                  <a:lnTo>
                    <a:pt x="f618" y="f613"/>
                  </a:lnTo>
                  <a:lnTo>
                    <a:pt x="f618" y="f614"/>
                  </a:lnTo>
                  <a:lnTo>
                    <a:pt x="f617" y="f572"/>
                  </a:lnTo>
                  <a:lnTo>
                    <a:pt x="f616" y="f572"/>
                  </a:lnTo>
                  <a:lnTo>
                    <a:pt x="f619" y="f614"/>
                  </a:lnTo>
                  <a:lnTo>
                    <a:pt x="f619" y="f613"/>
                  </a:lnTo>
                  <a:lnTo>
                    <a:pt x="f616" y="f610"/>
                  </a:lnTo>
                  <a:close/>
                </a:path>
                <a:path w="6172200" h="1781175">
                  <a:moveTo>
                    <a:pt x="f620" y="f621"/>
                  </a:moveTo>
                  <a:lnTo>
                    <a:pt x="f622" y="f621"/>
                  </a:lnTo>
                  <a:lnTo>
                    <a:pt x="f623" y="f624"/>
                  </a:lnTo>
                  <a:lnTo>
                    <a:pt x="f623" y="f625"/>
                  </a:lnTo>
                  <a:lnTo>
                    <a:pt x="f622" y="f626"/>
                  </a:lnTo>
                  <a:lnTo>
                    <a:pt x="f620" y="f626"/>
                  </a:lnTo>
                  <a:lnTo>
                    <a:pt x="f627" y="f625"/>
                  </a:lnTo>
                  <a:lnTo>
                    <a:pt x="f627" y="f624"/>
                  </a:lnTo>
                  <a:lnTo>
                    <a:pt x="f620" y="f621"/>
                  </a:lnTo>
                  <a:close/>
                </a:path>
                <a:path w="6172200" h="1781175">
                  <a:moveTo>
                    <a:pt x="f628" y="f629"/>
                  </a:moveTo>
                  <a:lnTo>
                    <a:pt x="f630" y="f629"/>
                  </a:lnTo>
                  <a:lnTo>
                    <a:pt x="f631" y="f632"/>
                  </a:lnTo>
                  <a:lnTo>
                    <a:pt x="f631" y="f633"/>
                  </a:lnTo>
                  <a:lnTo>
                    <a:pt x="f630" y="f581"/>
                  </a:lnTo>
                  <a:lnTo>
                    <a:pt x="f628" y="f581"/>
                  </a:lnTo>
                  <a:lnTo>
                    <a:pt x="f634" y="f633"/>
                  </a:lnTo>
                  <a:lnTo>
                    <a:pt x="f634" y="f632"/>
                  </a:lnTo>
                  <a:lnTo>
                    <a:pt x="f628" y="f629"/>
                  </a:lnTo>
                  <a:close/>
                </a:path>
                <a:path w="6172200" h="1781175">
                  <a:moveTo>
                    <a:pt x="f635" y="f629"/>
                  </a:moveTo>
                  <a:lnTo>
                    <a:pt x="f636" y="f629"/>
                  </a:lnTo>
                  <a:lnTo>
                    <a:pt x="f637" y="f632"/>
                  </a:lnTo>
                  <a:lnTo>
                    <a:pt x="f637" y="f633"/>
                  </a:lnTo>
                  <a:lnTo>
                    <a:pt x="f636" y="f581"/>
                  </a:lnTo>
                  <a:lnTo>
                    <a:pt x="f635" y="f581"/>
                  </a:lnTo>
                  <a:lnTo>
                    <a:pt x="f638" y="f633"/>
                  </a:lnTo>
                  <a:lnTo>
                    <a:pt x="f638" y="f632"/>
                  </a:lnTo>
                  <a:lnTo>
                    <a:pt x="f635" y="f629"/>
                  </a:lnTo>
                  <a:close/>
                </a:path>
                <a:path w="6172200" h="1781175">
                  <a:moveTo>
                    <a:pt x="f639" y="f640"/>
                  </a:moveTo>
                  <a:lnTo>
                    <a:pt x="f641" y="f640"/>
                  </a:lnTo>
                  <a:lnTo>
                    <a:pt x="f642" y="f643"/>
                  </a:lnTo>
                  <a:lnTo>
                    <a:pt x="f642" y="f644"/>
                  </a:lnTo>
                  <a:lnTo>
                    <a:pt x="f641" y="f588"/>
                  </a:lnTo>
                  <a:lnTo>
                    <a:pt x="f639" y="f588"/>
                  </a:lnTo>
                  <a:lnTo>
                    <a:pt x="f645" y="f644"/>
                  </a:lnTo>
                  <a:lnTo>
                    <a:pt x="f645" y="f643"/>
                  </a:lnTo>
                  <a:lnTo>
                    <a:pt x="f639" y="f640"/>
                  </a:lnTo>
                  <a:close/>
                </a:path>
                <a:path w="6172200" h="1781175">
                  <a:moveTo>
                    <a:pt x="f646" y="f640"/>
                  </a:moveTo>
                  <a:lnTo>
                    <a:pt x="f647" y="f640"/>
                  </a:lnTo>
                  <a:lnTo>
                    <a:pt x="f648" y="f643"/>
                  </a:lnTo>
                  <a:lnTo>
                    <a:pt x="f648" y="f644"/>
                  </a:lnTo>
                  <a:lnTo>
                    <a:pt x="f647" y="f588"/>
                  </a:lnTo>
                  <a:lnTo>
                    <a:pt x="f646" y="f588"/>
                  </a:lnTo>
                  <a:lnTo>
                    <a:pt x="f649" y="f644"/>
                  </a:lnTo>
                  <a:lnTo>
                    <a:pt x="f649" y="f643"/>
                  </a:lnTo>
                  <a:lnTo>
                    <a:pt x="f646" y="f640"/>
                  </a:lnTo>
                  <a:close/>
                </a:path>
                <a:path w="6172200" h="1781175">
                  <a:moveTo>
                    <a:pt x="f650" y="f640"/>
                  </a:moveTo>
                  <a:lnTo>
                    <a:pt x="f651" y="f640"/>
                  </a:lnTo>
                  <a:lnTo>
                    <a:pt x="f652" y="f643"/>
                  </a:lnTo>
                  <a:lnTo>
                    <a:pt x="f652" y="f644"/>
                  </a:lnTo>
                  <a:lnTo>
                    <a:pt x="f651" y="f588"/>
                  </a:lnTo>
                  <a:lnTo>
                    <a:pt x="f650" y="f588"/>
                  </a:lnTo>
                  <a:lnTo>
                    <a:pt x="f653" y="f644"/>
                  </a:lnTo>
                  <a:lnTo>
                    <a:pt x="f653" y="f643"/>
                  </a:lnTo>
                  <a:lnTo>
                    <a:pt x="f650" y="f640"/>
                  </a:lnTo>
                  <a:close/>
                </a:path>
                <a:path w="6172200" h="1781175">
                  <a:moveTo>
                    <a:pt x="f654" y="f640"/>
                  </a:moveTo>
                  <a:lnTo>
                    <a:pt x="f655" y="f640"/>
                  </a:lnTo>
                  <a:lnTo>
                    <a:pt x="f344" y="f643"/>
                  </a:lnTo>
                  <a:lnTo>
                    <a:pt x="f344" y="f644"/>
                  </a:lnTo>
                  <a:lnTo>
                    <a:pt x="f655" y="f588"/>
                  </a:lnTo>
                  <a:lnTo>
                    <a:pt x="f654" y="f588"/>
                  </a:lnTo>
                  <a:lnTo>
                    <a:pt x="f656" y="f644"/>
                  </a:lnTo>
                  <a:lnTo>
                    <a:pt x="f656" y="f643"/>
                  </a:lnTo>
                  <a:lnTo>
                    <a:pt x="f654" y="f640"/>
                  </a:lnTo>
                  <a:close/>
                </a:path>
                <a:path w="6172200" h="1781175">
                  <a:moveTo>
                    <a:pt x="f657" y="f658"/>
                  </a:moveTo>
                  <a:lnTo>
                    <a:pt x="f659" y="f658"/>
                  </a:lnTo>
                  <a:lnTo>
                    <a:pt x="f660" y="f661"/>
                  </a:lnTo>
                  <a:lnTo>
                    <a:pt x="f660" y="f662"/>
                  </a:lnTo>
                  <a:lnTo>
                    <a:pt x="f659" y="f663"/>
                  </a:lnTo>
                  <a:lnTo>
                    <a:pt x="f657" y="f663"/>
                  </a:lnTo>
                  <a:lnTo>
                    <a:pt x="f664" y="f662"/>
                  </a:lnTo>
                  <a:lnTo>
                    <a:pt x="f664" y="f661"/>
                  </a:lnTo>
                  <a:lnTo>
                    <a:pt x="f657" y="f658"/>
                  </a:lnTo>
                  <a:close/>
                </a:path>
                <a:path w="6172200" h="1781175">
                  <a:moveTo>
                    <a:pt x="f665" y="f666"/>
                  </a:moveTo>
                  <a:lnTo>
                    <a:pt x="f667" y="f666"/>
                  </a:lnTo>
                  <a:lnTo>
                    <a:pt x="f668" y="f669"/>
                  </a:lnTo>
                  <a:lnTo>
                    <a:pt x="f668" y="f670"/>
                  </a:lnTo>
                  <a:lnTo>
                    <a:pt x="f667" y="f610"/>
                  </a:lnTo>
                  <a:lnTo>
                    <a:pt x="f665" y="f610"/>
                  </a:lnTo>
                  <a:lnTo>
                    <a:pt x="f671" y="f670"/>
                  </a:lnTo>
                  <a:lnTo>
                    <a:pt x="f671" y="f669"/>
                  </a:lnTo>
                  <a:lnTo>
                    <a:pt x="f665" y="f666"/>
                  </a:lnTo>
                  <a:close/>
                </a:path>
                <a:path w="6172200" h="1781175">
                  <a:moveTo>
                    <a:pt x="f672" y="f673"/>
                  </a:moveTo>
                  <a:lnTo>
                    <a:pt x="f674" y="f673"/>
                  </a:lnTo>
                  <a:lnTo>
                    <a:pt x="f675" y="f676"/>
                  </a:lnTo>
                  <a:lnTo>
                    <a:pt x="f675" y="f677"/>
                  </a:lnTo>
                  <a:lnTo>
                    <a:pt x="f674" y="f621"/>
                  </a:lnTo>
                  <a:lnTo>
                    <a:pt x="f672" y="f621"/>
                  </a:lnTo>
                  <a:lnTo>
                    <a:pt x="f678" y="f677"/>
                  </a:lnTo>
                  <a:lnTo>
                    <a:pt x="f678" y="f676"/>
                  </a:lnTo>
                  <a:lnTo>
                    <a:pt x="f672" y="f673"/>
                  </a:lnTo>
                  <a:close/>
                </a:path>
                <a:path w="6172200" h="1781175">
                  <a:moveTo>
                    <a:pt x="f679" y="f673"/>
                  </a:moveTo>
                  <a:lnTo>
                    <a:pt x="f680" y="f673"/>
                  </a:lnTo>
                  <a:lnTo>
                    <a:pt x="f681" y="f676"/>
                  </a:lnTo>
                  <a:lnTo>
                    <a:pt x="f681" y="f677"/>
                  </a:lnTo>
                  <a:lnTo>
                    <a:pt x="f680" y="f621"/>
                  </a:lnTo>
                  <a:lnTo>
                    <a:pt x="f679" y="f621"/>
                  </a:lnTo>
                  <a:lnTo>
                    <a:pt x="f682" y="f677"/>
                  </a:lnTo>
                  <a:lnTo>
                    <a:pt x="f682" y="f676"/>
                  </a:lnTo>
                  <a:lnTo>
                    <a:pt x="f679" y="f673"/>
                  </a:lnTo>
                  <a:close/>
                </a:path>
                <a:path w="6172200" h="1781175">
                  <a:moveTo>
                    <a:pt x="f683" y="f684"/>
                  </a:moveTo>
                  <a:lnTo>
                    <a:pt x="f685" y="f684"/>
                  </a:lnTo>
                  <a:lnTo>
                    <a:pt x="f686" y="f687"/>
                  </a:lnTo>
                  <a:lnTo>
                    <a:pt x="f686" y="f688"/>
                  </a:lnTo>
                  <a:lnTo>
                    <a:pt x="f685" y="f629"/>
                  </a:lnTo>
                  <a:lnTo>
                    <a:pt x="f683" y="f629"/>
                  </a:lnTo>
                  <a:lnTo>
                    <a:pt x="f689" y="f688"/>
                  </a:lnTo>
                  <a:lnTo>
                    <a:pt x="f689" y="f687"/>
                  </a:lnTo>
                  <a:lnTo>
                    <a:pt x="f683" y="f684"/>
                  </a:lnTo>
                  <a:close/>
                </a:path>
                <a:path w="6172200" h="1781175">
                  <a:moveTo>
                    <a:pt x="f690" y="f684"/>
                  </a:moveTo>
                  <a:lnTo>
                    <a:pt x="f691" y="f684"/>
                  </a:lnTo>
                  <a:lnTo>
                    <a:pt x="f340" y="f687"/>
                  </a:lnTo>
                  <a:lnTo>
                    <a:pt x="f340" y="f688"/>
                  </a:lnTo>
                  <a:lnTo>
                    <a:pt x="f691" y="f629"/>
                  </a:lnTo>
                  <a:lnTo>
                    <a:pt x="f690" y="f629"/>
                  </a:lnTo>
                  <a:lnTo>
                    <a:pt x="f15" y="f688"/>
                  </a:lnTo>
                  <a:lnTo>
                    <a:pt x="f15" y="f687"/>
                  </a:lnTo>
                  <a:lnTo>
                    <a:pt x="f690" y="f684"/>
                  </a:lnTo>
                  <a:close/>
                </a:path>
                <a:path w="6172200" h="1781175">
                  <a:moveTo>
                    <a:pt x="f692" y="f684"/>
                  </a:moveTo>
                  <a:lnTo>
                    <a:pt x="f693" y="f684"/>
                  </a:lnTo>
                  <a:lnTo>
                    <a:pt x="f694" y="f687"/>
                  </a:lnTo>
                  <a:lnTo>
                    <a:pt x="f694" y="f688"/>
                  </a:lnTo>
                  <a:lnTo>
                    <a:pt x="f693" y="f629"/>
                  </a:lnTo>
                  <a:lnTo>
                    <a:pt x="f692" y="f629"/>
                  </a:lnTo>
                  <a:lnTo>
                    <a:pt x="f695" y="f688"/>
                  </a:lnTo>
                  <a:lnTo>
                    <a:pt x="f695" y="f687"/>
                  </a:lnTo>
                  <a:lnTo>
                    <a:pt x="f692" y="f684"/>
                  </a:lnTo>
                  <a:close/>
                </a:path>
                <a:path w="6172200" h="1781175">
                  <a:moveTo>
                    <a:pt x="f696" y="f684"/>
                  </a:moveTo>
                  <a:lnTo>
                    <a:pt x="f697" y="f684"/>
                  </a:lnTo>
                  <a:lnTo>
                    <a:pt x="f356" y="f687"/>
                  </a:lnTo>
                  <a:lnTo>
                    <a:pt x="f356" y="f688"/>
                  </a:lnTo>
                  <a:lnTo>
                    <a:pt x="f697" y="f629"/>
                  </a:lnTo>
                  <a:lnTo>
                    <a:pt x="f696" y="f629"/>
                  </a:lnTo>
                  <a:lnTo>
                    <a:pt x="f698" y="f688"/>
                  </a:lnTo>
                  <a:lnTo>
                    <a:pt x="f698" y="f687"/>
                  </a:lnTo>
                  <a:lnTo>
                    <a:pt x="f696" y="f684"/>
                  </a:lnTo>
                  <a:close/>
                </a:path>
                <a:path w="6172200" h="1781175">
                  <a:moveTo>
                    <a:pt x="f699" y="f700"/>
                  </a:moveTo>
                  <a:lnTo>
                    <a:pt x="f701" y="f700"/>
                  </a:lnTo>
                  <a:lnTo>
                    <a:pt x="f306" y="f702"/>
                  </a:lnTo>
                  <a:lnTo>
                    <a:pt x="f306" y="f703"/>
                  </a:lnTo>
                  <a:lnTo>
                    <a:pt x="f701" y="f640"/>
                  </a:lnTo>
                  <a:lnTo>
                    <a:pt x="f699" y="f640"/>
                  </a:lnTo>
                  <a:lnTo>
                    <a:pt x="f519" y="f703"/>
                  </a:lnTo>
                  <a:lnTo>
                    <a:pt x="f519" y="f702"/>
                  </a:lnTo>
                  <a:lnTo>
                    <a:pt x="f699" y="f700"/>
                  </a:lnTo>
                  <a:close/>
                </a:path>
                <a:path w="6172200" h="1781175">
                  <a:moveTo>
                    <a:pt x="f704" y="f700"/>
                  </a:moveTo>
                  <a:lnTo>
                    <a:pt x="f705" y="f700"/>
                  </a:lnTo>
                  <a:lnTo>
                    <a:pt x="f706" y="f702"/>
                  </a:lnTo>
                  <a:lnTo>
                    <a:pt x="f706" y="f703"/>
                  </a:lnTo>
                  <a:lnTo>
                    <a:pt x="f705" y="f640"/>
                  </a:lnTo>
                  <a:lnTo>
                    <a:pt x="f704" y="f640"/>
                  </a:lnTo>
                  <a:lnTo>
                    <a:pt x="f707" y="f703"/>
                  </a:lnTo>
                  <a:lnTo>
                    <a:pt x="f707" y="f702"/>
                  </a:lnTo>
                  <a:lnTo>
                    <a:pt x="f704" y="f700"/>
                  </a:lnTo>
                  <a:close/>
                </a:path>
                <a:path w="6172200" h="1781175">
                  <a:moveTo>
                    <a:pt x="f708" y="f700"/>
                  </a:moveTo>
                  <a:lnTo>
                    <a:pt x="f709" y="f700"/>
                  </a:lnTo>
                  <a:lnTo>
                    <a:pt x="f511" y="f702"/>
                  </a:lnTo>
                  <a:lnTo>
                    <a:pt x="f511" y="f703"/>
                  </a:lnTo>
                  <a:lnTo>
                    <a:pt x="f709" y="f640"/>
                  </a:lnTo>
                  <a:lnTo>
                    <a:pt x="f708" y="f640"/>
                  </a:lnTo>
                  <a:lnTo>
                    <a:pt x="f710" y="f703"/>
                  </a:lnTo>
                  <a:lnTo>
                    <a:pt x="f710" y="f702"/>
                  </a:lnTo>
                  <a:lnTo>
                    <a:pt x="f708" y="f700"/>
                  </a:lnTo>
                  <a:close/>
                </a:path>
                <a:path w="6172200" h="1781175">
                  <a:moveTo>
                    <a:pt x="f711" y="f712"/>
                  </a:moveTo>
                  <a:lnTo>
                    <a:pt x="f713" y="f712"/>
                  </a:lnTo>
                  <a:lnTo>
                    <a:pt x="f714" y="f715"/>
                  </a:lnTo>
                  <a:lnTo>
                    <a:pt x="f714" y="f716"/>
                  </a:lnTo>
                  <a:lnTo>
                    <a:pt x="f713" y="f658"/>
                  </a:lnTo>
                  <a:lnTo>
                    <a:pt x="f711" y="f658"/>
                  </a:lnTo>
                  <a:lnTo>
                    <a:pt x="f717" y="f716"/>
                  </a:lnTo>
                  <a:lnTo>
                    <a:pt x="f717" y="f715"/>
                  </a:lnTo>
                  <a:lnTo>
                    <a:pt x="f711" y="f712"/>
                  </a:lnTo>
                  <a:close/>
                </a:path>
                <a:path w="6172200" h="1781175">
                  <a:moveTo>
                    <a:pt x="f718" y="f712"/>
                  </a:moveTo>
                  <a:lnTo>
                    <a:pt x="f719" y="f712"/>
                  </a:lnTo>
                  <a:lnTo>
                    <a:pt x="f720" y="f715"/>
                  </a:lnTo>
                  <a:lnTo>
                    <a:pt x="f720" y="f716"/>
                  </a:lnTo>
                  <a:lnTo>
                    <a:pt x="f719" y="f658"/>
                  </a:lnTo>
                  <a:lnTo>
                    <a:pt x="f718" y="f658"/>
                  </a:lnTo>
                  <a:lnTo>
                    <a:pt x="f528" y="f716"/>
                  </a:lnTo>
                  <a:lnTo>
                    <a:pt x="f528" y="f715"/>
                  </a:lnTo>
                  <a:lnTo>
                    <a:pt x="f718" y="f712"/>
                  </a:lnTo>
                  <a:close/>
                </a:path>
                <a:path w="6172200" h="1781175">
                  <a:moveTo>
                    <a:pt x="f721" y="f712"/>
                  </a:moveTo>
                  <a:lnTo>
                    <a:pt x="f722" y="f712"/>
                  </a:lnTo>
                  <a:lnTo>
                    <a:pt x="f723" y="f715"/>
                  </a:lnTo>
                  <a:lnTo>
                    <a:pt x="f723" y="f716"/>
                  </a:lnTo>
                  <a:lnTo>
                    <a:pt x="f722" y="f658"/>
                  </a:lnTo>
                  <a:lnTo>
                    <a:pt x="f721" y="f658"/>
                  </a:lnTo>
                  <a:lnTo>
                    <a:pt x="f570" y="f716"/>
                  </a:lnTo>
                  <a:lnTo>
                    <a:pt x="f570" y="f715"/>
                  </a:lnTo>
                  <a:lnTo>
                    <a:pt x="f721" y="f712"/>
                  </a:lnTo>
                  <a:close/>
                </a:path>
                <a:path w="6172200" h="1781175">
                  <a:moveTo>
                    <a:pt x="f724" y="f725"/>
                  </a:moveTo>
                  <a:lnTo>
                    <a:pt x="f726" y="f725"/>
                  </a:lnTo>
                  <a:lnTo>
                    <a:pt x="f727" y="f728"/>
                  </a:lnTo>
                  <a:lnTo>
                    <a:pt x="f727" y="f729"/>
                  </a:lnTo>
                  <a:lnTo>
                    <a:pt x="f726" y="f730"/>
                  </a:lnTo>
                  <a:lnTo>
                    <a:pt x="f724" y="f730"/>
                  </a:lnTo>
                  <a:lnTo>
                    <a:pt x="f731" y="f729"/>
                  </a:lnTo>
                  <a:lnTo>
                    <a:pt x="f731" y="f728"/>
                  </a:lnTo>
                  <a:lnTo>
                    <a:pt x="f724" y="f725"/>
                  </a:lnTo>
                  <a:close/>
                </a:path>
                <a:path w="6172200" h="1781175">
                  <a:moveTo>
                    <a:pt x="f732" y="f733"/>
                  </a:moveTo>
                  <a:lnTo>
                    <a:pt x="f734" y="f733"/>
                  </a:lnTo>
                  <a:lnTo>
                    <a:pt x="f735" y="f736"/>
                  </a:lnTo>
                  <a:lnTo>
                    <a:pt x="f735" y="f737"/>
                  </a:lnTo>
                  <a:lnTo>
                    <a:pt x="f734" y="f666"/>
                  </a:lnTo>
                  <a:lnTo>
                    <a:pt x="f732" y="f666"/>
                  </a:lnTo>
                  <a:lnTo>
                    <a:pt x="f738" y="f737"/>
                  </a:lnTo>
                  <a:lnTo>
                    <a:pt x="f738" y="f736"/>
                  </a:lnTo>
                  <a:lnTo>
                    <a:pt x="f732" y="f733"/>
                  </a:lnTo>
                  <a:close/>
                </a:path>
                <a:path w="6172200" h="1781175">
                  <a:moveTo>
                    <a:pt x="f739" y="f733"/>
                  </a:moveTo>
                  <a:lnTo>
                    <a:pt x="f740" y="f733"/>
                  </a:lnTo>
                  <a:lnTo>
                    <a:pt x="f291" y="f736"/>
                  </a:lnTo>
                  <a:lnTo>
                    <a:pt x="f291" y="f737"/>
                  </a:lnTo>
                  <a:lnTo>
                    <a:pt x="f740" y="f666"/>
                  </a:lnTo>
                  <a:lnTo>
                    <a:pt x="f739" y="f666"/>
                  </a:lnTo>
                  <a:lnTo>
                    <a:pt x="f741" y="f737"/>
                  </a:lnTo>
                  <a:lnTo>
                    <a:pt x="f741" y="f736"/>
                  </a:lnTo>
                  <a:lnTo>
                    <a:pt x="f739" y="f733"/>
                  </a:lnTo>
                  <a:close/>
                </a:path>
                <a:path w="6172200" h="1781175">
                  <a:moveTo>
                    <a:pt x="f742" y="f733"/>
                  </a:moveTo>
                  <a:lnTo>
                    <a:pt x="f743" y="f733"/>
                  </a:lnTo>
                  <a:lnTo>
                    <a:pt x="f744" y="f736"/>
                  </a:lnTo>
                  <a:lnTo>
                    <a:pt x="f744" y="f737"/>
                  </a:lnTo>
                  <a:lnTo>
                    <a:pt x="f743" y="f666"/>
                  </a:lnTo>
                  <a:lnTo>
                    <a:pt x="f742" y="f666"/>
                  </a:lnTo>
                  <a:lnTo>
                    <a:pt x="f745" y="f737"/>
                  </a:lnTo>
                  <a:lnTo>
                    <a:pt x="f745" y="f736"/>
                  </a:lnTo>
                  <a:lnTo>
                    <a:pt x="f742" y="f733"/>
                  </a:lnTo>
                  <a:close/>
                </a:path>
                <a:path w="6172200" h="1781175">
                  <a:moveTo>
                    <a:pt x="f746" y="f747"/>
                  </a:moveTo>
                  <a:lnTo>
                    <a:pt x="f748" y="f747"/>
                  </a:lnTo>
                  <a:lnTo>
                    <a:pt x="f749" y="f750"/>
                  </a:lnTo>
                  <a:lnTo>
                    <a:pt x="f749" y="f751"/>
                  </a:lnTo>
                  <a:lnTo>
                    <a:pt x="f748" y="f673"/>
                  </a:lnTo>
                  <a:lnTo>
                    <a:pt x="f746" y="f673"/>
                  </a:lnTo>
                  <a:lnTo>
                    <a:pt x="f752" y="f751"/>
                  </a:lnTo>
                  <a:lnTo>
                    <a:pt x="f752" y="f750"/>
                  </a:lnTo>
                  <a:lnTo>
                    <a:pt x="f746" y="f747"/>
                  </a:lnTo>
                  <a:close/>
                </a:path>
                <a:path w="6172200" h="1781175">
                  <a:moveTo>
                    <a:pt x="f578" y="f747"/>
                  </a:moveTo>
                  <a:lnTo>
                    <a:pt x="f579" y="f747"/>
                  </a:lnTo>
                  <a:lnTo>
                    <a:pt x="f206" y="f750"/>
                  </a:lnTo>
                  <a:lnTo>
                    <a:pt x="f206" y="f751"/>
                  </a:lnTo>
                  <a:lnTo>
                    <a:pt x="f579" y="f673"/>
                  </a:lnTo>
                  <a:lnTo>
                    <a:pt x="f578" y="f673"/>
                  </a:lnTo>
                  <a:lnTo>
                    <a:pt x="f580" y="f751"/>
                  </a:lnTo>
                  <a:lnTo>
                    <a:pt x="f580" y="f750"/>
                  </a:lnTo>
                  <a:lnTo>
                    <a:pt x="f578" y="f747"/>
                  </a:lnTo>
                  <a:close/>
                </a:path>
                <a:path w="6172200" h="1781175">
                  <a:moveTo>
                    <a:pt x="f753" y="f754"/>
                  </a:moveTo>
                  <a:lnTo>
                    <a:pt x="f755" y="f754"/>
                  </a:lnTo>
                  <a:lnTo>
                    <a:pt x="f756" y="f757"/>
                  </a:lnTo>
                  <a:lnTo>
                    <a:pt x="f756" y="f758"/>
                  </a:lnTo>
                  <a:lnTo>
                    <a:pt x="f755" y="f684"/>
                  </a:lnTo>
                  <a:lnTo>
                    <a:pt x="f753" y="f684"/>
                  </a:lnTo>
                  <a:lnTo>
                    <a:pt x="f759" y="f758"/>
                  </a:lnTo>
                  <a:lnTo>
                    <a:pt x="f759" y="f757"/>
                  </a:lnTo>
                  <a:lnTo>
                    <a:pt x="f753" y="f754"/>
                  </a:lnTo>
                  <a:close/>
                </a:path>
                <a:path w="6172200" h="1781175">
                  <a:moveTo>
                    <a:pt x="f760" y="f754"/>
                  </a:moveTo>
                  <a:lnTo>
                    <a:pt x="f761" y="f754"/>
                  </a:lnTo>
                  <a:lnTo>
                    <a:pt x="f762" y="f757"/>
                  </a:lnTo>
                  <a:lnTo>
                    <a:pt x="f762" y="f758"/>
                  </a:lnTo>
                  <a:lnTo>
                    <a:pt x="f761" y="f684"/>
                  </a:lnTo>
                  <a:lnTo>
                    <a:pt x="f760" y="f684"/>
                  </a:lnTo>
                  <a:lnTo>
                    <a:pt x="f763" y="f758"/>
                  </a:lnTo>
                  <a:lnTo>
                    <a:pt x="f763" y="f757"/>
                  </a:lnTo>
                  <a:lnTo>
                    <a:pt x="f760" y="f754"/>
                  </a:lnTo>
                  <a:close/>
                </a:path>
                <a:path w="6172200" h="1781175">
                  <a:moveTo>
                    <a:pt x="f764" y="f754"/>
                  </a:moveTo>
                  <a:lnTo>
                    <a:pt x="f765" y="f754"/>
                  </a:lnTo>
                  <a:lnTo>
                    <a:pt x="f559" y="f757"/>
                  </a:lnTo>
                  <a:lnTo>
                    <a:pt x="f559" y="f758"/>
                  </a:lnTo>
                  <a:lnTo>
                    <a:pt x="f765" y="f684"/>
                  </a:lnTo>
                  <a:lnTo>
                    <a:pt x="f764" y="f684"/>
                  </a:lnTo>
                  <a:lnTo>
                    <a:pt x="f766" y="f758"/>
                  </a:lnTo>
                  <a:lnTo>
                    <a:pt x="f766" y="f757"/>
                  </a:lnTo>
                  <a:lnTo>
                    <a:pt x="f764" y="f754"/>
                  </a:lnTo>
                  <a:close/>
                </a:path>
                <a:path w="6172200" h="1781175">
                  <a:moveTo>
                    <a:pt x="f767" y="f754"/>
                  </a:moveTo>
                  <a:lnTo>
                    <a:pt x="f768" y="f754"/>
                  </a:lnTo>
                  <a:lnTo>
                    <a:pt x="f769" y="f757"/>
                  </a:lnTo>
                  <a:lnTo>
                    <a:pt x="f769" y="f758"/>
                  </a:lnTo>
                  <a:lnTo>
                    <a:pt x="f768" y="f684"/>
                  </a:lnTo>
                  <a:lnTo>
                    <a:pt x="f767" y="f684"/>
                  </a:lnTo>
                  <a:lnTo>
                    <a:pt x="f770" y="f758"/>
                  </a:lnTo>
                  <a:lnTo>
                    <a:pt x="f770" y="f757"/>
                  </a:lnTo>
                  <a:lnTo>
                    <a:pt x="f767" y="f754"/>
                  </a:lnTo>
                  <a:close/>
                </a:path>
                <a:path w="6172200" h="1781175">
                  <a:moveTo>
                    <a:pt x="f771" y="f772"/>
                  </a:moveTo>
                  <a:lnTo>
                    <a:pt x="f773" y="f772"/>
                  </a:lnTo>
                  <a:lnTo>
                    <a:pt x="f774" y="f775"/>
                  </a:lnTo>
                  <a:lnTo>
                    <a:pt x="f774" y="f776"/>
                  </a:lnTo>
                  <a:lnTo>
                    <a:pt x="f773" y="f700"/>
                  </a:lnTo>
                  <a:lnTo>
                    <a:pt x="f771" y="f700"/>
                  </a:lnTo>
                  <a:lnTo>
                    <a:pt x="f777" y="f776"/>
                  </a:lnTo>
                  <a:lnTo>
                    <a:pt x="f777" y="f775"/>
                  </a:lnTo>
                  <a:lnTo>
                    <a:pt x="f771" y="f772"/>
                  </a:lnTo>
                  <a:close/>
                </a:path>
                <a:path w="6172200" h="1781175">
                  <a:moveTo>
                    <a:pt x="f778" y="f779"/>
                  </a:moveTo>
                  <a:lnTo>
                    <a:pt x="f780" y="f779"/>
                  </a:lnTo>
                  <a:lnTo>
                    <a:pt x="f287" y="f781"/>
                  </a:lnTo>
                  <a:lnTo>
                    <a:pt x="f287" y="f782"/>
                  </a:lnTo>
                  <a:lnTo>
                    <a:pt x="f780" y="f747"/>
                  </a:lnTo>
                  <a:lnTo>
                    <a:pt x="f778" y="f747"/>
                  </a:lnTo>
                  <a:lnTo>
                    <a:pt x="f68" y="f782"/>
                  </a:lnTo>
                  <a:lnTo>
                    <a:pt x="f68" y="f781"/>
                  </a:lnTo>
                  <a:lnTo>
                    <a:pt x="f778" y="f779"/>
                  </a:lnTo>
                  <a:close/>
                </a:path>
                <a:path w="6172200" h="1781175">
                  <a:moveTo>
                    <a:pt x="f783" y="f779"/>
                  </a:moveTo>
                  <a:lnTo>
                    <a:pt x="f784" y="f779"/>
                  </a:lnTo>
                  <a:lnTo>
                    <a:pt x="f785" y="f781"/>
                  </a:lnTo>
                  <a:lnTo>
                    <a:pt x="f785" y="f782"/>
                  </a:lnTo>
                  <a:lnTo>
                    <a:pt x="f784" y="f747"/>
                  </a:lnTo>
                  <a:lnTo>
                    <a:pt x="f783" y="f747"/>
                  </a:lnTo>
                  <a:lnTo>
                    <a:pt x="f786" y="f782"/>
                  </a:lnTo>
                  <a:lnTo>
                    <a:pt x="f786" y="f781"/>
                  </a:lnTo>
                  <a:lnTo>
                    <a:pt x="f783" y="f779"/>
                  </a:lnTo>
                  <a:close/>
                </a:path>
                <a:path w="6172200" h="1781175">
                  <a:moveTo>
                    <a:pt x="f787" y="f779"/>
                  </a:moveTo>
                  <a:lnTo>
                    <a:pt x="f788" y="f779"/>
                  </a:lnTo>
                  <a:lnTo>
                    <a:pt x="f586" y="f781"/>
                  </a:lnTo>
                  <a:lnTo>
                    <a:pt x="f586" y="f782"/>
                  </a:lnTo>
                  <a:lnTo>
                    <a:pt x="f788" y="f747"/>
                  </a:lnTo>
                  <a:lnTo>
                    <a:pt x="f787" y="f747"/>
                  </a:lnTo>
                  <a:lnTo>
                    <a:pt x="f360" y="f782"/>
                  </a:lnTo>
                  <a:lnTo>
                    <a:pt x="f360" y="f781"/>
                  </a:lnTo>
                  <a:lnTo>
                    <a:pt x="f787" y="f779"/>
                  </a:lnTo>
                  <a:close/>
                </a:path>
                <a:path w="6172200" h="1781175">
                  <a:moveTo>
                    <a:pt x="f789" y="f790"/>
                  </a:moveTo>
                  <a:lnTo>
                    <a:pt x="f791" y="f790"/>
                  </a:lnTo>
                  <a:lnTo>
                    <a:pt x="f792" y="f793"/>
                  </a:lnTo>
                  <a:lnTo>
                    <a:pt x="f792" y="f794"/>
                  </a:lnTo>
                  <a:lnTo>
                    <a:pt x="f791" y="f754"/>
                  </a:lnTo>
                  <a:lnTo>
                    <a:pt x="f789" y="f754"/>
                  </a:lnTo>
                  <a:lnTo>
                    <a:pt x="f795" y="f794"/>
                  </a:lnTo>
                  <a:lnTo>
                    <a:pt x="f795" y="f793"/>
                  </a:lnTo>
                  <a:lnTo>
                    <a:pt x="f789" y="f790"/>
                  </a:lnTo>
                  <a:close/>
                </a:path>
                <a:path w="6172200" h="1781175">
                  <a:moveTo>
                    <a:pt x="f434" y="f790"/>
                  </a:moveTo>
                  <a:lnTo>
                    <a:pt x="f435" y="f790"/>
                  </a:lnTo>
                  <a:lnTo>
                    <a:pt x="f436" y="f793"/>
                  </a:lnTo>
                  <a:lnTo>
                    <a:pt x="f436" y="f794"/>
                  </a:lnTo>
                  <a:lnTo>
                    <a:pt x="f435" y="f754"/>
                  </a:lnTo>
                  <a:lnTo>
                    <a:pt x="f434" y="f754"/>
                  </a:lnTo>
                  <a:lnTo>
                    <a:pt x="f95" y="f794"/>
                  </a:lnTo>
                  <a:lnTo>
                    <a:pt x="f95" y="f793"/>
                  </a:lnTo>
                  <a:lnTo>
                    <a:pt x="f434" y="f790"/>
                  </a:lnTo>
                  <a:close/>
                </a:path>
                <a:path w="6172200" h="1781175">
                  <a:moveTo>
                    <a:pt x="f796" y="f790"/>
                  </a:moveTo>
                  <a:lnTo>
                    <a:pt x="f797" y="f790"/>
                  </a:lnTo>
                  <a:lnTo>
                    <a:pt x="f798" y="f793"/>
                  </a:lnTo>
                  <a:lnTo>
                    <a:pt x="f798" y="f794"/>
                  </a:lnTo>
                  <a:lnTo>
                    <a:pt x="f797" y="f754"/>
                  </a:lnTo>
                  <a:lnTo>
                    <a:pt x="f796" y="f754"/>
                  </a:lnTo>
                  <a:lnTo>
                    <a:pt x="f799" y="f794"/>
                  </a:lnTo>
                  <a:lnTo>
                    <a:pt x="f799" y="f793"/>
                  </a:lnTo>
                  <a:lnTo>
                    <a:pt x="f796" y="f790"/>
                  </a:lnTo>
                  <a:close/>
                </a:path>
                <a:path w="6172200" h="1781175">
                  <a:moveTo>
                    <a:pt x="f800" y="f790"/>
                  </a:moveTo>
                  <a:lnTo>
                    <a:pt x="f801" y="f790"/>
                  </a:lnTo>
                  <a:lnTo>
                    <a:pt x="f802" y="f793"/>
                  </a:lnTo>
                  <a:lnTo>
                    <a:pt x="f802" y="f794"/>
                  </a:lnTo>
                  <a:lnTo>
                    <a:pt x="f801" y="f754"/>
                  </a:lnTo>
                  <a:lnTo>
                    <a:pt x="f800" y="f754"/>
                  </a:lnTo>
                  <a:lnTo>
                    <a:pt x="f803" y="f794"/>
                  </a:lnTo>
                  <a:lnTo>
                    <a:pt x="f803" y="f793"/>
                  </a:lnTo>
                  <a:lnTo>
                    <a:pt x="f800" y="f790"/>
                  </a:lnTo>
                  <a:close/>
                </a:path>
                <a:path w="6172200" h="1781175">
                  <a:moveTo>
                    <a:pt x="f804" y="f790"/>
                  </a:moveTo>
                  <a:lnTo>
                    <a:pt x="f805" y="f790"/>
                  </a:lnTo>
                  <a:lnTo>
                    <a:pt x="f806" y="f793"/>
                  </a:lnTo>
                  <a:lnTo>
                    <a:pt x="f806" y="f794"/>
                  </a:lnTo>
                  <a:lnTo>
                    <a:pt x="f805" y="f754"/>
                  </a:lnTo>
                  <a:lnTo>
                    <a:pt x="f804" y="f754"/>
                  </a:lnTo>
                  <a:lnTo>
                    <a:pt x="f807" y="f794"/>
                  </a:lnTo>
                  <a:lnTo>
                    <a:pt x="f807" y="f793"/>
                  </a:lnTo>
                  <a:lnTo>
                    <a:pt x="f804" y="f790"/>
                  </a:lnTo>
                  <a:close/>
                </a:path>
                <a:path w="6172200" h="1781175">
                  <a:moveTo>
                    <a:pt x="f598" y="f808"/>
                  </a:moveTo>
                  <a:lnTo>
                    <a:pt x="f599" y="f808"/>
                  </a:lnTo>
                  <a:lnTo>
                    <a:pt x="f600" y="f809"/>
                  </a:lnTo>
                  <a:lnTo>
                    <a:pt x="f600" y="f810"/>
                  </a:lnTo>
                  <a:lnTo>
                    <a:pt x="f599" y="f811"/>
                  </a:lnTo>
                  <a:lnTo>
                    <a:pt x="f598" y="f811"/>
                  </a:lnTo>
                  <a:lnTo>
                    <a:pt x="f601" y="f810"/>
                  </a:lnTo>
                  <a:lnTo>
                    <a:pt x="f601" y="f809"/>
                  </a:lnTo>
                  <a:lnTo>
                    <a:pt x="f598" y="f808"/>
                  </a:lnTo>
                  <a:close/>
                </a:path>
                <a:path w="6172200" h="1781175">
                  <a:moveTo>
                    <a:pt x="f812" y="f808"/>
                  </a:moveTo>
                  <a:lnTo>
                    <a:pt x="f813" y="f808"/>
                  </a:lnTo>
                  <a:lnTo>
                    <a:pt x="f814" y="f809"/>
                  </a:lnTo>
                  <a:lnTo>
                    <a:pt x="f814" y="f810"/>
                  </a:lnTo>
                  <a:lnTo>
                    <a:pt x="f813" y="f811"/>
                  </a:lnTo>
                  <a:lnTo>
                    <a:pt x="f812" y="f811"/>
                  </a:lnTo>
                  <a:lnTo>
                    <a:pt x="f815" y="f810"/>
                  </a:lnTo>
                  <a:lnTo>
                    <a:pt x="f815" y="f809"/>
                  </a:lnTo>
                  <a:lnTo>
                    <a:pt x="f812" y="f808"/>
                  </a:lnTo>
                  <a:close/>
                </a:path>
                <a:path w="6172200" h="1781175">
                  <a:moveTo>
                    <a:pt x="f816" y="f817"/>
                  </a:moveTo>
                  <a:lnTo>
                    <a:pt x="f818" y="f817"/>
                  </a:lnTo>
                  <a:lnTo>
                    <a:pt x="f819" y="f820"/>
                  </a:lnTo>
                  <a:lnTo>
                    <a:pt x="f819" y="f821"/>
                  </a:lnTo>
                  <a:lnTo>
                    <a:pt x="f818" y="f822"/>
                  </a:lnTo>
                  <a:lnTo>
                    <a:pt x="f816" y="f822"/>
                  </a:lnTo>
                  <a:lnTo>
                    <a:pt x="f823" y="f821"/>
                  </a:lnTo>
                  <a:lnTo>
                    <a:pt x="f823" y="f820"/>
                  </a:lnTo>
                  <a:lnTo>
                    <a:pt x="f816" y="f817"/>
                  </a:lnTo>
                  <a:close/>
                </a:path>
                <a:path w="6172200" h="1781175">
                  <a:moveTo>
                    <a:pt x="f824" y="f825"/>
                  </a:moveTo>
                  <a:lnTo>
                    <a:pt x="f826" y="f825"/>
                  </a:lnTo>
                  <a:lnTo>
                    <a:pt x="f827" y="f828"/>
                  </a:lnTo>
                  <a:lnTo>
                    <a:pt x="f827" y="f829"/>
                  </a:lnTo>
                  <a:lnTo>
                    <a:pt x="f826" y="f830"/>
                  </a:lnTo>
                  <a:lnTo>
                    <a:pt x="f824" y="f830"/>
                  </a:lnTo>
                  <a:lnTo>
                    <a:pt x="f831" y="f829"/>
                  </a:lnTo>
                  <a:lnTo>
                    <a:pt x="f831" y="f828"/>
                  </a:lnTo>
                  <a:lnTo>
                    <a:pt x="f824" y="f825"/>
                  </a:lnTo>
                  <a:close/>
                </a:path>
                <a:path w="6172200" h="1781175">
                  <a:moveTo>
                    <a:pt x="f277" y="f825"/>
                  </a:moveTo>
                  <a:lnTo>
                    <a:pt x="f278" y="f825"/>
                  </a:lnTo>
                  <a:lnTo>
                    <a:pt x="f279" y="f828"/>
                  </a:lnTo>
                  <a:lnTo>
                    <a:pt x="f279" y="f829"/>
                  </a:lnTo>
                  <a:lnTo>
                    <a:pt x="f278" y="f830"/>
                  </a:lnTo>
                  <a:lnTo>
                    <a:pt x="f277" y="f830"/>
                  </a:lnTo>
                  <a:lnTo>
                    <a:pt x="f280" y="f829"/>
                  </a:lnTo>
                  <a:lnTo>
                    <a:pt x="f280" y="f828"/>
                  </a:lnTo>
                  <a:lnTo>
                    <a:pt x="f277" y="f825"/>
                  </a:lnTo>
                  <a:close/>
                </a:path>
                <a:path w="6172200" h="1781175">
                  <a:moveTo>
                    <a:pt x="f832" y="f825"/>
                  </a:moveTo>
                  <a:lnTo>
                    <a:pt x="f833" y="f825"/>
                  </a:lnTo>
                  <a:lnTo>
                    <a:pt x="f834" y="f828"/>
                  </a:lnTo>
                  <a:lnTo>
                    <a:pt x="f834" y="f829"/>
                  </a:lnTo>
                  <a:lnTo>
                    <a:pt x="f833" y="f830"/>
                  </a:lnTo>
                  <a:lnTo>
                    <a:pt x="f832" y="f830"/>
                  </a:lnTo>
                  <a:lnTo>
                    <a:pt x="f835" y="f829"/>
                  </a:lnTo>
                  <a:lnTo>
                    <a:pt x="f835" y="f828"/>
                  </a:lnTo>
                  <a:lnTo>
                    <a:pt x="f832" y="f825"/>
                  </a:lnTo>
                  <a:close/>
                </a:path>
                <a:path w="6172200" h="1781175">
                  <a:moveTo>
                    <a:pt x="f836" y="f837"/>
                  </a:moveTo>
                  <a:lnTo>
                    <a:pt x="f838" y="f837"/>
                  </a:lnTo>
                  <a:lnTo>
                    <a:pt x="f839" y="f840"/>
                  </a:lnTo>
                  <a:lnTo>
                    <a:pt x="f839" y="f841"/>
                  </a:lnTo>
                  <a:lnTo>
                    <a:pt x="f838" y="f779"/>
                  </a:lnTo>
                  <a:lnTo>
                    <a:pt x="f836" y="f779"/>
                  </a:lnTo>
                  <a:lnTo>
                    <a:pt x="f842" y="f841"/>
                  </a:lnTo>
                  <a:lnTo>
                    <a:pt x="f842" y="f840"/>
                  </a:lnTo>
                  <a:lnTo>
                    <a:pt x="f836" y="f837"/>
                  </a:lnTo>
                  <a:close/>
                </a:path>
                <a:path w="6172200" h="1781175">
                  <a:moveTo>
                    <a:pt x="f843" y="f844"/>
                  </a:moveTo>
                  <a:lnTo>
                    <a:pt x="f845" y="f844"/>
                  </a:lnTo>
                  <a:lnTo>
                    <a:pt x="f846" y="f847"/>
                  </a:lnTo>
                  <a:lnTo>
                    <a:pt x="f846" y="f848"/>
                  </a:lnTo>
                  <a:lnTo>
                    <a:pt x="f845" y="f849"/>
                  </a:lnTo>
                  <a:lnTo>
                    <a:pt x="f843" y="f849"/>
                  </a:lnTo>
                  <a:lnTo>
                    <a:pt x="f850" y="f848"/>
                  </a:lnTo>
                  <a:lnTo>
                    <a:pt x="f850" y="f847"/>
                  </a:lnTo>
                  <a:lnTo>
                    <a:pt x="f843" y="f844"/>
                  </a:lnTo>
                  <a:close/>
                </a:path>
                <a:path w="6172200" h="1781175">
                  <a:moveTo>
                    <a:pt x="f851" y="f844"/>
                  </a:moveTo>
                  <a:lnTo>
                    <a:pt x="f852" y="f844"/>
                  </a:lnTo>
                  <a:lnTo>
                    <a:pt x="f853" y="f847"/>
                  </a:lnTo>
                  <a:lnTo>
                    <a:pt x="f853" y="f848"/>
                  </a:lnTo>
                  <a:lnTo>
                    <a:pt x="f852" y="f849"/>
                  </a:lnTo>
                  <a:lnTo>
                    <a:pt x="f851" y="f849"/>
                  </a:lnTo>
                  <a:lnTo>
                    <a:pt x="f854" y="f848"/>
                  </a:lnTo>
                  <a:lnTo>
                    <a:pt x="f854" y="f847"/>
                  </a:lnTo>
                  <a:lnTo>
                    <a:pt x="f851" y="f844"/>
                  </a:lnTo>
                  <a:close/>
                </a:path>
                <a:path w="6172200" h="1781175">
                  <a:moveTo>
                    <a:pt x="f855" y="f856"/>
                  </a:moveTo>
                  <a:lnTo>
                    <a:pt x="f857" y="f856"/>
                  </a:lnTo>
                  <a:lnTo>
                    <a:pt x="f858" y="f859"/>
                  </a:lnTo>
                  <a:lnTo>
                    <a:pt x="f858" y="f860"/>
                  </a:lnTo>
                  <a:lnTo>
                    <a:pt x="f857" y="f808"/>
                  </a:lnTo>
                  <a:lnTo>
                    <a:pt x="f855" y="f808"/>
                  </a:lnTo>
                  <a:lnTo>
                    <a:pt x="f861" y="f860"/>
                  </a:lnTo>
                  <a:lnTo>
                    <a:pt x="f861" y="f859"/>
                  </a:lnTo>
                  <a:lnTo>
                    <a:pt x="f855" y="f856"/>
                  </a:lnTo>
                  <a:close/>
                </a:path>
                <a:path w="6172200" h="1781175">
                  <a:moveTo>
                    <a:pt x="f862" y="f856"/>
                  </a:moveTo>
                  <a:lnTo>
                    <a:pt x="f863" y="f856"/>
                  </a:lnTo>
                  <a:lnTo>
                    <a:pt x="f864" y="f859"/>
                  </a:lnTo>
                  <a:lnTo>
                    <a:pt x="f864" y="f860"/>
                  </a:lnTo>
                  <a:lnTo>
                    <a:pt x="f863" y="f808"/>
                  </a:lnTo>
                  <a:lnTo>
                    <a:pt x="f862" y="f808"/>
                  </a:lnTo>
                  <a:lnTo>
                    <a:pt x="f865" y="f860"/>
                  </a:lnTo>
                  <a:lnTo>
                    <a:pt x="f865" y="f859"/>
                  </a:lnTo>
                  <a:lnTo>
                    <a:pt x="f862" y="f856"/>
                  </a:lnTo>
                  <a:close/>
                </a:path>
                <a:path w="6172200" h="1781175">
                  <a:moveTo>
                    <a:pt x="f866" y="f867"/>
                  </a:moveTo>
                  <a:lnTo>
                    <a:pt x="f868" y="f867"/>
                  </a:lnTo>
                  <a:lnTo>
                    <a:pt x="f869" y="f870"/>
                  </a:lnTo>
                  <a:lnTo>
                    <a:pt x="f869" y="f871"/>
                  </a:lnTo>
                  <a:lnTo>
                    <a:pt x="f868" y="f817"/>
                  </a:lnTo>
                  <a:lnTo>
                    <a:pt x="f866" y="f817"/>
                  </a:lnTo>
                  <a:lnTo>
                    <a:pt x="f872" y="f871"/>
                  </a:lnTo>
                  <a:lnTo>
                    <a:pt x="f872" y="f870"/>
                  </a:lnTo>
                  <a:lnTo>
                    <a:pt x="f866" y="f867"/>
                  </a:lnTo>
                  <a:close/>
                </a:path>
                <a:path w="6172200" h="1781175">
                  <a:moveTo>
                    <a:pt x="f873" y="f874"/>
                  </a:moveTo>
                  <a:lnTo>
                    <a:pt x="f875" y="f874"/>
                  </a:lnTo>
                  <a:lnTo>
                    <a:pt x="f876" y="f877"/>
                  </a:lnTo>
                  <a:lnTo>
                    <a:pt x="f876" y="f878"/>
                  </a:lnTo>
                  <a:lnTo>
                    <a:pt x="f875" y="f825"/>
                  </a:lnTo>
                  <a:lnTo>
                    <a:pt x="f873" y="f825"/>
                  </a:lnTo>
                  <a:lnTo>
                    <a:pt x="f879" y="f878"/>
                  </a:lnTo>
                  <a:lnTo>
                    <a:pt x="f879" y="f877"/>
                  </a:lnTo>
                  <a:lnTo>
                    <a:pt x="f873" y="f874"/>
                  </a:lnTo>
                  <a:close/>
                </a:path>
                <a:path w="6172200" h="1781175">
                  <a:moveTo>
                    <a:pt x="f880" y="f881"/>
                  </a:moveTo>
                  <a:lnTo>
                    <a:pt x="f882" y="f881"/>
                  </a:lnTo>
                  <a:lnTo>
                    <a:pt x="f883" y="f884"/>
                  </a:lnTo>
                  <a:lnTo>
                    <a:pt x="f883" y="f885"/>
                  </a:lnTo>
                  <a:lnTo>
                    <a:pt x="f882" y="f844"/>
                  </a:lnTo>
                  <a:lnTo>
                    <a:pt x="f880" y="f844"/>
                  </a:lnTo>
                  <a:lnTo>
                    <a:pt x="f886" y="f885"/>
                  </a:lnTo>
                  <a:lnTo>
                    <a:pt x="f886" y="f884"/>
                  </a:lnTo>
                  <a:lnTo>
                    <a:pt x="f880" y="f881"/>
                  </a:lnTo>
                  <a:close/>
                </a:path>
                <a:path w="6172200" h="1781175">
                  <a:moveTo>
                    <a:pt x="f887" y="f888"/>
                  </a:moveTo>
                  <a:lnTo>
                    <a:pt x="f889" y="f888"/>
                  </a:lnTo>
                  <a:lnTo>
                    <a:pt x="f890" y="f891"/>
                  </a:lnTo>
                  <a:lnTo>
                    <a:pt x="f890" y="f892"/>
                  </a:lnTo>
                  <a:lnTo>
                    <a:pt x="f889" y="f893"/>
                  </a:lnTo>
                  <a:lnTo>
                    <a:pt x="f887" y="f893"/>
                  </a:lnTo>
                  <a:lnTo>
                    <a:pt x="f894" y="f892"/>
                  </a:lnTo>
                  <a:lnTo>
                    <a:pt x="f894" y="f891"/>
                  </a:lnTo>
                  <a:lnTo>
                    <a:pt x="f887" y="f888"/>
                  </a:lnTo>
                  <a:close/>
                </a:path>
                <a:path w="6172200" h="1781175">
                  <a:moveTo>
                    <a:pt x="f895" y="f888"/>
                  </a:moveTo>
                  <a:lnTo>
                    <a:pt x="f896" y="f888"/>
                  </a:lnTo>
                  <a:lnTo>
                    <a:pt x="f897" y="f891"/>
                  </a:lnTo>
                  <a:lnTo>
                    <a:pt x="f897" y="f892"/>
                  </a:lnTo>
                  <a:lnTo>
                    <a:pt x="f896" y="f893"/>
                  </a:lnTo>
                  <a:lnTo>
                    <a:pt x="f895" y="f893"/>
                  </a:lnTo>
                  <a:lnTo>
                    <a:pt x="f898" y="f892"/>
                  </a:lnTo>
                  <a:lnTo>
                    <a:pt x="f898" y="f891"/>
                  </a:lnTo>
                  <a:lnTo>
                    <a:pt x="f895" y="f888"/>
                  </a:lnTo>
                  <a:close/>
                </a:path>
                <a:path w="6172200" h="1781175">
                  <a:moveTo>
                    <a:pt x="f899" y="f888"/>
                  </a:moveTo>
                  <a:lnTo>
                    <a:pt x="f900" y="f888"/>
                  </a:lnTo>
                  <a:lnTo>
                    <a:pt x="f745" y="f891"/>
                  </a:lnTo>
                  <a:lnTo>
                    <a:pt x="f745" y="f892"/>
                  </a:lnTo>
                  <a:lnTo>
                    <a:pt x="f900" y="f893"/>
                  </a:lnTo>
                  <a:lnTo>
                    <a:pt x="f899" y="f893"/>
                  </a:lnTo>
                  <a:lnTo>
                    <a:pt x="f901" y="f892"/>
                  </a:lnTo>
                  <a:lnTo>
                    <a:pt x="f901" y="f891"/>
                  </a:lnTo>
                  <a:lnTo>
                    <a:pt x="f899" y="f888"/>
                  </a:lnTo>
                  <a:close/>
                </a:path>
                <a:path w="6172200" h="1781175">
                  <a:moveTo>
                    <a:pt x="f902" y="f903"/>
                  </a:moveTo>
                  <a:lnTo>
                    <a:pt x="f904" y="f903"/>
                  </a:lnTo>
                  <a:lnTo>
                    <a:pt x="f905" y="f906"/>
                  </a:lnTo>
                  <a:lnTo>
                    <a:pt x="f905" y="f907"/>
                  </a:lnTo>
                  <a:lnTo>
                    <a:pt x="f904" y="f844"/>
                  </a:lnTo>
                  <a:lnTo>
                    <a:pt x="f902" y="f844"/>
                  </a:lnTo>
                  <a:lnTo>
                    <a:pt x="f908" y="f907"/>
                  </a:lnTo>
                  <a:lnTo>
                    <a:pt x="f908" y="f906"/>
                  </a:lnTo>
                  <a:lnTo>
                    <a:pt x="f902" y="f903"/>
                  </a:lnTo>
                  <a:close/>
                </a:path>
                <a:path w="6172200" h="1781175">
                  <a:moveTo>
                    <a:pt x="f909" y="f903"/>
                  </a:moveTo>
                  <a:lnTo>
                    <a:pt x="f910" y="f903"/>
                  </a:lnTo>
                  <a:lnTo>
                    <a:pt x="f911" y="f906"/>
                  </a:lnTo>
                  <a:lnTo>
                    <a:pt x="f911" y="f907"/>
                  </a:lnTo>
                  <a:lnTo>
                    <a:pt x="f910" y="f844"/>
                  </a:lnTo>
                  <a:lnTo>
                    <a:pt x="f909" y="f844"/>
                  </a:lnTo>
                  <a:lnTo>
                    <a:pt x="f912" y="f907"/>
                  </a:lnTo>
                  <a:lnTo>
                    <a:pt x="f912" y="f906"/>
                  </a:lnTo>
                  <a:lnTo>
                    <a:pt x="f909" y="f903"/>
                  </a:lnTo>
                  <a:close/>
                </a:path>
                <a:path w="6172200" h="1781175">
                  <a:moveTo>
                    <a:pt x="f913" y="f903"/>
                  </a:moveTo>
                  <a:lnTo>
                    <a:pt x="f914" y="f903"/>
                  </a:lnTo>
                  <a:lnTo>
                    <a:pt x="f731" y="f906"/>
                  </a:lnTo>
                  <a:lnTo>
                    <a:pt x="f731" y="f907"/>
                  </a:lnTo>
                  <a:lnTo>
                    <a:pt x="f914" y="f844"/>
                  </a:lnTo>
                  <a:lnTo>
                    <a:pt x="f913" y="f844"/>
                  </a:lnTo>
                  <a:lnTo>
                    <a:pt x="f915" y="f907"/>
                  </a:lnTo>
                  <a:lnTo>
                    <a:pt x="f915" y="f906"/>
                  </a:lnTo>
                  <a:lnTo>
                    <a:pt x="f913" y="f903"/>
                  </a:lnTo>
                  <a:close/>
                </a:path>
                <a:path w="6172200" h="1781175">
                  <a:moveTo>
                    <a:pt x="f916" y="f917"/>
                  </a:moveTo>
                  <a:lnTo>
                    <a:pt x="f918" y="f917"/>
                  </a:lnTo>
                  <a:lnTo>
                    <a:pt x="f440" y="f919"/>
                  </a:lnTo>
                  <a:lnTo>
                    <a:pt x="f440" y="f920"/>
                  </a:lnTo>
                  <a:lnTo>
                    <a:pt x="f918" y="f856"/>
                  </a:lnTo>
                  <a:lnTo>
                    <a:pt x="f916" y="f856"/>
                  </a:lnTo>
                  <a:lnTo>
                    <a:pt x="f921" y="f920"/>
                  </a:lnTo>
                  <a:lnTo>
                    <a:pt x="f921" y="f919"/>
                  </a:lnTo>
                  <a:lnTo>
                    <a:pt x="f916" y="f917"/>
                  </a:lnTo>
                  <a:close/>
                </a:path>
                <a:path w="6172200" h="1781175">
                  <a:moveTo>
                    <a:pt x="f922" y="f923"/>
                  </a:moveTo>
                  <a:lnTo>
                    <a:pt x="f924" y="f923"/>
                  </a:lnTo>
                  <a:lnTo>
                    <a:pt x="f925" y="f926"/>
                  </a:lnTo>
                  <a:lnTo>
                    <a:pt x="f925" y="f927"/>
                  </a:lnTo>
                  <a:lnTo>
                    <a:pt x="f924" y="f867"/>
                  </a:lnTo>
                  <a:lnTo>
                    <a:pt x="f922" y="f867"/>
                  </a:lnTo>
                  <a:lnTo>
                    <a:pt x="f928" y="f927"/>
                  </a:lnTo>
                  <a:lnTo>
                    <a:pt x="f928" y="f926"/>
                  </a:lnTo>
                  <a:lnTo>
                    <a:pt x="f922" y="f923"/>
                  </a:lnTo>
                  <a:close/>
                </a:path>
                <a:path w="6172200" h="1781175">
                  <a:moveTo>
                    <a:pt x="f929" y="f930"/>
                  </a:moveTo>
                  <a:lnTo>
                    <a:pt x="f931" y="f930"/>
                  </a:lnTo>
                  <a:lnTo>
                    <a:pt x="f932" y="f933"/>
                  </a:lnTo>
                  <a:lnTo>
                    <a:pt x="f932" y="f934"/>
                  </a:lnTo>
                  <a:lnTo>
                    <a:pt x="f931" y="f874"/>
                  </a:lnTo>
                  <a:lnTo>
                    <a:pt x="f929" y="f874"/>
                  </a:lnTo>
                  <a:lnTo>
                    <a:pt x="f935" y="f934"/>
                  </a:lnTo>
                  <a:lnTo>
                    <a:pt x="f935" y="f933"/>
                  </a:lnTo>
                  <a:lnTo>
                    <a:pt x="f929" y="f930"/>
                  </a:lnTo>
                  <a:close/>
                </a:path>
                <a:path w="6172200" h="1781175">
                  <a:moveTo>
                    <a:pt x="f313" y="f936"/>
                  </a:moveTo>
                  <a:lnTo>
                    <a:pt x="f315" y="f936"/>
                  </a:lnTo>
                  <a:lnTo>
                    <a:pt x="f316" y="f937"/>
                  </a:lnTo>
                  <a:lnTo>
                    <a:pt x="f316" y="f938"/>
                  </a:lnTo>
                  <a:lnTo>
                    <a:pt x="f315" y="f881"/>
                  </a:lnTo>
                  <a:lnTo>
                    <a:pt x="f313" y="f881"/>
                  </a:lnTo>
                  <a:lnTo>
                    <a:pt x="f319" y="f938"/>
                  </a:lnTo>
                  <a:lnTo>
                    <a:pt x="f319" y="f937"/>
                  </a:lnTo>
                  <a:lnTo>
                    <a:pt x="f313" y="f936"/>
                  </a:lnTo>
                  <a:close/>
                </a:path>
                <a:path w="6172200" h="1781175">
                  <a:moveTo>
                    <a:pt x="f654" y="f936"/>
                  </a:moveTo>
                  <a:lnTo>
                    <a:pt x="f655" y="f936"/>
                  </a:lnTo>
                  <a:lnTo>
                    <a:pt x="f344" y="f937"/>
                  </a:lnTo>
                  <a:lnTo>
                    <a:pt x="f344" y="f938"/>
                  </a:lnTo>
                  <a:lnTo>
                    <a:pt x="f655" y="f881"/>
                  </a:lnTo>
                  <a:lnTo>
                    <a:pt x="f654" y="f881"/>
                  </a:lnTo>
                  <a:lnTo>
                    <a:pt x="f656" y="f938"/>
                  </a:lnTo>
                  <a:lnTo>
                    <a:pt x="f656" y="f937"/>
                  </a:lnTo>
                  <a:lnTo>
                    <a:pt x="f654" y="f936"/>
                  </a:lnTo>
                  <a:close/>
                </a:path>
                <a:path w="6172200" h="1781175">
                  <a:moveTo>
                    <a:pt x="f181" y="f939"/>
                  </a:moveTo>
                  <a:lnTo>
                    <a:pt x="f183" y="f939"/>
                  </a:lnTo>
                  <a:lnTo>
                    <a:pt x="f184" y="f940"/>
                  </a:lnTo>
                  <a:lnTo>
                    <a:pt x="f184" y="f941"/>
                  </a:lnTo>
                  <a:lnTo>
                    <a:pt x="f183" y="f888"/>
                  </a:lnTo>
                  <a:lnTo>
                    <a:pt x="f181" y="f888"/>
                  </a:lnTo>
                  <a:lnTo>
                    <a:pt x="f187" y="f941"/>
                  </a:lnTo>
                  <a:lnTo>
                    <a:pt x="f187" y="f940"/>
                  </a:lnTo>
                  <a:lnTo>
                    <a:pt x="f181" y="f939"/>
                  </a:lnTo>
                  <a:close/>
                </a:path>
                <a:path w="6172200" h="1781175">
                  <a:moveTo>
                    <a:pt x="f942" y="f939"/>
                  </a:moveTo>
                  <a:lnTo>
                    <a:pt x="f943" y="f939"/>
                  </a:lnTo>
                  <a:lnTo>
                    <a:pt x="f363" y="f940"/>
                  </a:lnTo>
                  <a:lnTo>
                    <a:pt x="f363" y="f941"/>
                  </a:lnTo>
                  <a:lnTo>
                    <a:pt x="f943" y="f888"/>
                  </a:lnTo>
                  <a:lnTo>
                    <a:pt x="f942" y="f888"/>
                  </a:lnTo>
                  <a:lnTo>
                    <a:pt x="f944" y="f941"/>
                  </a:lnTo>
                  <a:lnTo>
                    <a:pt x="f944" y="f940"/>
                  </a:lnTo>
                  <a:lnTo>
                    <a:pt x="f942" y="f939"/>
                  </a:lnTo>
                  <a:close/>
                </a:path>
                <a:path w="6172200" h="1781175">
                  <a:moveTo>
                    <a:pt x="f945" y="f946"/>
                  </a:moveTo>
                  <a:lnTo>
                    <a:pt x="f947" y="f946"/>
                  </a:lnTo>
                  <a:lnTo>
                    <a:pt x="f948" y="f949"/>
                  </a:lnTo>
                  <a:lnTo>
                    <a:pt x="f948" y="f950"/>
                  </a:lnTo>
                  <a:lnTo>
                    <a:pt x="f947" y="f903"/>
                  </a:lnTo>
                  <a:lnTo>
                    <a:pt x="f945" y="f903"/>
                  </a:lnTo>
                  <a:lnTo>
                    <a:pt x="f951" y="f950"/>
                  </a:lnTo>
                  <a:lnTo>
                    <a:pt x="f951" y="f949"/>
                  </a:lnTo>
                  <a:lnTo>
                    <a:pt x="f945" y="f946"/>
                  </a:lnTo>
                  <a:close/>
                </a:path>
                <a:path w="6172200" h="1781175">
                  <a:moveTo>
                    <a:pt x="f952" y="f946"/>
                  </a:moveTo>
                  <a:lnTo>
                    <a:pt x="f953" y="f946"/>
                  </a:lnTo>
                  <a:lnTo>
                    <a:pt x="f393" y="f949"/>
                  </a:lnTo>
                  <a:lnTo>
                    <a:pt x="f393" y="f950"/>
                  </a:lnTo>
                  <a:lnTo>
                    <a:pt x="f953" y="f903"/>
                  </a:lnTo>
                  <a:lnTo>
                    <a:pt x="f952" y="f903"/>
                  </a:lnTo>
                  <a:lnTo>
                    <a:pt x="f954" y="f950"/>
                  </a:lnTo>
                  <a:lnTo>
                    <a:pt x="f954" y="f949"/>
                  </a:lnTo>
                  <a:lnTo>
                    <a:pt x="f952" y="f946"/>
                  </a:lnTo>
                  <a:close/>
                </a:path>
                <a:path w="6172200" h="1781175">
                  <a:moveTo>
                    <a:pt x="f955" y="f956"/>
                  </a:moveTo>
                  <a:lnTo>
                    <a:pt x="f957" y="f956"/>
                  </a:lnTo>
                  <a:lnTo>
                    <a:pt x="f958" y="f959"/>
                  </a:lnTo>
                  <a:lnTo>
                    <a:pt x="f958" y="f960"/>
                  </a:lnTo>
                  <a:lnTo>
                    <a:pt x="f957" y="f923"/>
                  </a:lnTo>
                  <a:lnTo>
                    <a:pt x="f955" y="f923"/>
                  </a:lnTo>
                  <a:lnTo>
                    <a:pt x="f961" y="f960"/>
                  </a:lnTo>
                  <a:lnTo>
                    <a:pt x="f961" y="f959"/>
                  </a:lnTo>
                  <a:lnTo>
                    <a:pt x="f955" y="f956"/>
                  </a:lnTo>
                  <a:close/>
                </a:path>
                <a:path w="6172200" h="1781175">
                  <a:moveTo>
                    <a:pt x="f405" y="f956"/>
                  </a:moveTo>
                  <a:lnTo>
                    <a:pt x="f407" y="f956"/>
                  </a:lnTo>
                  <a:lnTo>
                    <a:pt x="f408" y="f959"/>
                  </a:lnTo>
                  <a:lnTo>
                    <a:pt x="f408" y="f960"/>
                  </a:lnTo>
                  <a:lnTo>
                    <a:pt x="f407" y="f923"/>
                  </a:lnTo>
                  <a:lnTo>
                    <a:pt x="f405" y="f923"/>
                  </a:lnTo>
                  <a:lnTo>
                    <a:pt x="f411" y="f960"/>
                  </a:lnTo>
                  <a:lnTo>
                    <a:pt x="f411" y="f959"/>
                  </a:lnTo>
                  <a:lnTo>
                    <a:pt x="f405" y="f956"/>
                  </a:lnTo>
                  <a:close/>
                </a:path>
                <a:path w="6172200" h="1781175">
                  <a:moveTo>
                    <a:pt x="f962" y="f963"/>
                  </a:moveTo>
                  <a:lnTo>
                    <a:pt x="f964" y="f963"/>
                  </a:lnTo>
                  <a:lnTo>
                    <a:pt x="f965" y="f966"/>
                  </a:lnTo>
                  <a:lnTo>
                    <a:pt x="f965" y="f967"/>
                  </a:lnTo>
                  <a:lnTo>
                    <a:pt x="f964" y="f930"/>
                  </a:lnTo>
                  <a:lnTo>
                    <a:pt x="f962" y="f930"/>
                  </a:lnTo>
                  <a:lnTo>
                    <a:pt x="f714" y="f967"/>
                  </a:lnTo>
                  <a:lnTo>
                    <a:pt x="f714" y="f966"/>
                  </a:lnTo>
                  <a:lnTo>
                    <a:pt x="f962" y="f963"/>
                  </a:lnTo>
                  <a:close/>
                </a:path>
                <a:path w="6172200" h="1781175">
                  <a:moveTo>
                    <a:pt x="f968" y="f969"/>
                  </a:moveTo>
                  <a:lnTo>
                    <a:pt x="f970" y="f969"/>
                  </a:lnTo>
                  <a:lnTo>
                    <a:pt x="f807" y="f971"/>
                  </a:lnTo>
                  <a:lnTo>
                    <a:pt x="f807" y="f972"/>
                  </a:lnTo>
                  <a:lnTo>
                    <a:pt x="f970" y="f936"/>
                  </a:lnTo>
                  <a:lnTo>
                    <a:pt x="f968" y="f936"/>
                  </a:lnTo>
                  <a:lnTo>
                    <a:pt x="f973" y="f972"/>
                  </a:lnTo>
                  <a:lnTo>
                    <a:pt x="f973" y="f971"/>
                  </a:lnTo>
                  <a:lnTo>
                    <a:pt x="f968" y="f969"/>
                  </a:lnTo>
                  <a:close/>
                </a:path>
                <a:path w="6172200" h="1781175">
                  <a:moveTo>
                    <a:pt x="f974" y="f969"/>
                  </a:moveTo>
                  <a:lnTo>
                    <a:pt x="f975" y="f969"/>
                  </a:lnTo>
                  <a:lnTo>
                    <a:pt x="f976" y="f971"/>
                  </a:lnTo>
                  <a:lnTo>
                    <a:pt x="f976" y="f972"/>
                  </a:lnTo>
                  <a:lnTo>
                    <a:pt x="f975" y="f936"/>
                  </a:lnTo>
                  <a:lnTo>
                    <a:pt x="f974" y="f936"/>
                  </a:lnTo>
                  <a:lnTo>
                    <a:pt x="f514" y="f972"/>
                  </a:lnTo>
                  <a:lnTo>
                    <a:pt x="f514" y="f971"/>
                  </a:lnTo>
                  <a:lnTo>
                    <a:pt x="f974" y="f969"/>
                  </a:lnTo>
                  <a:close/>
                </a:path>
                <a:path w="6172200" h="1781175">
                  <a:moveTo>
                    <a:pt x="f977" y="f978"/>
                  </a:moveTo>
                  <a:lnTo>
                    <a:pt x="f979" y="f978"/>
                  </a:lnTo>
                  <a:lnTo>
                    <a:pt x="f980" y="f981"/>
                  </a:lnTo>
                  <a:lnTo>
                    <a:pt x="f980" y="f982"/>
                  </a:lnTo>
                  <a:lnTo>
                    <a:pt x="f979" y="f939"/>
                  </a:lnTo>
                  <a:lnTo>
                    <a:pt x="f977" y="f939"/>
                  </a:lnTo>
                  <a:lnTo>
                    <a:pt x="f983" y="f982"/>
                  </a:lnTo>
                  <a:lnTo>
                    <a:pt x="f983" y="f981"/>
                  </a:lnTo>
                  <a:lnTo>
                    <a:pt x="f977" y="f978"/>
                  </a:lnTo>
                  <a:close/>
                </a:path>
                <a:path w="6172200" h="1781175">
                  <a:moveTo>
                    <a:pt x="f984" y="f978"/>
                  </a:moveTo>
                  <a:lnTo>
                    <a:pt x="f985" y="f978"/>
                  </a:lnTo>
                  <a:lnTo>
                    <a:pt x="f986" y="f981"/>
                  </a:lnTo>
                  <a:lnTo>
                    <a:pt x="f986" y="f982"/>
                  </a:lnTo>
                  <a:lnTo>
                    <a:pt x="f985" y="f939"/>
                  </a:lnTo>
                  <a:lnTo>
                    <a:pt x="f984" y="f939"/>
                  </a:lnTo>
                  <a:lnTo>
                    <a:pt x="f987" y="f982"/>
                  </a:lnTo>
                  <a:lnTo>
                    <a:pt x="f987" y="f981"/>
                  </a:lnTo>
                  <a:lnTo>
                    <a:pt x="f984" y="f978"/>
                  </a:lnTo>
                  <a:close/>
                </a:path>
                <a:path w="6172200" h="1781175">
                  <a:moveTo>
                    <a:pt x="f988" y="f978"/>
                  </a:moveTo>
                  <a:lnTo>
                    <a:pt x="f989" y="f978"/>
                  </a:lnTo>
                  <a:lnTo>
                    <a:pt x="f426" y="f981"/>
                  </a:lnTo>
                  <a:lnTo>
                    <a:pt x="f426" y="f982"/>
                  </a:lnTo>
                  <a:lnTo>
                    <a:pt x="f989" y="f939"/>
                  </a:lnTo>
                  <a:lnTo>
                    <a:pt x="f988" y="f939"/>
                  </a:lnTo>
                  <a:lnTo>
                    <a:pt x="f990" y="f982"/>
                  </a:lnTo>
                  <a:lnTo>
                    <a:pt x="f990" y="f981"/>
                  </a:lnTo>
                  <a:lnTo>
                    <a:pt x="f988" y="f978"/>
                  </a:lnTo>
                  <a:close/>
                </a:path>
                <a:path w="6172200" h="1781175">
                  <a:moveTo>
                    <a:pt x="f746" y="f991"/>
                  </a:moveTo>
                  <a:lnTo>
                    <a:pt x="f748" y="f991"/>
                  </a:lnTo>
                  <a:lnTo>
                    <a:pt x="f749" y="f992"/>
                  </a:lnTo>
                  <a:lnTo>
                    <a:pt x="f749" y="f993"/>
                  </a:lnTo>
                  <a:lnTo>
                    <a:pt x="f748" y="f946"/>
                  </a:lnTo>
                  <a:lnTo>
                    <a:pt x="f746" y="f946"/>
                  </a:lnTo>
                  <a:lnTo>
                    <a:pt x="f752" y="f993"/>
                  </a:lnTo>
                  <a:lnTo>
                    <a:pt x="f752" y="f992"/>
                  </a:lnTo>
                  <a:lnTo>
                    <a:pt x="f746" y="f991"/>
                  </a:lnTo>
                  <a:close/>
                </a:path>
                <a:path w="6172200" h="1781175">
                  <a:moveTo>
                    <a:pt x="f994" y="f991"/>
                  </a:moveTo>
                  <a:lnTo>
                    <a:pt x="f995" y="f991"/>
                  </a:lnTo>
                  <a:lnTo>
                    <a:pt x="f996" y="f992"/>
                  </a:lnTo>
                  <a:lnTo>
                    <a:pt x="f996" y="f993"/>
                  </a:lnTo>
                  <a:lnTo>
                    <a:pt x="f995" y="f946"/>
                  </a:lnTo>
                  <a:lnTo>
                    <a:pt x="f994" y="f946"/>
                  </a:lnTo>
                  <a:lnTo>
                    <a:pt x="f997" y="f993"/>
                  </a:lnTo>
                  <a:lnTo>
                    <a:pt x="f997" y="f992"/>
                  </a:lnTo>
                  <a:lnTo>
                    <a:pt x="f994" y="f991"/>
                  </a:lnTo>
                  <a:close/>
                </a:path>
                <a:path w="6172200" h="1781175">
                  <a:moveTo>
                    <a:pt x="f620" y="f998"/>
                  </a:moveTo>
                  <a:lnTo>
                    <a:pt x="f622" y="f998"/>
                  </a:lnTo>
                  <a:lnTo>
                    <a:pt x="f623" y="f999"/>
                  </a:lnTo>
                  <a:lnTo>
                    <a:pt x="f623" y="f1000"/>
                  </a:lnTo>
                  <a:lnTo>
                    <a:pt x="f622" y="f956"/>
                  </a:lnTo>
                  <a:lnTo>
                    <a:pt x="f620" y="f956"/>
                  </a:lnTo>
                  <a:lnTo>
                    <a:pt x="f627" y="f1000"/>
                  </a:lnTo>
                  <a:lnTo>
                    <a:pt x="f627" y="f999"/>
                  </a:lnTo>
                  <a:lnTo>
                    <a:pt x="f620" y="f998"/>
                  </a:lnTo>
                  <a:close/>
                </a:path>
                <a:path w="6172200" h="1781175">
                  <a:moveTo>
                    <a:pt x="f419" y="f1001"/>
                  </a:moveTo>
                  <a:lnTo>
                    <a:pt x="f420" y="f1001"/>
                  </a:lnTo>
                  <a:lnTo>
                    <a:pt x="f421" y="f1002"/>
                  </a:lnTo>
                  <a:lnTo>
                    <a:pt x="f421" y="f1003"/>
                  </a:lnTo>
                  <a:lnTo>
                    <a:pt x="f420" y="f963"/>
                  </a:lnTo>
                  <a:lnTo>
                    <a:pt x="f419" y="f963"/>
                  </a:lnTo>
                  <a:lnTo>
                    <a:pt x="f422" y="f1003"/>
                  </a:lnTo>
                  <a:lnTo>
                    <a:pt x="f422" y="f1002"/>
                  </a:lnTo>
                  <a:lnTo>
                    <a:pt x="f419" y="f1001"/>
                  </a:lnTo>
                  <a:close/>
                </a:path>
                <a:path w="6172200" h="1781175">
                  <a:moveTo>
                    <a:pt x="f1004" y="f1001"/>
                  </a:moveTo>
                  <a:lnTo>
                    <a:pt x="f1005" y="f1001"/>
                  </a:lnTo>
                  <a:lnTo>
                    <a:pt x="f1006" y="f1002"/>
                  </a:lnTo>
                  <a:lnTo>
                    <a:pt x="f1006" y="f1003"/>
                  </a:lnTo>
                  <a:lnTo>
                    <a:pt x="f1005" y="f963"/>
                  </a:lnTo>
                  <a:lnTo>
                    <a:pt x="f1004" y="f963"/>
                  </a:lnTo>
                  <a:lnTo>
                    <a:pt x="f1007" y="f1003"/>
                  </a:lnTo>
                  <a:lnTo>
                    <a:pt x="f1007" y="f1002"/>
                  </a:lnTo>
                  <a:lnTo>
                    <a:pt x="f1004" y="f1001"/>
                  </a:lnTo>
                  <a:close/>
                </a:path>
                <a:path w="6172200" h="1781175">
                  <a:moveTo>
                    <a:pt x="f1008" y="f1001"/>
                  </a:moveTo>
                  <a:lnTo>
                    <a:pt x="f1009" y="f1001"/>
                  </a:lnTo>
                  <a:lnTo>
                    <a:pt x="f1010" y="f1002"/>
                  </a:lnTo>
                  <a:lnTo>
                    <a:pt x="f1010" y="f1003"/>
                  </a:lnTo>
                  <a:lnTo>
                    <a:pt x="f1009" y="f963"/>
                  </a:lnTo>
                  <a:lnTo>
                    <a:pt x="f1008" y="f963"/>
                  </a:lnTo>
                  <a:lnTo>
                    <a:pt x="f1011" y="f1003"/>
                  </a:lnTo>
                  <a:lnTo>
                    <a:pt x="f1011" y="f1002"/>
                  </a:lnTo>
                  <a:lnTo>
                    <a:pt x="f1008" y="f1001"/>
                  </a:lnTo>
                  <a:close/>
                </a:path>
                <a:path w="6172200" h="1781175">
                  <a:moveTo>
                    <a:pt x="f1012" y="f1001"/>
                  </a:moveTo>
                  <a:lnTo>
                    <a:pt x="f1013" y="f1001"/>
                  </a:lnTo>
                  <a:lnTo>
                    <a:pt x="f1014" y="f1002"/>
                  </a:lnTo>
                  <a:lnTo>
                    <a:pt x="f1014" y="f1003"/>
                  </a:lnTo>
                  <a:lnTo>
                    <a:pt x="f1013" y="f963"/>
                  </a:lnTo>
                  <a:lnTo>
                    <a:pt x="f1012" y="f963"/>
                  </a:lnTo>
                  <a:lnTo>
                    <a:pt x="f1015" y="f1003"/>
                  </a:lnTo>
                  <a:lnTo>
                    <a:pt x="f1015" y="f1002"/>
                  </a:lnTo>
                  <a:lnTo>
                    <a:pt x="f1012" y="f1001"/>
                  </a:lnTo>
                  <a:close/>
                </a:path>
                <a:path w="6172200" h="1781175">
                  <a:moveTo>
                    <a:pt x="f1016" y="f1017"/>
                  </a:moveTo>
                  <a:lnTo>
                    <a:pt x="f1018" y="f1017"/>
                  </a:lnTo>
                  <a:lnTo>
                    <a:pt x="f861" y="f1019"/>
                  </a:lnTo>
                  <a:lnTo>
                    <a:pt x="f861" y="f1020"/>
                  </a:lnTo>
                  <a:lnTo>
                    <a:pt x="f1018" y="f978"/>
                  </a:lnTo>
                  <a:lnTo>
                    <a:pt x="f1016" y="f978"/>
                  </a:lnTo>
                  <a:lnTo>
                    <a:pt x="f1021" y="f1020"/>
                  </a:lnTo>
                  <a:lnTo>
                    <a:pt x="f1021" y="f1019"/>
                  </a:lnTo>
                  <a:lnTo>
                    <a:pt x="f1016" y="f1017"/>
                  </a:lnTo>
                  <a:close/>
                </a:path>
                <a:path w="6172200" h="1781175">
                  <a:moveTo>
                    <a:pt x="f1022" y="f1023"/>
                  </a:moveTo>
                  <a:lnTo>
                    <a:pt x="f1024" y="f1023"/>
                  </a:lnTo>
                  <a:lnTo>
                    <a:pt x="f1025" y="f1026"/>
                  </a:lnTo>
                  <a:lnTo>
                    <a:pt x="f1025" y="f1027"/>
                  </a:lnTo>
                  <a:lnTo>
                    <a:pt x="f1024" y="f991"/>
                  </a:lnTo>
                  <a:lnTo>
                    <a:pt x="f1022" y="f991"/>
                  </a:lnTo>
                  <a:lnTo>
                    <a:pt x="f1028" y="f1027"/>
                  </a:lnTo>
                  <a:lnTo>
                    <a:pt x="f1028" y="f1026"/>
                  </a:lnTo>
                  <a:lnTo>
                    <a:pt x="f1022" y="f1023"/>
                  </a:lnTo>
                  <a:close/>
                </a:path>
                <a:path w="6172200" h="1781175">
                  <a:moveTo>
                    <a:pt x="f1029" y="f1030"/>
                  </a:moveTo>
                  <a:lnTo>
                    <a:pt x="f1031" y="f1030"/>
                  </a:lnTo>
                  <a:lnTo>
                    <a:pt x="f682" y="f988"/>
                  </a:lnTo>
                  <a:lnTo>
                    <a:pt x="f682" y="f1032"/>
                  </a:lnTo>
                  <a:lnTo>
                    <a:pt x="f1031" y="f1033"/>
                  </a:lnTo>
                  <a:lnTo>
                    <a:pt x="f1029" y="f1033"/>
                  </a:lnTo>
                  <a:lnTo>
                    <a:pt x="f1034" y="f1032"/>
                  </a:lnTo>
                  <a:lnTo>
                    <a:pt x="f1034" y="f988"/>
                  </a:lnTo>
                  <a:lnTo>
                    <a:pt x="f1029" y="f1030"/>
                  </a:lnTo>
                  <a:close/>
                </a:path>
                <a:path w="6172200" h="1781175">
                  <a:moveTo>
                    <a:pt x="f1035" y="f1030"/>
                  </a:moveTo>
                  <a:lnTo>
                    <a:pt x="f1036" y="f1030"/>
                  </a:lnTo>
                  <a:lnTo>
                    <a:pt x="f1037" y="f988"/>
                  </a:lnTo>
                  <a:lnTo>
                    <a:pt x="f1037" y="f1032"/>
                  </a:lnTo>
                  <a:lnTo>
                    <a:pt x="f1036" y="f1033"/>
                  </a:lnTo>
                  <a:lnTo>
                    <a:pt x="f1035" y="f1033"/>
                  </a:lnTo>
                  <a:lnTo>
                    <a:pt x="f1038" y="f1032"/>
                  </a:lnTo>
                  <a:lnTo>
                    <a:pt x="f1038" y="f988"/>
                  </a:lnTo>
                  <a:lnTo>
                    <a:pt x="f1035" y="f1030"/>
                  </a:lnTo>
                  <a:close/>
                </a:path>
                <a:path w="6172200" h="1781175">
                  <a:moveTo>
                    <a:pt x="f1039" y="f1040"/>
                  </a:moveTo>
                  <a:lnTo>
                    <a:pt x="f1041" y="f1040"/>
                  </a:lnTo>
                  <a:lnTo>
                    <a:pt x="f149" y="f1042"/>
                  </a:lnTo>
                  <a:lnTo>
                    <a:pt x="f149" y="f1043"/>
                  </a:lnTo>
                  <a:lnTo>
                    <a:pt x="f1041" y="f998"/>
                  </a:lnTo>
                  <a:lnTo>
                    <a:pt x="f1039" y="f998"/>
                  </a:lnTo>
                  <a:lnTo>
                    <a:pt x="f723" y="f1043"/>
                  </a:lnTo>
                  <a:lnTo>
                    <a:pt x="f723" y="f1042"/>
                  </a:lnTo>
                  <a:lnTo>
                    <a:pt x="f1039" y="f1040"/>
                  </a:lnTo>
                  <a:close/>
                </a:path>
                <a:path w="6172200" h="1781175">
                  <a:moveTo>
                    <a:pt x="f732" y="f1044"/>
                  </a:moveTo>
                  <a:lnTo>
                    <a:pt x="f734" y="f1044"/>
                  </a:lnTo>
                  <a:lnTo>
                    <a:pt x="f735" y="f1045"/>
                  </a:lnTo>
                  <a:lnTo>
                    <a:pt x="f735" y="f1046"/>
                  </a:lnTo>
                  <a:lnTo>
                    <a:pt x="f734" y="f1001"/>
                  </a:lnTo>
                  <a:lnTo>
                    <a:pt x="f732" y="f1001"/>
                  </a:lnTo>
                  <a:lnTo>
                    <a:pt x="f738" y="f1046"/>
                  </a:lnTo>
                  <a:lnTo>
                    <a:pt x="f738" y="f1045"/>
                  </a:lnTo>
                  <a:lnTo>
                    <a:pt x="f732" y="f1044"/>
                  </a:lnTo>
                  <a:close/>
                </a:path>
                <a:path w="6172200" h="1781175">
                  <a:moveTo>
                    <a:pt x="f1047" y="f1044"/>
                  </a:moveTo>
                  <a:lnTo>
                    <a:pt x="f1048" y="f1044"/>
                  </a:lnTo>
                  <a:lnTo>
                    <a:pt x="f272" y="f1045"/>
                  </a:lnTo>
                  <a:lnTo>
                    <a:pt x="f272" y="f1046"/>
                  </a:lnTo>
                  <a:lnTo>
                    <a:pt x="f1048" y="f1001"/>
                  </a:lnTo>
                  <a:lnTo>
                    <a:pt x="f1047" y="f1001"/>
                  </a:lnTo>
                  <a:lnTo>
                    <a:pt x="f1049" y="f1046"/>
                  </a:lnTo>
                  <a:lnTo>
                    <a:pt x="f1049" y="f1045"/>
                  </a:lnTo>
                  <a:lnTo>
                    <a:pt x="f1047" y="f1044"/>
                  </a:lnTo>
                  <a:close/>
                </a:path>
                <a:path w="6172200" h="1781175">
                  <a:moveTo>
                    <a:pt x="f490" y="f1050"/>
                  </a:moveTo>
                  <a:lnTo>
                    <a:pt x="f491" y="f1050"/>
                  </a:lnTo>
                  <a:lnTo>
                    <a:pt x="f492" y="f1051"/>
                  </a:lnTo>
                  <a:lnTo>
                    <a:pt x="f492" y="f1052"/>
                  </a:lnTo>
                  <a:lnTo>
                    <a:pt x="f491" y="f1053"/>
                  </a:lnTo>
                  <a:lnTo>
                    <a:pt x="f490" y="f1053"/>
                  </a:lnTo>
                  <a:lnTo>
                    <a:pt x="f493" y="f1052"/>
                  </a:lnTo>
                  <a:lnTo>
                    <a:pt x="f493" y="f1051"/>
                  </a:lnTo>
                  <a:lnTo>
                    <a:pt x="f490" y="f1050"/>
                  </a:lnTo>
                  <a:close/>
                </a:path>
                <a:path w="6172200" h="1781175">
                  <a:moveTo>
                    <a:pt x="f1054" y="f1055"/>
                  </a:moveTo>
                  <a:lnTo>
                    <a:pt x="f1056" y="f1055"/>
                  </a:lnTo>
                  <a:lnTo>
                    <a:pt x="f1057" y="f1058"/>
                  </a:lnTo>
                  <a:lnTo>
                    <a:pt x="f1057" y="f1059"/>
                  </a:lnTo>
                  <a:lnTo>
                    <a:pt x="f1056" y="f1017"/>
                  </a:lnTo>
                  <a:lnTo>
                    <a:pt x="f1054" y="f1017"/>
                  </a:lnTo>
                  <a:lnTo>
                    <a:pt x="f1060" y="f1059"/>
                  </a:lnTo>
                  <a:lnTo>
                    <a:pt x="f1060" y="f1058"/>
                  </a:lnTo>
                  <a:lnTo>
                    <a:pt x="f1054" y="f1055"/>
                  </a:lnTo>
                  <a:close/>
                </a:path>
                <a:path w="6172200" h="1781175">
                  <a:moveTo>
                    <a:pt x="f1061" y="f1055"/>
                  </a:moveTo>
                  <a:lnTo>
                    <a:pt x="f1062" y="f1055"/>
                  </a:lnTo>
                  <a:lnTo>
                    <a:pt x="f1063" y="f1058"/>
                  </a:lnTo>
                  <a:lnTo>
                    <a:pt x="f1063" y="f1059"/>
                  </a:lnTo>
                  <a:lnTo>
                    <a:pt x="f1062" y="f1017"/>
                  </a:lnTo>
                  <a:lnTo>
                    <a:pt x="f1061" y="f1017"/>
                  </a:lnTo>
                  <a:lnTo>
                    <a:pt x="f1064" y="f1059"/>
                  </a:lnTo>
                  <a:lnTo>
                    <a:pt x="f1064" y="f1058"/>
                  </a:lnTo>
                  <a:lnTo>
                    <a:pt x="f1061" y="f1055"/>
                  </a:lnTo>
                  <a:close/>
                </a:path>
                <a:path w="6172200" h="1781175">
                  <a:moveTo>
                    <a:pt x="f1065" y="f1066"/>
                  </a:moveTo>
                  <a:lnTo>
                    <a:pt x="f1067" y="f1066"/>
                  </a:lnTo>
                  <a:lnTo>
                    <a:pt x="f202" y="f225"/>
                  </a:lnTo>
                  <a:lnTo>
                    <a:pt x="f202" y="f1068"/>
                  </a:lnTo>
                  <a:lnTo>
                    <a:pt x="f1067" y="f1023"/>
                  </a:lnTo>
                  <a:lnTo>
                    <a:pt x="f1065" y="f1023"/>
                  </a:lnTo>
                  <a:lnTo>
                    <a:pt x="f618" y="f1068"/>
                  </a:lnTo>
                  <a:lnTo>
                    <a:pt x="f618" y="f225"/>
                  </a:lnTo>
                  <a:lnTo>
                    <a:pt x="f1065" y="f1066"/>
                  </a:lnTo>
                  <a:close/>
                </a:path>
                <a:path w="6172200" h="1781175">
                  <a:moveTo>
                    <a:pt x="f437" y="f1066"/>
                  </a:moveTo>
                  <a:lnTo>
                    <a:pt x="f438" y="f1066"/>
                  </a:lnTo>
                  <a:lnTo>
                    <a:pt x="f439" y="f225"/>
                  </a:lnTo>
                  <a:lnTo>
                    <a:pt x="f439" y="f1068"/>
                  </a:lnTo>
                  <a:lnTo>
                    <a:pt x="f438" y="f1023"/>
                  </a:lnTo>
                  <a:lnTo>
                    <a:pt x="f437" y="f1023"/>
                  </a:lnTo>
                  <a:lnTo>
                    <a:pt x="f440" y="f1068"/>
                  </a:lnTo>
                  <a:lnTo>
                    <a:pt x="f440" y="f225"/>
                  </a:lnTo>
                  <a:lnTo>
                    <a:pt x="f437" y="f1066"/>
                  </a:lnTo>
                  <a:close/>
                </a:path>
                <a:path w="6172200" h="1781175">
                  <a:moveTo>
                    <a:pt x="f564" y="f1066"/>
                  </a:moveTo>
                  <a:lnTo>
                    <a:pt x="f565" y="f1066"/>
                  </a:lnTo>
                  <a:lnTo>
                    <a:pt x="f566" y="f225"/>
                  </a:lnTo>
                  <a:lnTo>
                    <a:pt x="f566" y="f1068"/>
                  </a:lnTo>
                  <a:lnTo>
                    <a:pt x="f565" y="f1023"/>
                  </a:lnTo>
                  <a:lnTo>
                    <a:pt x="f564" y="f1023"/>
                  </a:lnTo>
                  <a:lnTo>
                    <a:pt x="f567" y="f1068"/>
                  </a:lnTo>
                  <a:lnTo>
                    <a:pt x="f567" y="f225"/>
                  </a:lnTo>
                  <a:lnTo>
                    <a:pt x="f564" y="f1066"/>
                  </a:lnTo>
                  <a:close/>
                </a:path>
                <a:path w="6172200" h="1781175">
                  <a:moveTo>
                    <a:pt x="f1069" y="f1070"/>
                  </a:moveTo>
                  <a:lnTo>
                    <a:pt x="f1071" y="f1070"/>
                  </a:lnTo>
                  <a:lnTo>
                    <a:pt x="f1072" y="f423"/>
                  </a:lnTo>
                  <a:lnTo>
                    <a:pt x="f1072" y="f1073"/>
                  </a:lnTo>
                  <a:lnTo>
                    <a:pt x="f1071" y="f1030"/>
                  </a:lnTo>
                  <a:lnTo>
                    <a:pt x="f1069" y="f1030"/>
                  </a:lnTo>
                  <a:lnTo>
                    <a:pt x="f1074" y="f1073"/>
                  </a:lnTo>
                  <a:lnTo>
                    <a:pt x="f1074" y="f423"/>
                  </a:lnTo>
                  <a:lnTo>
                    <a:pt x="f1069" y="f1070"/>
                  </a:lnTo>
                  <a:close/>
                </a:path>
                <a:path w="6172200" h="1781175">
                  <a:moveTo>
                    <a:pt x="f909" y="f1070"/>
                  </a:moveTo>
                  <a:lnTo>
                    <a:pt x="f910" y="f1070"/>
                  </a:lnTo>
                  <a:lnTo>
                    <a:pt x="f911" y="f423"/>
                  </a:lnTo>
                  <a:lnTo>
                    <a:pt x="f911" y="f1073"/>
                  </a:lnTo>
                  <a:lnTo>
                    <a:pt x="f910" y="f1030"/>
                  </a:lnTo>
                  <a:lnTo>
                    <a:pt x="f909" y="f1030"/>
                  </a:lnTo>
                  <a:lnTo>
                    <a:pt x="f912" y="f1073"/>
                  </a:lnTo>
                  <a:lnTo>
                    <a:pt x="f912" y="f423"/>
                  </a:lnTo>
                  <a:lnTo>
                    <a:pt x="f909" y="f1070"/>
                  </a:lnTo>
                  <a:close/>
                </a:path>
                <a:path w="6172200" h="1781175">
                  <a:moveTo>
                    <a:pt x="f1075" y="f227"/>
                  </a:moveTo>
                  <a:lnTo>
                    <a:pt x="f1076" y="f227"/>
                  </a:lnTo>
                  <a:lnTo>
                    <a:pt x="f1077" y="f1078"/>
                  </a:lnTo>
                  <a:lnTo>
                    <a:pt x="f1077" y="f1079"/>
                  </a:lnTo>
                  <a:lnTo>
                    <a:pt x="f1076" y="f1040"/>
                  </a:lnTo>
                  <a:lnTo>
                    <a:pt x="f1075" y="f1040"/>
                  </a:lnTo>
                  <a:lnTo>
                    <a:pt x="f637" y="f1079"/>
                  </a:lnTo>
                  <a:lnTo>
                    <a:pt x="f637" y="f1078"/>
                  </a:lnTo>
                  <a:lnTo>
                    <a:pt x="f1075" y="f227"/>
                  </a:lnTo>
                  <a:close/>
                </a:path>
                <a:path w="6172200" h="1781175">
                  <a:moveTo>
                    <a:pt x="f1080" y="f227"/>
                  </a:moveTo>
                  <a:lnTo>
                    <a:pt x="f1081" y="f227"/>
                  </a:lnTo>
                  <a:lnTo>
                    <a:pt x="f1082" y="f1078"/>
                  </a:lnTo>
                  <a:lnTo>
                    <a:pt x="f1082" y="f1079"/>
                  </a:lnTo>
                  <a:lnTo>
                    <a:pt x="f1081" y="f1040"/>
                  </a:lnTo>
                  <a:lnTo>
                    <a:pt x="f1080" y="f1040"/>
                  </a:lnTo>
                  <a:lnTo>
                    <a:pt x="f1083" y="f1079"/>
                  </a:lnTo>
                  <a:lnTo>
                    <a:pt x="f1083" y="f1078"/>
                  </a:lnTo>
                  <a:lnTo>
                    <a:pt x="f1080" y="f227"/>
                  </a:lnTo>
                  <a:close/>
                </a:path>
                <a:path w="6172200" h="1781175">
                  <a:moveTo>
                    <a:pt x="f945" y="f424"/>
                  </a:moveTo>
                  <a:lnTo>
                    <a:pt x="f947" y="f424"/>
                  </a:lnTo>
                  <a:lnTo>
                    <a:pt x="f948" y="f1084"/>
                  </a:lnTo>
                  <a:lnTo>
                    <a:pt x="f948" y="f1085"/>
                  </a:lnTo>
                  <a:lnTo>
                    <a:pt x="f947" y="f1044"/>
                  </a:lnTo>
                  <a:lnTo>
                    <a:pt x="f945" y="f1044"/>
                  </a:lnTo>
                  <a:lnTo>
                    <a:pt x="f951" y="f1085"/>
                  </a:lnTo>
                  <a:lnTo>
                    <a:pt x="f951" y="f1084"/>
                  </a:lnTo>
                  <a:lnTo>
                    <a:pt x="f945" y="f424"/>
                  </a:lnTo>
                  <a:close/>
                </a:path>
                <a:path w="6172200" h="1781175">
                  <a:moveTo>
                    <a:pt x="f1086" y="f1087"/>
                  </a:moveTo>
                  <a:lnTo>
                    <a:pt x="f1088" y="f1087"/>
                  </a:lnTo>
                  <a:lnTo>
                    <a:pt x="f1089" y="f1090"/>
                  </a:lnTo>
                  <a:lnTo>
                    <a:pt x="f1089" y="f1091"/>
                  </a:lnTo>
                  <a:lnTo>
                    <a:pt x="f1088" y="f1050"/>
                  </a:lnTo>
                  <a:lnTo>
                    <a:pt x="f1086" y="f1050"/>
                  </a:lnTo>
                  <a:lnTo>
                    <a:pt x="f1092" y="f1091"/>
                  </a:lnTo>
                  <a:lnTo>
                    <a:pt x="f1092" y="f1090"/>
                  </a:lnTo>
                  <a:lnTo>
                    <a:pt x="f1086" y="f1087"/>
                  </a:lnTo>
                  <a:close/>
                </a:path>
                <a:path w="6172200" h="1781175">
                  <a:moveTo>
                    <a:pt x="f1093" y="f1094"/>
                  </a:moveTo>
                  <a:lnTo>
                    <a:pt x="f1095" y="f1094"/>
                  </a:lnTo>
                  <a:lnTo>
                    <a:pt x="f1096" y="f1097"/>
                  </a:lnTo>
                  <a:lnTo>
                    <a:pt x="f1096" y="f1098"/>
                  </a:lnTo>
                  <a:lnTo>
                    <a:pt x="f1095" y="f1055"/>
                  </a:lnTo>
                  <a:lnTo>
                    <a:pt x="f1093" y="f1055"/>
                  </a:lnTo>
                  <a:lnTo>
                    <a:pt x="f1099" y="f1098"/>
                  </a:lnTo>
                  <a:lnTo>
                    <a:pt x="f1099" y="f1097"/>
                  </a:lnTo>
                  <a:lnTo>
                    <a:pt x="f1093" y="f1094"/>
                  </a:lnTo>
                  <a:close/>
                </a:path>
                <a:path w="6172200" h="1781175">
                  <a:moveTo>
                    <a:pt x="f862" y="f1094"/>
                  </a:moveTo>
                  <a:lnTo>
                    <a:pt x="f863" y="f1094"/>
                  </a:lnTo>
                  <a:lnTo>
                    <a:pt x="f864" y="f1097"/>
                  </a:lnTo>
                  <a:lnTo>
                    <a:pt x="f864" y="f1098"/>
                  </a:lnTo>
                  <a:lnTo>
                    <a:pt x="f863" y="f1055"/>
                  </a:lnTo>
                  <a:lnTo>
                    <a:pt x="f862" y="f1055"/>
                  </a:lnTo>
                  <a:lnTo>
                    <a:pt x="f865" y="f1098"/>
                  </a:lnTo>
                  <a:lnTo>
                    <a:pt x="f865" y="f1097"/>
                  </a:lnTo>
                  <a:lnTo>
                    <a:pt x="f862" y="f1094"/>
                  </a:lnTo>
                  <a:close/>
                </a:path>
                <a:path w="6172200" h="1781175">
                  <a:moveTo>
                    <a:pt x="f1100" y="f1094"/>
                  </a:moveTo>
                  <a:lnTo>
                    <a:pt x="f1101" y="f1094"/>
                  </a:lnTo>
                  <a:lnTo>
                    <a:pt x="f250" y="f1097"/>
                  </a:lnTo>
                  <a:lnTo>
                    <a:pt x="f250" y="f1098"/>
                  </a:lnTo>
                  <a:lnTo>
                    <a:pt x="f1101" y="f1055"/>
                  </a:lnTo>
                  <a:lnTo>
                    <a:pt x="f1100" y="f1055"/>
                  </a:lnTo>
                  <a:lnTo>
                    <a:pt x="f408" y="f1098"/>
                  </a:lnTo>
                  <a:lnTo>
                    <a:pt x="f408" y="f1097"/>
                  </a:lnTo>
                  <a:lnTo>
                    <a:pt x="f1100" y="f1094"/>
                  </a:lnTo>
                  <a:close/>
                </a:path>
                <a:path w="6172200" h="1781175">
                  <a:moveTo>
                    <a:pt x="f150" y="f1094"/>
                  </a:moveTo>
                  <a:lnTo>
                    <a:pt x="f152" y="f1094"/>
                  </a:lnTo>
                  <a:lnTo>
                    <a:pt x="f153" y="f1097"/>
                  </a:lnTo>
                  <a:lnTo>
                    <a:pt x="f153" y="f1098"/>
                  </a:lnTo>
                  <a:lnTo>
                    <a:pt x="f152" y="f1055"/>
                  </a:lnTo>
                  <a:lnTo>
                    <a:pt x="f150" y="f1055"/>
                  </a:lnTo>
                  <a:lnTo>
                    <a:pt x="f157" y="f1098"/>
                  </a:lnTo>
                  <a:lnTo>
                    <a:pt x="f157" y="f1097"/>
                  </a:lnTo>
                  <a:lnTo>
                    <a:pt x="f150" y="f1094"/>
                  </a:lnTo>
                  <a:close/>
                </a:path>
                <a:path w="6172200" h="1781175">
                  <a:moveTo>
                    <a:pt x="f1102" y="f1103"/>
                  </a:moveTo>
                  <a:lnTo>
                    <a:pt x="f1104" y="f1103"/>
                  </a:lnTo>
                  <a:lnTo>
                    <a:pt x="f1105" y="f1106"/>
                  </a:lnTo>
                  <a:lnTo>
                    <a:pt x="f1105" y="f1107"/>
                  </a:lnTo>
                  <a:lnTo>
                    <a:pt x="f1104" y="f1066"/>
                  </a:lnTo>
                  <a:lnTo>
                    <a:pt x="f1102" y="f1066"/>
                  </a:lnTo>
                  <a:lnTo>
                    <a:pt x="f1108" y="f1107"/>
                  </a:lnTo>
                  <a:lnTo>
                    <a:pt x="f1108" y="f1106"/>
                  </a:lnTo>
                  <a:lnTo>
                    <a:pt x="f1102" y="f1103"/>
                  </a:lnTo>
                  <a:close/>
                </a:path>
                <a:path w="6172200" h="1781175">
                  <a:moveTo>
                    <a:pt x="f1109" y="f1110"/>
                  </a:moveTo>
                  <a:lnTo>
                    <a:pt x="f1111" y="f1110"/>
                  </a:lnTo>
                  <a:lnTo>
                    <a:pt x="f242" y="f1112"/>
                  </a:lnTo>
                  <a:lnTo>
                    <a:pt x="f242" y="f1113"/>
                  </a:lnTo>
                  <a:lnTo>
                    <a:pt x="f1111" y="f1070"/>
                  </a:lnTo>
                  <a:lnTo>
                    <a:pt x="f1109" y="f1070"/>
                  </a:lnTo>
                  <a:lnTo>
                    <a:pt x="f1114" y="f1113"/>
                  </a:lnTo>
                  <a:lnTo>
                    <a:pt x="f1114" y="f1112"/>
                  </a:lnTo>
                  <a:lnTo>
                    <a:pt x="f1109" y="f1110"/>
                  </a:lnTo>
                  <a:close/>
                </a:path>
                <a:path w="6172200" h="1781175">
                  <a:moveTo>
                    <a:pt x="f512" y="f1110"/>
                  </a:moveTo>
                  <a:lnTo>
                    <a:pt x="f513" y="f1110"/>
                  </a:lnTo>
                  <a:lnTo>
                    <a:pt x="f514" y="f1112"/>
                  </a:lnTo>
                  <a:lnTo>
                    <a:pt x="f514" y="f1113"/>
                  </a:lnTo>
                  <a:lnTo>
                    <a:pt x="f513" y="f1070"/>
                  </a:lnTo>
                  <a:lnTo>
                    <a:pt x="f512" y="f1070"/>
                  </a:lnTo>
                  <a:lnTo>
                    <a:pt x="f515" y="f1113"/>
                  </a:lnTo>
                  <a:lnTo>
                    <a:pt x="f515" y="f1112"/>
                  </a:lnTo>
                  <a:lnTo>
                    <a:pt x="f512" y="f1110"/>
                  </a:lnTo>
                  <a:close/>
                </a:path>
                <a:path w="6172200" h="1781175">
                  <a:moveTo>
                    <a:pt x="f1115" y="f1116"/>
                  </a:moveTo>
                  <a:lnTo>
                    <a:pt x="f1117" y="f1116"/>
                  </a:lnTo>
                  <a:lnTo>
                    <a:pt x="f1118" y="f1119"/>
                  </a:lnTo>
                  <a:lnTo>
                    <a:pt x="f1118" y="f1120"/>
                  </a:lnTo>
                  <a:lnTo>
                    <a:pt x="f1117" y="f227"/>
                  </a:lnTo>
                  <a:lnTo>
                    <a:pt x="f1115" y="f227"/>
                  </a:lnTo>
                  <a:lnTo>
                    <a:pt x="f1121" y="f1120"/>
                  </a:lnTo>
                  <a:lnTo>
                    <a:pt x="f1121" y="f1119"/>
                  </a:lnTo>
                  <a:lnTo>
                    <a:pt x="f1115" y="f1116"/>
                  </a:lnTo>
                  <a:close/>
                </a:path>
                <a:path w="6172200" h="1781175">
                  <a:moveTo>
                    <a:pt x="f804" y="f1116"/>
                  </a:moveTo>
                  <a:lnTo>
                    <a:pt x="f805" y="f1116"/>
                  </a:lnTo>
                  <a:lnTo>
                    <a:pt x="f806" y="f1119"/>
                  </a:lnTo>
                  <a:lnTo>
                    <a:pt x="f806" y="f1120"/>
                  </a:lnTo>
                  <a:lnTo>
                    <a:pt x="f805" y="f227"/>
                  </a:lnTo>
                  <a:lnTo>
                    <a:pt x="f804" y="f227"/>
                  </a:lnTo>
                  <a:lnTo>
                    <a:pt x="f807" y="f1120"/>
                  </a:lnTo>
                  <a:lnTo>
                    <a:pt x="f807" y="f1119"/>
                  </a:lnTo>
                  <a:lnTo>
                    <a:pt x="f804" y="f1116"/>
                  </a:lnTo>
                  <a:close/>
                </a:path>
                <a:path w="6172200" h="1781175">
                  <a:moveTo>
                    <a:pt x="f1122" y="f1116"/>
                  </a:moveTo>
                  <a:lnTo>
                    <a:pt x="f1123" y="f1116"/>
                  </a:lnTo>
                  <a:lnTo>
                    <a:pt x="f961" y="f1119"/>
                  </a:lnTo>
                  <a:lnTo>
                    <a:pt x="f961" y="f1120"/>
                  </a:lnTo>
                  <a:lnTo>
                    <a:pt x="f1123" y="f227"/>
                  </a:lnTo>
                  <a:lnTo>
                    <a:pt x="f1122" y="f227"/>
                  </a:lnTo>
                  <a:lnTo>
                    <a:pt x="f1124" y="f1120"/>
                  </a:lnTo>
                  <a:lnTo>
                    <a:pt x="f1124" y="f1119"/>
                  </a:lnTo>
                  <a:lnTo>
                    <a:pt x="f1122" y="f1116"/>
                  </a:lnTo>
                  <a:close/>
                </a:path>
                <a:path w="6172200" h="1781175">
                  <a:moveTo>
                    <a:pt x="f1125" y="f1116"/>
                  </a:moveTo>
                  <a:lnTo>
                    <a:pt x="f1126" y="f1116"/>
                  </a:lnTo>
                  <a:lnTo>
                    <a:pt x="f1127" y="f1119"/>
                  </a:lnTo>
                  <a:lnTo>
                    <a:pt x="f1127" y="f1120"/>
                  </a:lnTo>
                  <a:lnTo>
                    <a:pt x="f1126" y="f227"/>
                  </a:lnTo>
                  <a:lnTo>
                    <a:pt x="f1125" y="f227"/>
                  </a:lnTo>
                  <a:lnTo>
                    <a:pt x="f814" y="f1120"/>
                  </a:lnTo>
                  <a:lnTo>
                    <a:pt x="f814" y="f1119"/>
                  </a:lnTo>
                  <a:lnTo>
                    <a:pt x="f1125" y="f1116"/>
                  </a:lnTo>
                  <a:close/>
                </a:path>
                <a:path w="6172200" h="1781175">
                  <a:moveTo>
                    <a:pt x="f855" y="f1128"/>
                  </a:moveTo>
                  <a:lnTo>
                    <a:pt x="f857" y="f1128"/>
                  </a:lnTo>
                  <a:lnTo>
                    <a:pt x="f858" y="f1129"/>
                  </a:lnTo>
                  <a:lnTo>
                    <a:pt x="f858" y="f741"/>
                  </a:lnTo>
                  <a:lnTo>
                    <a:pt x="f857" y="f1103"/>
                  </a:lnTo>
                  <a:lnTo>
                    <a:pt x="f855" y="f1103"/>
                  </a:lnTo>
                  <a:lnTo>
                    <a:pt x="f861" y="f741"/>
                  </a:lnTo>
                  <a:lnTo>
                    <a:pt x="f861" y="f1129"/>
                  </a:lnTo>
                  <a:lnTo>
                    <a:pt x="f855" y="f1128"/>
                  </a:lnTo>
                  <a:close/>
                </a:path>
                <a:path w="6172200" h="1781175">
                  <a:moveTo>
                    <a:pt x="f225" y="f1128"/>
                  </a:moveTo>
                  <a:lnTo>
                    <a:pt x="f227" y="f1128"/>
                  </a:lnTo>
                  <a:lnTo>
                    <a:pt x="f228" y="f1129"/>
                  </a:lnTo>
                  <a:lnTo>
                    <a:pt x="f228" y="f741"/>
                  </a:lnTo>
                  <a:lnTo>
                    <a:pt x="f227" y="f1103"/>
                  </a:lnTo>
                  <a:lnTo>
                    <a:pt x="f225" y="f1103"/>
                  </a:lnTo>
                  <a:lnTo>
                    <a:pt x="f231" y="f741"/>
                  </a:lnTo>
                  <a:lnTo>
                    <a:pt x="f231" y="f1129"/>
                  </a:lnTo>
                  <a:lnTo>
                    <a:pt x="f225" y="f1128"/>
                  </a:lnTo>
                  <a:close/>
                </a:path>
                <a:path w="6172200" h="1781175">
                  <a:moveTo>
                    <a:pt x="f1130" y="f1131"/>
                  </a:moveTo>
                  <a:lnTo>
                    <a:pt x="f1132" y="f1131"/>
                  </a:lnTo>
                  <a:lnTo>
                    <a:pt x="f1133" y="f1134"/>
                  </a:lnTo>
                  <a:lnTo>
                    <a:pt x="f1133" y="f1135"/>
                  </a:lnTo>
                  <a:lnTo>
                    <a:pt x="f1132" y="f1110"/>
                  </a:lnTo>
                  <a:lnTo>
                    <a:pt x="f1130" y="f1110"/>
                  </a:lnTo>
                  <a:lnTo>
                    <a:pt x="f172" y="f1135"/>
                  </a:lnTo>
                  <a:lnTo>
                    <a:pt x="f172" y="f1134"/>
                  </a:lnTo>
                  <a:lnTo>
                    <a:pt x="f1130" y="f1131"/>
                  </a:lnTo>
                  <a:close/>
                </a:path>
                <a:path w="6172200" h="1781175">
                  <a:moveTo>
                    <a:pt x="f1136" y="f1131"/>
                  </a:moveTo>
                  <a:lnTo>
                    <a:pt x="f1137" y="f1131"/>
                  </a:lnTo>
                  <a:lnTo>
                    <a:pt x="f1138" y="f1134"/>
                  </a:lnTo>
                  <a:lnTo>
                    <a:pt x="f1138" y="f1135"/>
                  </a:lnTo>
                  <a:lnTo>
                    <a:pt x="f1137" y="f1110"/>
                  </a:lnTo>
                  <a:lnTo>
                    <a:pt x="f1136" y="f1110"/>
                  </a:lnTo>
                  <a:lnTo>
                    <a:pt x="f1037" y="f1135"/>
                  </a:lnTo>
                  <a:lnTo>
                    <a:pt x="f1037" y="f1134"/>
                  </a:lnTo>
                  <a:lnTo>
                    <a:pt x="f1136" y="f1131"/>
                  </a:lnTo>
                  <a:close/>
                </a:path>
                <a:path w="6172200" h="1781175">
                  <a:moveTo>
                    <a:pt x="f1139" y="f1140"/>
                  </a:moveTo>
                  <a:lnTo>
                    <a:pt x="f1141" y="f1140"/>
                  </a:lnTo>
                  <a:lnTo>
                    <a:pt x="f123" y="f1142"/>
                  </a:lnTo>
                  <a:lnTo>
                    <a:pt x="f123" y="f1143"/>
                  </a:lnTo>
                  <a:lnTo>
                    <a:pt x="f1141" y="f1116"/>
                  </a:lnTo>
                  <a:lnTo>
                    <a:pt x="f1139" y="f1116"/>
                  </a:lnTo>
                  <a:lnTo>
                    <a:pt x="f1144" y="f1143"/>
                  </a:lnTo>
                  <a:lnTo>
                    <a:pt x="f1144" y="f1142"/>
                  </a:lnTo>
                  <a:lnTo>
                    <a:pt x="f1139" y="f1140"/>
                  </a:lnTo>
                  <a:close/>
                </a:path>
                <a:path w="6172200" h="1781175">
                  <a:moveTo>
                    <a:pt x="f1145" y="f1140"/>
                  </a:moveTo>
                  <a:lnTo>
                    <a:pt x="f1146" y="f1140"/>
                  </a:lnTo>
                  <a:lnTo>
                    <a:pt x="f1147" y="f1142"/>
                  </a:lnTo>
                  <a:lnTo>
                    <a:pt x="f1147" y="f1143"/>
                  </a:lnTo>
                  <a:lnTo>
                    <a:pt x="f1146" y="f1116"/>
                  </a:lnTo>
                  <a:lnTo>
                    <a:pt x="f1145" y="f1116"/>
                  </a:lnTo>
                  <a:lnTo>
                    <a:pt x="f1148" y="f1143"/>
                  </a:lnTo>
                  <a:lnTo>
                    <a:pt x="f1148" y="f1142"/>
                  </a:lnTo>
                  <a:lnTo>
                    <a:pt x="f1145" y="f1140"/>
                  </a:lnTo>
                  <a:close/>
                </a:path>
                <a:path w="6172200" h="1781175">
                  <a:moveTo>
                    <a:pt x="f1149" y="f1150"/>
                  </a:moveTo>
                  <a:lnTo>
                    <a:pt x="f1151" y="f1150"/>
                  </a:lnTo>
                  <a:lnTo>
                    <a:pt x="f799" y="f1152"/>
                  </a:lnTo>
                  <a:lnTo>
                    <a:pt x="f799" y="f1153"/>
                  </a:lnTo>
                  <a:lnTo>
                    <a:pt x="f1151" y="f1154"/>
                  </a:lnTo>
                  <a:lnTo>
                    <a:pt x="f1149" y="f1154"/>
                  </a:lnTo>
                  <a:lnTo>
                    <a:pt x="f1155" y="f1153"/>
                  </a:lnTo>
                  <a:lnTo>
                    <a:pt x="f1155" y="f1152"/>
                  </a:lnTo>
                  <a:lnTo>
                    <a:pt x="f1149" y="f1150"/>
                  </a:lnTo>
                  <a:close/>
                </a:path>
                <a:path w="6172200" h="1781175">
                  <a:moveTo>
                    <a:pt x="f1156" y="f1150"/>
                  </a:moveTo>
                  <a:lnTo>
                    <a:pt x="f1157" y="f1150"/>
                  </a:lnTo>
                  <a:lnTo>
                    <a:pt x="f1158" y="f1152"/>
                  </a:lnTo>
                  <a:lnTo>
                    <a:pt x="f1158" y="f1153"/>
                  </a:lnTo>
                  <a:lnTo>
                    <a:pt x="f1157" y="f1154"/>
                  </a:lnTo>
                  <a:lnTo>
                    <a:pt x="f1156" y="f1154"/>
                  </a:lnTo>
                  <a:lnTo>
                    <a:pt x="f1159" y="f1153"/>
                  </a:lnTo>
                  <a:lnTo>
                    <a:pt x="f1159" y="f1152"/>
                  </a:lnTo>
                  <a:lnTo>
                    <a:pt x="f1156" y="f1150"/>
                  </a:lnTo>
                  <a:close/>
                </a:path>
                <a:path w="6172200" h="1781175">
                  <a:moveTo>
                    <a:pt x="f1160" y="f1150"/>
                  </a:moveTo>
                  <a:lnTo>
                    <a:pt x="f1161" y="f1150"/>
                  </a:lnTo>
                  <a:lnTo>
                    <a:pt x="f1162" y="f1152"/>
                  </a:lnTo>
                  <a:lnTo>
                    <a:pt x="f1162" y="f1153"/>
                  </a:lnTo>
                  <a:lnTo>
                    <a:pt x="f1161" y="f1154"/>
                  </a:lnTo>
                  <a:lnTo>
                    <a:pt x="f1160" y="f1154"/>
                  </a:lnTo>
                  <a:lnTo>
                    <a:pt x="f1163" y="f1153"/>
                  </a:lnTo>
                  <a:lnTo>
                    <a:pt x="f1163" y="f1152"/>
                  </a:lnTo>
                  <a:lnTo>
                    <a:pt x="f1160" y="f1150"/>
                  </a:lnTo>
                  <a:close/>
                </a:path>
                <a:path w="6172200" h="1781175">
                  <a:moveTo>
                    <a:pt x="f1164" y="f1165"/>
                  </a:moveTo>
                  <a:lnTo>
                    <a:pt x="f1166" y="f1165"/>
                  </a:lnTo>
                  <a:lnTo>
                    <a:pt x="f1167" y="f1168"/>
                  </a:lnTo>
                  <a:lnTo>
                    <a:pt x="f1167" y="f1169"/>
                  </a:lnTo>
                  <a:lnTo>
                    <a:pt x="f1166" y="f1170"/>
                  </a:lnTo>
                  <a:lnTo>
                    <a:pt x="f1164" y="f1170"/>
                  </a:lnTo>
                  <a:lnTo>
                    <a:pt x="f1171" y="f1169"/>
                  </a:lnTo>
                  <a:lnTo>
                    <a:pt x="f1171" y="f1168"/>
                  </a:lnTo>
                  <a:lnTo>
                    <a:pt x="f1164" y="f1165"/>
                  </a:lnTo>
                  <a:close/>
                </a:path>
                <a:path w="6172200" h="1781175">
                  <a:moveTo>
                    <a:pt x="f1172" y="f1165"/>
                  </a:moveTo>
                  <a:lnTo>
                    <a:pt x="f1173" y="f1165"/>
                  </a:lnTo>
                  <a:lnTo>
                    <a:pt x="f1174" y="f1168"/>
                  </a:lnTo>
                  <a:lnTo>
                    <a:pt x="f1174" y="f1169"/>
                  </a:lnTo>
                  <a:lnTo>
                    <a:pt x="f1173" y="f1170"/>
                  </a:lnTo>
                  <a:lnTo>
                    <a:pt x="f1172" y="f1170"/>
                  </a:lnTo>
                  <a:lnTo>
                    <a:pt x="f1175" y="f1169"/>
                  </a:lnTo>
                  <a:lnTo>
                    <a:pt x="f1175" y="f1168"/>
                  </a:lnTo>
                  <a:lnTo>
                    <a:pt x="f1172" y="f1165"/>
                  </a:lnTo>
                  <a:close/>
                </a:path>
                <a:path w="6172200" h="1781175">
                  <a:moveTo>
                    <a:pt x="f1176" y="f1177"/>
                  </a:moveTo>
                  <a:lnTo>
                    <a:pt x="f1178" y="f1177"/>
                  </a:lnTo>
                  <a:lnTo>
                    <a:pt x="f1179" y="f1180"/>
                  </a:lnTo>
                  <a:lnTo>
                    <a:pt x="f1179" y="f1181"/>
                  </a:lnTo>
                  <a:lnTo>
                    <a:pt x="f1178" y="f1128"/>
                  </a:lnTo>
                  <a:lnTo>
                    <a:pt x="f1176" y="f1128"/>
                  </a:lnTo>
                  <a:lnTo>
                    <a:pt x="f1182" y="f1181"/>
                  </a:lnTo>
                  <a:lnTo>
                    <a:pt x="f1182" y="f1180"/>
                  </a:lnTo>
                  <a:lnTo>
                    <a:pt x="f1176" y="f1177"/>
                  </a:lnTo>
                  <a:close/>
                </a:path>
                <a:path w="6172200" h="1781175">
                  <a:moveTo>
                    <a:pt x="f1183" y="f1177"/>
                  </a:moveTo>
                  <a:lnTo>
                    <a:pt x="f1184" y="f1177"/>
                  </a:lnTo>
                  <a:lnTo>
                    <a:pt x="f1185" y="f1180"/>
                  </a:lnTo>
                  <a:lnTo>
                    <a:pt x="f1185" y="f1181"/>
                  </a:lnTo>
                  <a:lnTo>
                    <a:pt x="f1184" y="f1128"/>
                  </a:lnTo>
                  <a:lnTo>
                    <a:pt x="f1183" y="f1128"/>
                  </a:lnTo>
                  <a:lnTo>
                    <a:pt x="f1186" y="f1181"/>
                  </a:lnTo>
                  <a:lnTo>
                    <a:pt x="f1186" y="f1180"/>
                  </a:lnTo>
                  <a:lnTo>
                    <a:pt x="f1183" y="f1177"/>
                  </a:lnTo>
                  <a:close/>
                </a:path>
                <a:path w="6172200" h="1781175">
                  <a:moveTo>
                    <a:pt x="f1187" y="f1177"/>
                  </a:moveTo>
                  <a:lnTo>
                    <a:pt x="f1188" y="f1177"/>
                  </a:lnTo>
                  <a:lnTo>
                    <a:pt x="f470" y="f1180"/>
                  </a:lnTo>
                  <a:lnTo>
                    <a:pt x="f470" y="f1181"/>
                  </a:lnTo>
                  <a:lnTo>
                    <a:pt x="f1188" y="f1128"/>
                  </a:lnTo>
                  <a:lnTo>
                    <a:pt x="f1187" y="f1128"/>
                  </a:lnTo>
                  <a:lnTo>
                    <a:pt x="f259" y="f1181"/>
                  </a:lnTo>
                  <a:lnTo>
                    <a:pt x="f259" y="f1180"/>
                  </a:lnTo>
                  <a:lnTo>
                    <a:pt x="f1187" y="f1177"/>
                  </a:lnTo>
                  <a:close/>
                </a:path>
                <a:path w="6172200" h="1781175">
                  <a:moveTo>
                    <a:pt x="f746" y="f1189"/>
                  </a:moveTo>
                  <a:lnTo>
                    <a:pt x="f748" y="f1189"/>
                  </a:lnTo>
                  <a:lnTo>
                    <a:pt x="f749" y="f1190"/>
                  </a:lnTo>
                  <a:lnTo>
                    <a:pt x="f749" y="f1191"/>
                  </a:lnTo>
                  <a:lnTo>
                    <a:pt x="f748" y="f1131"/>
                  </a:lnTo>
                  <a:lnTo>
                    <a:pt x="f746" y="f1131"/>
                  </a:lnTo>
                  <a:lnTo>
                    <a:pt x="f752" y="f1191"/>
                  </a:lnTo>
                  <a:lnTo>
                    <a:pt x="f752" y="f1190"/>
                  </a:lnTo>
                  <a:lnTo>
                    <a:pt x="f746" y="f1189"/>
                  </a:lnTo>
                  <a:close/>
                </a:path>
                <a:path w="6172200" h="1781175">
                  <a:moveTo>
                    <a:pt x="f1192" y="f1189"/>
                  </a:moveTo>
                  <a:lnTo>
                    <a:pt x="f1193" y="f1189"/>
                  </a:lnTo>
                  <a:lnTo>
                    <a:pt x="f872" y="f1190"/>
                  </a:lnTo>
                  <a:lnTo>
                    <a:pt x="f872" y="f1191"/>
                  </a:lnTo>
                  <a:lnTo>
                    <a:pt x="f1193" y="f1131"/>
                  </a:lnTo>
                  <a:lnTo>
                    <a:pt x="f1192" y="f1131"/>
                  </a:lnTo>
                  <a:lnTo>
                    <a:pt x="f1194" y="f1191"/>
                  </a:lnTo>
                  <a:lnTo>
                    <a:pt x="f1194" y="f1190"/>
                  </a:lnTo>
                  <a:lnTo>
                    <a:pt x="f1192" y="f1189"/>
                  </a:lnTo>
                  <a:close/>
                </a:path>
                <a:path w="6172200" h="1781175">
                  <a:moveTo>
                    <a:pt x="f1195" y="f1189"/>
                  </a:moveTo>
                  <a:lnTo>
                    <a:pt x="f1196" y="f1189"/>
                  </a:lnTo>
                  <a:lnTo>
                    <a:pt x="f1197" y="f1190"/>
                  </a:lnTo>
                  <a:lnTo>
                    <a:pt x="f1197" y="f1191"/>
                  </a:lnTo>
                  <a:lnTo>
                    <a:pt x="f1196" y="f1131"/>
                  </a:lnTo>
                  <a:lnTo>
                    <a:pt x="f1195" y="f1131"/>
                  </a:lnTo>
                  <a:lnTo>
                    <a:pt x="f1198" y="f1191"/>
                  </a:lnTo>
                  <a:lnTo>
                    <a:pt x="f1198" y="f1190"/>
                  </a:lnTo>
                  <a:lnTo>
                    <a:pt x="f1195" y="f1189"/>
                  </a:lnTo>
                  <a:close/>
                </a:path>
                <a:path w="6172200" h="1781175">
                  <a:moveTo>
                    <a:pt x="f1199" y="f1200"/>
                  </a:moveTo>
                  <a:lnTo>
                    <a:pt x="f1201" y="f1200"/>
                  </a:lnTo>
                  <a:lnTo>
                    <a:pt x="f1202" y="f1203"/>
                  </a:lnTo>
                  <a:lnTo>
                    <a:pt x="f1202" y="f1204"/>
                  </a:lnTo>
                  <a:lnTo>
                    <a:pt x="f1201" y="f1205"/>
                  </a:lnTo>
                  <a:lnTo>
                    <a:pt x="f1199" y="f1205"/>
                  </a:lnTo>
                  <a:lnTo>
                    <a:pt x="f1206" y="f1204"/>
                  </a:lnTo>
                  <a:lnTo>
                    <a:pt x="f1206" y="f1203"/>
                  </a:lnTo>
                  <a:lnTo>
                    <a:pt x="f1199" y="f1200"/>
                  </a:lnTo>
                  <a:close/>
                </a:path>
                <a:path w="6172200" h="1781175">
                  <a:moveTo>
                    <a:pt x="f1207" y="f1200"/>
                  </a:moveTo>
                  <a:lnTo>
                    <a:pt x="f1208" y="f1200"/>
                  </a:lnTo>
                  <a:lnTo>
                    <a:pt x="f1209" y="f1203"/>
                  </a:lnTo>
                  <a:lnTo>
                    <a:pt x="f1209" y="f1204"/>
                  </a:lnTo>
                  <a:lnTo>
                    <a:pt x="f1208" y="f1205"/>
                  </a:lnTo>
                  <a:lnTo>
                    <a:pt x="f1207" y="f1205"/>
                  </a:lnTo>
                  <a:lnTo>
                    <a:pt x="f1210" y="f1204"/>
                  </a:lnTo>
                  <a:lnTo>
                    <a:pt x="f1210" y="f1203"/>
                  </a:lnTo>
                  <a:lnTo>
                    <a:pt x="f1207" y="f1200"/>
                  </a:lnTo>
                  <a:close/>
                </a:path>
                <a:path w="6172200" h="1781175">
                  <a:moveTo>
                    <a:pt x="f1211" y="f1212"/>
                  </a:moveTo>
                  <a:lnTo>
                    <a:pt x="f1213" y="f1212"/>
                  </a:lnTo>
                  <a:lnTo>
                    <a:pt x="f1214" y="f1215"/>
                  </a:lnTo>
                  <a:lnTo>
                    <a:pt x="f1214" y="f1216"/>
                  </a:lnTo>
                  <a:lnTo>
                    <a:pt x="f1213" y="f1150"/>
                  </a:lnTo>
                  <a:lnTo>
                    <a:pt x="f1211" y="f1150"/>
                  </a:lnTo>
                  <a:lnTo>
                    <a:pt x="f1217" y="f1216"/>
                  </a:lnTo>
                  <a:lnTo>
                    <a:pt x="f1217" y="f1215"/>
                  </a:lnTo>
                  <a:lnTo>
                    <a:pt x="f1211" y="f1212"/>
                  </a:lnTo>
                  <a:close/>
                </a:path>
                <a:path w="6172200" h="1781175">
                  <a:moveTo>
                    <a:pt x="f1218" y="f1212"/>
                  </a:moveTo>
                  <a:lnTo>
                    <a:pt x="f1219" y="f1212"/>
                  </a:lnTo>
                  <a:lnTo>
                    <a:pt x="f1220" y="f1215"/>
                  </a:lnTo>
                  <a:lnTo>
                    <a:pt x="f1220" y="f1216"/>
                  </a:lnTo>
                  <a:lnTo>
                    <a:pt x="f1219" y="f1150"/>
                  </a:lnTo>
                  <a:lnTo>
                    <a:pt x="f1218" y="f1150"/>
                  </a:lnTo>
                  <a:lnTo>
                    <a:pt x="f1221" y="f1216"/>
                  </a:lnTo>
                  <a:lnTo>
                    <a:pt x="f1221" y="f1215"/>
                  </a:lnTo>
                  <a:lnTo>
                    <a:pt x="f1218" y="f1212"/>
                  </a:lnTo>
                  <a:close/>
                </a:path>
                <a:path w="6172200" h="1781175">
                  <a:moveTo>
                    <a:pt x="f1222" y="f1223"/>
                  </a:moveTo>
                  <a:lnTo>
                    <a:pt x="f1224" y="f1223"/>
                  </a:lnTo>
                  <a:lnTo>
                    <a:pt x="f1225" y="f1226"/>
                  </a:lnTo>
                  <a:lnTo>
                    <a:pt x="f1225" y="f1227"/>
                  </a:lnTo>
                  <a:lnTo>
                    <a:pt x="f1224" y="f1165"/>
                  </a:lnTo>
                  <a:lnTo>
                    <a:pt x="f1222" y="f1165"/>
                  </a:lnTo>
                  <a:lnTo>
                    <a:pt x="f1228" y="f1227"/>
                  </a:lnTo>
                  <a:lnTo>
                    <a:pt x="f1228" y="f1226"/>
                  </a:lnTo>
                  <a:lnTo>
                    <a:pt x="f1222" y="f1223"/>
                  </a:lnTo>
                  <a:close/>
                </a:path>
                <a:path w="6172200" h="1781175">
                  <a:moveTo>
                    <a:pt x="f221" y="f1223"/>
                  </a:moveTo>
                  <a:lnTo>
                    <a:pt x="f222" y="f1223"/>
                  </a:lnTo>
                  <a:lnTo>
                    <a:pt x="f223" y="f1226"/>
                  </a:lnTo>
                  <a:lnTo>
                    <a:pt x="f223" y="f1227"/>
                  </a:lnTo>
                  <a:lnTo>
                    <a:pt x="f222" y="f1165"/>
                  </a:lnTo>
                  <a:lnTo>
                    <a:pt x="f221" y="f1165"/>
                  </a:lnTo>
                  <a:lnTo>
                    <a:pt x="f224" y="f1227"/>
                  </a:lnTo>
                  <a:lnTo>
                    <a:pt x="f224" y="f1226"/>
                  </a:lnTo>
                  <a:lnTo>
                    <a:pt x="f221" y="f1223"/>
                  </a:lnTo>
                  <a:close/>
                </a:path>
                <a:path w="6172200" h="1781175">
                  <a:moveTo>
                    <a:pt x="f1229" y="f1230"/>
                  </a:moveTo>
                  <a:lnTo>
                    <a:pt x="f1231" y="f1230"/>
                  </a:lnTo>
                  <a:lnTo>
                    <a:pt x="f1232" y="f1233"/>
                  </a:lnTo>
                  <a:lnTo>
                    <a:pt x="f1232" y="f1234"/>
                  </a:lnTo>
                  <a:lnTo>
                    <a:pt x="f1231" y="f1177"/>
                  </a:lnTo>
                  <a:lnTo>
                    <a:pt x="f1229" y="f1177"/>
                  </a:lnTo>
                  <a:lnTo>
                    <a:pt x="f1235" y="f1234"/>
                  </a:lnTo>
                  <a:lnTo>
                    <a:pt x="f1235" y="f1233"/>
                  </a:lnTo>
                  <a:lnTo>
                    <a:pt x="f1229" y="f1230"/>
                  </a:lnTo>
                  <a:close/>
                </a:path>
                <a:path w="6172200" h="1781175">
                  <a:moveTo>
                    <a:pt x="f1236" y="f1237"/>
                  </a:moveTo>
                  <a:lnTo>
                    <a:pt x="f1238" y="f1237"/>
                  </a:lnTo>
                  <a:lnTo>
                    <a:pt x="f1239" y="f1240"/>
                  </a:lnTo>
                  <a:lnTo>
                    <a:pt x="f1239" y="f1241"/>
                  </a:lnTo>
                  <a:lnTo>
                    <a:pt x="f1238" y="f1189"/>
                  </a:lnTo>
                  <a:lnTo>
                    <a:pt x="f1236" y="f1189"/>
                  </a:lnTo>
                  <a:lnTo>
                    <a:pt x="f1242" y="f1241"/>
                  </a:lnTo>
                  <a:lnTo>
                    <a:pt x="f1242" y="f1240"/>
                  </a:lnTo>
                  <a:lnTo>
                    <a:pt x="f1236" y="f1237"/>
                  </a:lnTo>
                  <a:close/>
                </a:path>
                <a:path w="6172200" h="1781175">
                  <a:moveTo>
                    <a:pt x="f1243" y="f1237"/>
                  </a:moveTo>
                  <a:lnTo>
                    <a:pt x="f1244" y="f1237"/>
                  </a:lnTo>
                  <a:lnTo>
                    <a:pt x="f1245" y="f1240"/>
                  </a:lnTo>
                  <a:lnTo>
                    <a:pt x="f1245" y="f1241"/>
                  </a:lnTo>
                  <a:lnTo>
                    <a:pt x="f1244" y="f1189"/>
                  </a:lnTo>
                  <a:lnTo>
                    <a:pt x="f1243" y="f1189"/>
                  </a:lnTo>
                  <a:lnTo>
                    <a:pt x="f1246" y="f1241"/>
                  </a:lnTo>
                  <a:lnTo>
                    <a:pt x="f1246" y="f1240"/>
                  </a:lnTo>
                  <a:lnTo>
                    <a:pt x="f1243" y="f1237"/>
                  </a:lnTo>
                  <a:close/>
                </a:path>
                <a:path w="6172200" h="1781175">
                  <a:moveTo>
                    <a:pt x="f479" y="f1247"/>
                  </a:moveTo>
                  <a:lnTo>
                    <a:pt x="f481" y="f1247"/>
                  </a:lnTo>
                  <a:lnTo>
                    <a:pt x="f482" y="f1248"/>
                  </a:lnTo>
                  <a:lnTo>
                    <a:pt x="f482" y="f1249"/>
                  </a:lnTo>
                  <a:lnTo>
                    <a:pt x="f481" y="f1250"/>
                  </a:lnTo>
                  <a:lnTo>
                    <a:pt x="f479" y="f1250"/>
                  </a:lnTo>
                  <a:lnTo>
                    <a:pt x="f485" y="f1249"/>
                  </a:lnTo>
                  <a:lnTo>
                    <a:pt x="f485" y="f1248"/>
                  </a:lnTo>
                  <a:lnTo>
                    <a:pt x="f479" y="f1247"/>
                  </a:lnTo>
                  <a:close/>
                </a:path>
                <a:path w="6172200" h="1781175">
                  <a:moveTo>
                    <a:pt x="f1251" y="f1252"/>
                  </a:moveTo>
                  <a:lnTo>
                    <a:pt x="f1253" y="f1252"/>
                  </a:lnTo>
                  <a:lnTo>
                    <a:pt x="f1254" y="f1255"/>
                  </a:lnTo>
                  <a:lnTo>
                    <a:pt x="f1254" y="f1256"/>
                  </a:lnTo>
                  <a:lnTo>
                    <a:pt x="f1253" y="f1200"/>
                  </a:lnTo>
                  <a:lnTo>
                    <a:pt x="f1251" y="f1200"/>
                  </a:lnTo>
                  <a:lnTo>
                    <a:pt x="f1257" y="f1256"/>
                  </a:lnTo>
                  <a:lnTo>
                    <a:pt x="f1257" y="f1255"/>
                  </a:lnTo>
                  <a:lnTo>
                    <a:pt x="f1251" y="f1252"/>
                  </a:lnTo>
                  <a:close/>
                </a:path>
                <a:path w="6172200" h="1781175">
                  <a:moveTo>
                    <a:pt x="f594" y="f1252"/>
                  </a:moveTo>
                  <a:lnTo>
                    <a:pt x="f595" y="f1252"/>
                  </a:lnTo>
                  <a:lnTo>
                    <a:pt x="f596" y="f1255"/>
                  </a:lnTo>
                  <a:lnTo>
                    <a:pt x="f596" y="f1256"/>
                  </a:lnTo>
                  <a:lnTo>
                    <a:pt x="f595" y="f1200"/>
                  </a:lnTo>
                  <a:lnTo>
                    <a:pt x="f594" y="f1200"/>
                  </a:lnTo>
                  <a:lnTo>
                    <a:pt x="f597" y="f1256"/>
                  </a:lnTo>
                  <a:lnTo>
                    <a:pt x="f597" y="f1255"/>
                  </a:lnTo>
                  <a:lnTo>
                    <a:pt x="f594" y="f1252"/>
                  </a:lnTo>
                  <a:close/>
                </a:path>
                <a:path w="6172200" h="1781175">
                  <a:moveTo>
                    <a:pt x="f1258" y="f1252"/>
                  </a:moveTo>
                  <a:lnTo>
                    <a:pt x="f1259" y="f1252"/>
                  </a:lnTo>
                  <a:lnTo>
                    <a:pt x="f1260" y="f1255"/>
                  </a:lnTo>
                  <a:lnTo>
                    <a:pt x="f1260" y="f1256"/>
                  </a:lnTo>
                  <a:lnTo>
                    <a:pt x="f1259" y="f1200"/>
                  </a:lnTo>
                  <a:lnTo>
                    <a:pt x="f1258" y="f1200"/>
                  </a:lnTo>
                  <a:lnTo>
                    <a:pt x="f1261" y="f1256"/>
                  </a:lnTo>
                  <a:lnTo>
                    <a:pt x="f1261" y="f1255"/>
                  </a:lnTo>
                  <a:lnTo>
                    <a:pt x="f1258" y="f1252"/>
                  </a:lnTo>
                  <a:close/>
                </a:path>
                <a:path w="6172200" h="1781175">
                  <a:moveTo>
                    <a:pt x="f273" y="f1252"/>
                  </a:moveTo>
                  <a:lnTo>
                    <a:pt x="f274" y="f1252"/>
                  </a:lnTo>
                  <a:lnTo>
                    <a:pt x="f275" y="f1255"/>
                  </a:lnTo>
                  <a:lnTo>
                    <a:pt x="f275" y="f1256"/>
                  </a:lnTo>
                  <a:lnTo>
                    <a:pt x="f274" y="f1200"/>
                  </a:lnTo>
                  <a:lnTo>
                    <a:pt x="f273" y="f1200"/>
                  </a:lnTo>
                  <a:lnTo>
                    <a:pt x="f276" y="f1256"/>
                  </a:lnTo>
                  <a:lnTo>
                    <a:pt x="f276" y="f1255"/>
                  </a:lnTo>
                  <a:lnTo>
                    <a:pt x="f273" y="f1252"/>
                  </a:lnTo>
                  <a:close/>
                </a:path>
                <a:path w="6172200" h="1781175">
                  <a:moveTo>
                    <a:pt x="f568" y="f1252"/>
                  </a:moveTo>
                  <a:lnTo>
                    <a:pt x="f569" y="f1252"/>
                  </a:lnTo>
                  <a:lnTo>
                    <a:pt x="f570" y="f1255"/>
                  </a:lnTo>
                  <a:lnTo>
                    <a:pt x="f570" y="f1256"/>
                  </a:lnTo>
                  <a:lnTo>
                    <a:pt x="f569" y="f1200"/>
                  </a:lnTo>
                  <a:lnTo>
                    <a:pt x="f568" y="f1200"/>
                  </a:lnTo>
                  <a:lnTo>
                    <a:pt x="f153" y="f1256"/>
                  </a:lnTo>
                  <a:lnTo>
                    <a:pt x="f153" y="f1255"/>
                  </a:lnTo>
                  <a:lnTo>
                    <a:pt x="f568" y="f1252"/>
                  </a:lnTo>
                  <a:close/>
                </a:path>
                <a:path w="6172200" h="1781175">
                  <a:moveTo>
                    <a:pt x="f1262" y="f1252"/>
                  </a:moveTo>
                  <a:lnTo>
                    <a:pt x="f1263" y="f1252"/>
                  </a:lnTo>
                  <a:lnTo>
                    <a:pt x="f1264" y="f1255"/>
                  </a:lnTo>
                  <a:lnTo>
                    <a:pt x="f1264" y="f1256"/>
                  </a:lnTo>
                  <a:lnTo>
                    <a:pt x="f1263" y="f1200"/>
                  </a:lnTo>
                  <a:lnTo>
                    <a:pt x="f1262" y="f1200"/>
                  </a:lnTo>
                  <a:lnTo>
                    <a:pt x="f1265" y="f1256"/>
                  </a:lnTo>
                  <a:lnTo>
                    <a:pt x="f1265" y="f1255"/>
                  </a:lnTo>
                  <a:lnTo>
                    <a:pt x="f1262" y="f1252"/>
                  </a:lnTo>
                  <a:close/>
                </a:path>
                <a:path w="6172200" h="1781175">
                  <a:moveTo>
                    <a:pt x="f1266" y="f1267"/>
                  </a:moveTo>
                  <a:lnTo>
                    <a:pt x="f1268" y="f1267"/>
                  </a:lnTo>
                  <a:lnTo>
                    <a:pt x="f515" y="f1269"/>
                  </a:lnTo>
                  <a:lnTo>
                    <a:pt x="f515" y="f1270"/>
                  </a:lnTo>
                  <a:lnTo>
                    <a:pt x="f1268" y="f1212"/>
                  </a:lnTo>
                  <a:lnTo>
                    <a:pt x="f1266" y="f1212"/>
                  </a:lnTo>
                  <a:lnTo>
                    <a:pt x="f403" y="f1270"/>
                  </a:lnTo>
                  <a:lnTo>
                    <a:pt x="f403" y="f1269"/>
                  </a:lnTo>
                  <a:lnTo>
                    <a:pt x="f1266" y="f1267"/>
                  </a:lnTo>
                  <a:close/>
                </a:path>
                <a:path w="6172200" h="1781175">
                  <a:moveTo>
                    <a:pt x="f1271" y="f1272"/>
                  </a:moveTo>
                  <a:lnTo>
                    <a:pt x="f1273" y="f1272"/>
                  </a:lnTo>
                  <a:lnTo>
                    <a:pt x="f1274" y="f1275"/>
                  </a:lnTo>
                  <a:lnTo>
                    <a:pt x="f1274" y="f1276"/>
                  </a:lnTo>
                  <a:lnTo>
                    <a:pt x="f1273" y="f1223"/>
                  </a:lnTo>
                  <a:lnTo>
                    <a:pt x="f1271" y="f1223"/>
                  </a:lnTo>
                  <a:lnTo>
                    <a:pt x="f1277" y="f1276"/>
                  </a:lnTo>
                  <a:lnTo>
                    <a:pt x="f1277" y="f1275"/>
                  </a:lnTo>
                  <a:lnTo>
                    <a:pt x="f1271" y="f1272"/>
                  </a:lnTo>
                  <a:close/>
                </a:path>
                <a:path w="6172200" h="1781175">
                  <a:moveTo>
                    <a:pt x="f1278" y="f1272"/>
                  </a:moveTo>
                  <a:lnTo>
                    <a:pt x="f1279" y="f1272"/>
                  </a:lnTo>
                  <a:lnTo>
                    <a:pt x="f1280" y="f1275"/>
                  </a:lnTo>
                  <a:lnTo>
                    <a:pt x="f1280" y="f1276"/>
                  </a:lnTo>
                  <a:lnTo>
                    <a:pt x="f1279" y="f1223"/>
                  </a:lnTo>
                  <a:lnTo>
                    <a:pt x="f1278" y="f1223"/>
                  </a:lnTo>
                  <a:lnTo>
                    <a:pt x="f1118" y="f1276"/>
                  </a:lnTo>
                  <a:lnTo>
                    <a:pt x="f1118" y="f1275"/>
                  </a:lnTo>
                  <a:lnTo>
                    <a:pt x="f1278" y="f1272"/>
                  </a:lnTo>
                  <a:close/>
                </a:path>
                <a:path w="6172200" h="1781175">
                  <a:moveTo>
                    <a:pt x="f1281" y="f1282"/>
                  </a:moveTo>
                  <a:lnTo>
                    <a:pt x="f1283" y="f1282"/>
                  </a:lnTo>
                  <a:lnTo>
                    <a:pt x="f1284" y="f1285"/>
                  </a:lnTo>
                  <a:lnTo>
                    <a:pt x="f1284" y="f1286"/>
                  </a:lnTo>
                  <a:lnTo>
                    <a:pt x="f1283" y="f1237"/>
                  </a:lnTo>
                  <a:lnTo>
                    <a:pt x="f1281" y="f1237"/>
                  </a:lnTo>
                  <a:lnTo>
                    <a:pt x="f1287" y="f1286"/>
                  </a:lnTo>
                  <a:lnTo>
                    <a:pt x="f1287" y="f1285"/>
                  </a:lnTo>
                  <a:lnTo>
                    <a:pt x="f1281" y="f1282"/>
                  </a:lnTo>
                  <a:close/>
                </a:path>
                <a:path w="6172200" h="1781175">
                  <a:moveTo>
                    <a:pt x="f1288" y="f1282"/>
                  </a:moveTo>
                  <a:lnTo>
                    <a:pt x="f1289" y="f1282"/>
                  </a:lnTo>
                  <a:lnTo>
                    <a:pt x="f1290" y="f1285"/>
                  </a:lnTo>
                  <a:lnTo>
                    <a:pt x="f1290" y="f1286"/>
                  </a:lnTo>
                  <a:lnTo>
                    <a:pt x="f1289" y="f1237"/>
                  </a:lnTo>
                  <a:lnTo>
                    <a:pt x="f1288" y="f1237"/>
                  </a:lnTo>
                  <a:lnTo>
                    <a:pt x="f1291" y="f1286"/>
                  </a:lnTo>
                  <a:lnTo>
                    <a:pt x="f1291" y="f1285"/>
                  </a:lnTo>
                  <a:lnTo>
                    <a:pt x="f1288" y="f1282"/>
                  </a:lnTo>
                  <a:close/>
                </a:path>
                <a:path w="6172200" h="1781175">
                  <a:moveTo>
                    <a:pt x="f1292" y="f1282"/>
                  </a:moveTo>
                  <a:lnTo>
                    <a:pt x="f1293" y="f1282"/>
                  </a:lnTo>
                  <a:lnTo>
                    <a:pt x="f1294" y="f1285"/>
                  </a:lnTo>
                  <a:lnTo>
                    <a:pt x="f1294" y="f1286"/>
                  </a:lnTo>
                  <a:lnTo>
                    <a:pt x="f1293" y="f1237"/>
                  </a:lnTo>
                  <a:lnTo>
                    <a:pt x="f1292" y="f1237"/>
                  </a:lnTo>
                  <a:lnTo>
                    <a:pt x="f1295" y="f1286"/>
                  </a:lnTo>
                  <a:lnTo>
                    <a:pt x="f1295" y="f1285"/>
                  </a:lnTo>
                  <a:lnTo>
                    <a:pt x="f1292" y="f1282"/>
                  </a:lnTo>
                  <a:close/>
                </a:path>
                <a:path w="6172200" h="1781175">
                  <a:moveTo>
                    <a:pt x="f851" y="f1296"/>
                  </a:moveTo>
                  <a:lnTo>
                    <a:pt x="f852" y="f1296"/>
                  </a:lnTo>
                  <a:lnTo>
                    <a:pt x="f853" y="f1297"/>
                  </a:lnTo>
                  <a:lnTo>
                    <a:pt x="f853" y="f1298"/>
                  </a:lnTo>
                  <a:lnTo>
                    <a:pt x="f852" y="f1247"/>
                  </a:lnTo>
                  <a:lnTo>
                    <a:pt x="f851" y="f1247"/>
                  </a:lnTo>
                  <a:lnTo>
                    <a:pt x="f854" y="f1298"/>
                  </a:lnTo>
                  <a:lnTo>
                    <a:pt x="f854" y="f1297"/>
                  </a:lnTo>
                  <a:lnTo>
                    <a:pt x="f851" y="f1296"/>
                  </a:lnTo>
                  <a:close/>
                </a:path>
                <a:path w="6172200" h="1781175">
                  <a:moveTo>
                    <a:pt x="f1299" y="f1300"/>
                  </a:moveTo>
                  <a:lnTo>
                    <a:pt x="f1301" y="f1300"/>
                  </a:lnTo>
                  <a:lnTo>
                    <a:pt x="f935" y="f1302"/>
                  </a:lnTo>
                  <a:lnTo>
                    <a:pt x="f935" y="f1303"/>
                  </a:lnTo>
                  <a:lnTo>
                    <a:pt x="f1301" y="f1252"/>
                  </a:lnTo>
                  <a:lnTo>
                    <a:pt x="f1299" y="f1252"/>
                  </a:lnTo>
                  <a:lnTo>
                    <a:pt x="f1304" y="f1303"/>
                  </a:lnTo>
                  <a:lnTo>
                    <a:pt x="f1304" y="f1302"/>
                  </a:lnTo>
                  <a:lnTo>
                    <a:pt x="f1299" y="f1300"/>
                  </a:lnTo>
                  <a:close/>
                </a:path>
                <a:path w="6172200" h="1781175">
                  <a:moveTo>
                    <a:pt x="f1305" y="f1300"/>
                  </a:moveTo>
                  <a:lnTo>
                    <a:pt x="f1306" y="f1300"/>
                  </a:lnTo>
                  <a:lnTo>
                    <a:pt x="f1307" y="f1302"/>
                  </a:lnTo>
                  <a:lnTo>
                    <a:pt x="f1307" y="f1303"/>
                  </a:lnTo>
                  <a:lnTo>
                    <a:pt x="f1306" y="f1252"/>
                  </a:lnTo>
                  <a:lnTo>
                    <a:pt x="f1305" y="f1252"/>
                  </a:lnTo>
                  <a:lnTo>
                    <a:pt x="f1308" y="f1303"/>
                  </a:lnTo>
                  <a:lnTo>
                    <a:pt x="f1308" y="f1302"/>
                  </a:lnTo>
                  <a:lnTo>
                    <a:pt x="f1305" y="f1300"/>
                  </a:lnTo>
                  <a:close/>
                </a:path>
                <a:path w="6172200" h="1781175">
                  <a:moveTo>
                    <a:pt x="f1309" y="f1300"/>
                  </a:moveTo>
                  <a:lnTo>
                    <a:pt x="f1310" y="f1300"/>
                  </a:lnTo>
                  <a:lnTo>
                    <a:pt x="f1311" y="f1302"/>
                  </a:lnTo>
                  <a:lnTo>
                    <a:pt x="f1311" y="f1303"/>
                  </a:lnTo>
                  <a:lnTo>
                    <a:pt x="f1310" y="f1252"/>
                  </a:lnTo>
                  <a:lnTo>
                    <a:pt x="f1309" y="f1252"/>
                  </a:lnTo>
                  <a:lnTo>
                    <a:pt x="f1312" y="f1303"/>
                  </a:lnTo>
                  <a:lnTo>
                    <a:pt x="f1312" y="f1302"/>
                  </a:lnTo>
                  <a:lnTo>
                    <a:pt x="f1309" y="f1300"/>
                  </a:lnTo>
                  <a:close/>
                </a:path>
                <a:path w="6172200" h="1781175">
                  <a:moveTo>
                    <a:pt x="f1313" y="f1300"/>
                  </a:moveTo>
                  <a:lnTo>
                    <a:pt x="f1314" y="f1300"/>
                  </a:lnTo>
                  <a:lnTo>
                    <a:pt x="f627" y="f1302"/>
                  </a:lnTo>
                  <a:lnTo>
                    <a:pt x="f627" y="f1303"/>
                  </a:lnTo>
                  <a:lnTo>
                    <a:pt x="f1314" y="f1252"/>
                  </a:lnTo>
                  <a:lnTo>
                    <a:pt x="f1313" y="f1252"/>
                  </a:lnTo>
                  <a:lnTo>
                    <a:pt x="f343" y="f1303"/>
                  </a:lnTo>
                  <a:lnTo>
                    <a:pt x="f343" y="f1302"/>
                  </a:lnTo>
                  <a:lnTo>
                    <a:pt x="f1313" y="f1300"/>
                  </a:lnTo>
                  <a:close/>
                </a:path>
                <a:path w="6172200" h="1781175">
                  <a:moveTo>
                    <a:pt x="f1315" y="f1316"/>
                  </a:moveTo>
                  <a:lnTo>
                    <a:pt x="f1317" y="f1316"/>
                  </a:lnTo>
                  <a:lnTo>
                    <a:pt x="f1318" y="f1319"/>
                  </a:lnTo>
                  <a:lnTo>
                    <a:pt x="f1318" y="f1320"/>
                  </a:lnTo>
                  <a:lnTo>
                    <a:pt x="f1317" y="f1267"/>
                  </a:lnTo>
                  <a:lnTo>
                    <a:pt x="f1315" y="f1267"/>
                  </a:lnTo>
                  <a:lnTo>
                    <a:pt x="f1321" y="f1320"/>
                  </a:lnTo>
                  <a:lnTo>
                    <a:pt x="f1321" y="f1319"/>
                  </a:lnTo>
                  <a:lnTo>
                    <a:pt x="f1315" y="f1316"/>
                  </a:lnTo>
                  <a:close/>
                </a:path>
                <a:path w="6172200" h="1781175">
                  <a:moveTo>
                    <a:pt x="f1322" y="f1323"/>
                  </a:moveTo>
                  <a:lnTo>
                    <a:pt x="f1324" y="f1323"/>
                  </a:lnTo>
                  <a:lnTo>
                    <a:pt x="f1325" y="f1326"/>
                  </a:lnTo>
                  <a:lnTo>
                    <a:pt x="f1325" y="f1327"/>
                  </a:lnTo>
                  <a:lnTo>
                    <a:pt x="f1324" y="f1328"/>
                  </a:lnTo>
                  <a:lnTo>
                    <a:pt x="f1322" y="f1328"/>
                  </a:lnTo>
                  <a:lnTo>
                    <a:pt x="f1329" y="f1327"/>
                  </a:lnTo>
                  <a:lnTo>
                    <a:pt x="f1329" y="f1326"/>
                  </a:lnTo>
                  <a:lnTo>
                    <a:pt x="f1322" y="f1323"/>
                  </a:lnTo>
                  <a:close/>
                </a:path>
                <a:path w="6172200" h="1781175">
                  <a:moveTo>
                    <a:pt x="f1330" y="f1323"/>
                  </a:moveTo>
                  <a:lnTo>
                    <a:pt x="f1331" y="f1323"/>
                  </a:lnTo>
                  <a:lnTo>
                    <a:pt x="f1332" y="f1326"/>
                  </a:lnTo>
                  <a:lnTo>
                    <a:pt x="f1332" y="f1327"/>
                  </a:lnTo>
                  <a:lnTo>
                    <a:pt x="f1331" y="f1328"/>
                  </a:lnTo>
                  <a:lnTo>
                    <a:pt x="f1330" y="f1328"/>
                  </a:lnTo>
                  <a:lnTo>
                    <a:pt x="f1333" y="f1327"/>
                  </a:lnTo>
                  <a:lnTo>
                    <a:pt x="f1333" y="f1326"/>
                  </a:lnTo>
                  <a:lnTo>
                    <a:pt x="f1330" y="f1323"/>
                  </a:lnTo>
                  <a:close/>
                </a:path>
                <a:path w="6172200" h="1781175">
                  <a:moveTo>
                    <a:pt x="f1334" y="f1335"/>
                  </a:moveTo>
                  <a:lnTo>
                    <a:pt x="f1336" y="f1335"/>
                  </a:lnTo>
                  <a:lnTo>
                    <a:pt x="f577" y="f1337"/>
                  </a:lnTo>
                  <a:lnTo>
                    <a:pt x="f577" y="f1338"/>
                  </a:lnTo>
                  <a:lnTo>
                    <a:pt x="f1336" y="f1282"/>
                  </a:lnTo>
                  <a:lnTo>
                    <a:pt x="f1334" y="f1282"/>
                  </a:lnTo>
                  <a:lnTo>
                    <a:pt x="f100" y="f1338"/>
                  </a:lnTo>
                  <a:lnTo>
                    <a:pt x="f100" y="f1337"/>
                  </a:lnTo>
                  <a:lnTo>
                    <a:pt x="f1334" y="f1335"/>
                  </a:lnTo>
                  <a:close/>
                </a:path>
                <a:path w="6172200" h="1781175">
                  <a:moveTo>
                    <a:pt x="f1339" y="f1340"/>
                  </a:moveTo>
                  <a:lnTo>
                    <a:pt x="f1341" y="f1340"/>
                  </a:lnTo>
                  <a:lnTo>
                    <a:pt x="f1342" y="f1343"/>
                  </a:lnTo>
                  <a:lnTo>
                    <a:pt x="f1342" y="f1344"/>
                  </a:lnTo>
                  <a:lnTo>
                    <a:pt x="f1341" y="f1300"/>
                  </a:lnTo>
                  <a:lnTo>
                    <a:pt x="f1339" y="f1300"/>
                  </a:lnTo>
                  <a:lnTo>
                    <a:pt x="f1345" y="f1344"/>
                  </a:lnTo>
                  <a:lnTo>
                    <a:pt x="f1345" y="f1343"/>
                  </a:lnTo>
                  <a:lnTo>
                    <a:pt x="f1339" y="f1340"/>
                  </a:lnTo>
                  <a:close/>
                </a:path>
                <a:path w="6172200" h="1781175">
                  <a:moveTo>
                    <a:pt x="f1346" y="f1340"/>
                  </a:moveTo>
                  <a:lnTo>
                    <a:pt x="f1347" y="f1340"/>
                  </a:lnTo>
                  <a:lnTo>
                    <a:pt x="f1348" y="f1343"/>
                  </a:lnTo>
                  <a:lnTo>
                    <a:pt x="f1348" y="f1344"/>
                  </a:lnTo>
                  <a:lnTo>
                    <a:pt x="f1347" y="f1300"/>
                  </a:lnTo>
                  <a:lnTo>
                    <a:pt x="f1346" y="f1300"/>
                  </a:lnTo>
                  <a:lnTo>
                    <a:pt x="f846" y="f1344"/>
                  </a:lnTo>
                  <a:lnTo>
                    <a:pt x="f846" y="f1343"/>
                  </a:lnTo>
                  <a:lnTo>
                    <a:pt x="f1346" y="f1340"/>
                  </a:lnTo>
                  <a:close/>
                </a:path>
                <a:path w="6172200" h="1781175">
                  <a:moveTo>
                    <a:pt x="f1349" y="f1340"/>
                  </a:moveTo>
                  <a:lnTo>
                    <a:pt x="f1350" y="f1340"/>
                  </a:lnTo>
                  <a:lnTo>
                    <a:pt x="f1351" y="f1343"/>
                  </a:lnTo>
                  <a:lnTo>
                    <a:pt x="f1351" y="f1344"/>
                  </a:lnTo>
                  <a:lnTo>
                    <a:pt x="f1350" y="f1300"/>
                  </a:lnTo>
                  <a:lnTo>
                    <a:pt x="f1349" y="f1300"/>
                  </a:lnTo>
                  <a:lnTo>
                    <a:pt x="f1352" y="f1344"/>
                  </a:lnTo>
                  <a:lnTo>
                    <a:pt x="f1352" y="f1343"/>
                  </a:lnTo>
                  <a:lnTo>
                    <a:pt x="f1349" y="f1340"/>
                  </a:lnTo>
                  <a:close/>
                </a:path>
                <a:path w="6172200" h="1781175">
                  <a:moveTo>
                    <a:pt x="f578" y="f1340"/>
                  </a:moveTo>
                  <a:lnTo>
                    <a:pt x="f579" y="f1340"/>
                  </a:lnTo>
                  <a:lnTo>
                    <a:pt x="f206" y="f1343"/>
                  </a:lnTo>
                  <a:lnTo>
                    <a:pt x="f206" y="f1344"/>
                  </a:lnTo>
                  <a:lnTo>
                    <a:pt x="f579" y="f1300"/>
                  </a:lnTo>
                  <a:lnTo>
                    <a:pt x="f578" y="f1300"/>
                  </a:lnTo>
                  <a:lnTo>
                    <a:pt x="f580" y="f1344"/>
                  </a:lnTo>
                  <a:lnTo>
                    <a:pt x="f580" y="f1343"/>
                  </a:lnTo>
                  <a:lnTo>
                    <a:pt x="f578" y="f1340"/>
                  </a:lnTo>
                  <a:close/>
                </a:path>
                <a:path w="6172200" h="1781175">
                  <a:moveTo>
                    <a:pt x="f1353" y="f1340"/>
                  </a:moveTo>
                  <a:lnTo>
                    <a:pt x="f1354" y="f1340"/>
                  </a:lnTo>
                  <a:lnTo>
                    <a:pt x="f1355" y="f1343"/>
                  </a:lnTo>
                  <a:lnTo>
                    <a:pt x="f1355" y="f1344"/>
                  </a:lnTo>
                  <a:lnTo>
                    <a:pt x="f1354" y="f1300"/>
                  </a:lnTo>
                  <a:lnTo>
                    <a:pt x="f1353" y="f1300"/>
                  </a:lnTo>
                  <a:lnTo>
                    <a:pt x="f1356" y="f1344"/>
                  </a:lnTo>
                  <a:lnTo>
                    <a:pt x="f1356" y="f1343"/>
                  </a:lnTo>
                  <a:lnTo>
                    <a:pt x="f1353" y="f1340"/>
                  </a:lnTo>
                  <a:close/>
                </a:path>
                <a:path w="6172200" h="1781175">
                  <a:moveTo>
                    <a:pt x="f1357" y="f1358"/>
                  </a:moveTo>
                  <a:lnTo>
                    <a:pt x="f1359" y="f1358"/>
                  </a:lnTo>
                  <a:lnTo>
                    <a:pt x="f1360" y="f1361"/>
                  </a:lnTo>
                  <a:lnTo>
                    <a:pt x="f1360" y="f1362"/>
                  </a:lnTo>
                  <a:lnTo>
                    <a:pt x="f1359" y="f1363"/>
                  </a:lnTo>
                  <a:lnTo>
                    <a:pt x="f1357" y="f1363"/>
                  </a:lnTo>
                  <a:lnTo>
                    <a:pt x="f1179" y="f1362"/>
                  </a:lnTo>
                  <a:lnTo>
                    <a:pt x="f1179" y="f1361"/>
                  </a:lnTo>
                  <a:lnTo>
                    <a:pt x="f1357" y="f1358"/>
                  </a:lnTo>
                  <a:close/>
                </a:path>
                <a:path w="6172200" h="1781175">
                  <a:moveTo>
                    <a:pt x="f1102" y="f1358"/>
                  </a:moveTo>
                  <a:lnTo>
                    <a:pt x="f1104" y="f1358"/>
                  </a:lnTo>
                  <a:lnTo>
                    <a:pt x="f1105" y="f1361"/>
                  </a:lnTo>
                  <a:lnTo>
                    <a:pt x="f1105" y="f1362"/>
                  </a:lnTo>
                  <a:lnTo>
                    <a:pt x="f1104" y="f1363"/>
                  </a:lnTo>
                  <a:lnTo>
                    <a:pt x="f1102" y="f1363"/>
                  </a:lnTo>
                  <a:lnTo>
                    <a:pt x="f1108" y="f1362"/>
                  </a:lnTo>
                  <a:lnTo>
                    <a:pt x="f1108" y="f1361"/>
                  </a:lnTo>
                  <a:lnTo>
                    <a:pt x="f1102" y="f1358"/>
                  </a:lnTo>
                  <a:close/>
                </a:path>
                <a:path w="6172200" h="1781175">
                  <a:moveTo>
                    <a:pt x="f1364" y="f1365"/>
                  </a:moveTo>
                  <a:lnTo>
                    <a:pt x="f1366" y="f1365"/>
                  </a:lnTo>
                  <a:lnTo>
                    <a:pt x="f1367" y="f1368"/>
                  </a:lnTo>
                  <a:lnTo>
                    <a:pt x="f1367" y="f1369"/>
                  </a:lnTo>
                  <a:lnTo>
                    <a:pt x="f1366" y="f1323"/>
                  </a:lnTo>
                  <a:lnTo>
                    <a:pt x="f1364" y="f1323"/>
                  </a:lnTo>
                  <a:lnTo>
                    <a:pt x="f1370" y="f1369"/>
                  </a:lnTo>
                  <a:lnTo>
                    <a:pt x="f1370" y="f1368"/>
                  </a:lnTo>
                  <a:lnTo>
                    <a:pt x="f1364" y="f1365"/>
                  </a:lnTo>
                  <a:close/>
                </a:path>
                <a:path w="6172200" h="1781175">
                  <a:moveTo>
                    <a:pt x="f1371" y="f1365"/>
                  </a:moveTo>
                  <a:lnTo>
                    <a:pt x="f1372" y="f1365"/>
                  </a:lnTo>
                  <a:lnTo>
                    <a:pt x="f1373" y="f1368"/>
                  </a:lnTo>
                  <a:lnTo>
                    <a:pt x="f1373" y="f1369"/>
                  </a:lnTo>
                  <a:lnTo>
                    <a:pt x="f1372" y="f1323"/>
                  </a:lnTo>
                  <a:lnTo>
                    <a:pt x="f1371" y="f1323"/>
                  </a:lnTo>
                  <a:lnTo>
                    <a:pt x="f197" y="f1369"/>
                  </a:lnTo>
                  <a:lnTo>
                    <a:pt x="f197" y="f1368"/>
                  </a:lnTo>
                  <a:lnTo>
                    <a:pt x="f1371" y="f1365"/>
                  </a:lnTo>
                  <a:close/>
                </a:path>
                <a:path w="6172200" h="1781175">
                  <a:moveTo>
                    <a:pt x="f1374" y="f1365"/>
                  </a:moveTo>
                  <a:lnTo>
                    <a:pt x="f1375" y="f1365"/>
                  </a:lnTo>
                  <a:lnTo>
                    <a:pt x="f1194" y="f1368"/>
                  </a:lnTo>
                  <a:lnTo>
                    <a:pt x="f1194" y="f1369"/>
                  </a:lnTo>
                  <a:lnTo>
                    <a:pt x="f1375" y="f1323"/>
                  </a:lnTo>
                  <a:lnTo>
                    <a:pt x="f1374" y="f1323"/>
                  </a:lnTo>
                  <a:lnTo>
                    <a:pt x="f1376" y="f1369"/>
                  </a:lnTo>
                  <a:lnTo>
                    <a:pt x="f1376" y="f1368"/>
                  </a:lnTo>
                  <a:lnTo>
                    <a:pt x="f1374" y="f1365"/>
                  </a:lnTo>
                  <a:close/>
                </a:path>
                <a:path w="6172200" h="1781175">
                  <a:moveTo>
                    <a:pt x="f1377" y="f1378"/>
                  </a:moveTo>
                  <a:lnTo>
                    <a:pt x="f1379" y="f1378"/>
                  </a:lnTo>
                  <a:lnTo>
                    <a:pt x="f1380" y="f1381"/>
                  </a:lnTo>
                  <a:lnTo>
                    <a:pt x="f1380" y="f1382"/>
                  </a:lnTo>
                  <a:lnTo>
                    <a:pt x="f1379" y="f1335"/>
                  </a:lnTo>
                  <a:lnTo>
                    <a:pt x="f1377" y="f1335"/>
                  </a:lnTo>
                  <a:lnTo>
                    <a:pt x="f1383" y="f1382"/>
                  </a:lnTo>
                  <a:lnTo>
                    <a:pt x="f1383" y="f1381"/>
                  </a:lnTo>
                  <a:lnTo>
                    <a:pt x="f1377" y="f1378"/>
                  </a:lnTo>
                  <a:close/>
                </a:path>
                <a:path w="6172200" h="1781175">
                  <a:moveTo>
                    <a:pt x="f1384" y="f1378"/>
                  </a:moveTo>
                  <a:lnTo>
                    <a:pt x="f1385" y="f1378"/>
                  </a:lnTo>
                  <a:lnTo>
                    <a:pt x="f1386" y="f1381"/>
                  </a:lnTo>
                  <a:lnTo>
                    <a:pt x="f1386" y="f1382"/>
                  </a:lnTo>
                  <a:lnTo>
                    <a:pt x="f1385" y="f1335"/>
                  </a:lnTo>
                  <a:lnTo>
                    <a:pt x="f1384" y="f1335"/>
                  </a:lnTo>
                  <a:lnTo>
                    <a:pt x="f1387" y="f1382"/>
                  </a:lnTo>
                  <a:lnTo>
                    <a:pt x="f1387" y="f1381"/>
                  </a:lnTo>
                  <a:lnTo>
                    <a:pt x="f1384" y="f1378"/>
                  </a:lnTo>
                  <a:close/>
                </a:path>
                <a:path w="6172200" h="1781175">
                  <a:moveTo>
                    <a:pt x="f1388" y="f1378"/>
                  </a:moveTo>
                  <a:lnTo>
                    <a:pt x="f1389" y="f1378"/>
                  </a:lnTo>
                  <a:lnTo>
                    <a:pt x="f1390" y="f1381"/>
                  </a:lnTo>
                  <a:lnTo>
                    <a:pt x="f1390" y="f1382"/>
                  </a:lnTo>
                  <a:lnTo>
                    <a:pt x="f1389" y="f1335"/>
                  </a:lnTo>
                  <a:lnTo>
                    <a:pt x="f1388" y="f1335"/>
                  </a:lnTo>
                  <a:lnTo>
                    <a:pt x="f1391" y="f1382"/>
                  </a:lnTo>
                  <a:lnTo>
                    <a:pt x="f1391" y="f1381"/>
                  </a:lnTo>
                  <a:lnTo>
                    <a:pt x="f1388" y="f1378"/>
                  </a:lnTo>
                  <a:close/>
                </a:path>
                <a:path w="6172200" h="1781175">
                  <a:moveTo>
                    <a:pt x="f1392" y="f1378"/>
                  </a:moveTo>
                  <a:lnTo>
                    <a:pt x="f1393" y="f1378"/>
                  </a:lnTo>
                  <a:lnTo>
                    <a:pt x="f1394" y="f1381"/>
                  </a:lnTo>
                  <a:lnTo>
                    <a:pt x="f1394" y="f1382"/>
                  </a:lnTo>
                  <a:lnTo>
                    <a:pt x="f1393" y="f1335"/>
                  </a:lnTo>
                  <a:lnTo>
                    <a:pt x="f1392" y="f1335"/>
                  </a:lnTo>
                  <a:lnTo>
                    <a:pt x="f1395" y="f1382"/>
                  </a:lnTo>
                  <a:lnTo>
                    <a:pt x="f1395" y="f1381"/>
                  </a:lnTo>
                  <a:lnTo>
                    <a:pt x="f1392" y="f1378"/>
                  </a:lnTo>
                  <a:close/>
                </a:path>
                <a:path w="6172200" h="1781175">
                  <a:moveTo>
                    <a:pt x="f1396" y="f1378"/>
                  </a:moveTo>
                  <a:lnTo>
                    <a:pt x="f1397" y="f1378"/>
                  </a:lnTo>
                  <a:lnTo>
                    <a:pt x="f1398" y="f1381"/>
                  </a:lnTo>
                  <a:lnTo>
                    <a:pt x="f1398" y="f1382"/>
                  </a:lnTo>
                  <a:lnTo>
                    <a:pt x="f1397" y="f1335"/>
                  </a:lnTo>
                  <a:lnTo>
                    <a:pt x="f1396" y="f1335"/>
                  </a:lnTo>
                  <a:lnTo>
                    <a:pt x="f1220" y="f1382"/>
                  </a:lnTo>
                  <a:lnTo>
                    <a:pt x="f1220" y="f1381"/>
                  </a:lnTo>
                  <a:lnTo>
                    <a:pt x="f1396" y="f1378"/>
                  </a:lnTo>
                  <a:close/>
                </a:path>
                <a:path w="6172200" h="1781175">
                  <a:moveTo>
                    <a:pt x="f1399" y="f1400"/>
                  </a:moveTo>
                  <a:lnTo>
                    <a:pt x="f1401" y="f1400"/>
                  </a:lnTo>
                  <a:lnTo>
                    <a:pt x="f1402" y="f1403"/>
                  </a:lnTo>
                  <a:lnTo>
                    <a:pt x="f1402" y="f1404"/>
                  </a:lnTo>
                  <a:lnTo>
                    <a:pt x="f1401" y="f1405"/>
                  </a:lnTo>
                  <a:lnTo>
                    <a:pt x="f1399" y="f1405"/>
                  </a:lnTo>
                  <a:lnTo>
                    <a:pt x="f1406" y="f1404"/>
                  </a:lnTo>
                  <a:lnTo>
                    <a:pt x="f1406" y="f1403"/>
                  </a:lnTo>
                  <a:lnTo>
                    <a:pt x="f1399" y="f1400"/>
                  </a:lnTo>
                  <a:close/>
                </a:path>
                <a:path w="6172200" h="1781175">
                  <a:moveTo>
                    <a:pt x="f1407" y="f1408"/>
                  </a:moveTo>
                  <a:lnTo>
                    <a:pt x="f1409" y="f1408"/>
                  </a:lnTo>
                  <a:lnTo>
                    <a:pt x="f96" y="f1410"/>
                  </a:lnTo>
                  <a:lnTo>
                    <a:pt x="f96" y="f1411"/>
                  </a:lnTo>
                  <a:lnTo>
                    <a:pt x="f1409" y="f1340"/>
                  </a:lnTo>
                  <a:lnTo>
                    <a:pt x="f1407" y="f1340"/>
                  </a:lnTo>
                  <a:lnTo>
                    <a:pt x="f1412" y="f1411"/>
                  </a:lnTo>
                  <a:lnTo>
                    <a:pt x="f1412" y="f1410"/>
                  </a:lnTo>
                  <a:lnTo>
                    <a:pt x="f1407" y="f1408"/>
                  </a:lnTo>
                  <a:close/>
                </a:path>
                <a:path w="6172200" h="1781175">
                  <a:moveTo>
                    <a:pt x="f1413" y="f1414"/>
                  </a:moveTo>
                  <a:lnTo>
                    <a:pt x="f1415" y="f1414"/>
                  </a:lnTo>
                  <a:lnTo>
                    <a:pt x="f1416" y="f1417"/>
                  </a:lnTo>
                  <a:lnTo>
                    <a:pt x="f1416" y="f1418"/>
                  </a:lnTo>
                  <a:lnTo>
                    <a:pt x="f1415" y="f1419"/>
                  </a:lnTo>
                  <a:lnTo>
                    <a:pt x="f1413" y="f1419"/>
                  </a:lnTo>
                  <a:lnTo>
                    <a:pt x="f1420" y="f1418"/>
                  </a:lnTo>
                  <a:lnTo>
                    <a:pt x="f1420" y="f1417"/>
                  </a:lnTo>
                  <a:lnTo>
                    <a:pt x="f1413" y="f1414"/>
                  </a:lnTo>
                  <a:close/>
                </a:path>
                <a:path w="6172200" h="1781175">
                  <a:moveTo>
                    <a:pt x="f1421" y="f1414"/>
                  </a:moveTo>
                  <a:lnTo>
                    <a:pt x="f1422" y="f1414"/>
                  </a:lnTo>
                  <a:lnTo>
                    <a:pt x="f1423" y="f1417"/>
                  </a:lnTo>
                  <a:lnTo>
                    <a:pt x="f1423" y="f1418"/>
                  </a:lnTo>
                  <a:lnTo>
                    <a:pt x="f1422" y="f1419"/>
                  </a:lnTo>
                  <a:lnTo>
                    <a:pt x="f1421" y="f1419"/>
                  </a:lnTo>
                  <a:lnTo>
                    <a:pt x="f1424" y="f1418"/>
                  </a:lnTo>
                  <a:lnTo>
                    <a:pt x="f1424" y="f1417"/>
                  </a:lnTo>
                  <a:lnTo>
                    <a:pt x="f1421" y="f1414"/>
                  </a:lnTo>
                  <a:close/>
                </a:path>
                <a:path w="6172200" h="1781175">
                  <a:moveTo>
                    <a:pt x="f1425" y="f1414"/>
                  </a:moveTo>
                  <a:lnTo>
                    <a:pt x="f1426" y="f1414"/>
                  </a:lnTo>
                  <a:lnTo>
                    <a:pt x="f698" y="f1417"/>
                  </a:lnTo>
                  <a:lnTo>
                    <a:pt x="f698" y="f1418"/>
                  </a:lnTo>
                  <a:lnTo>
                    <a:pt x="f1426" y="f1419"/>
                  </a:lnTo>
                  <a:lnTo>
                    <a:pt x="f1425" y="f1419"/>
                  </a:lnTo>
                  <a:lnTo>
                    <a:pt x="f1427" y="f1418"/>
                  </a:lnTo>
                  <a:lnTo>
                    <a:pt x="f1427" y="f1417"/>
                  </a:lnTo>
                  <a:lnTo>
                    <a:pt x="f1425" y="f1414"/>
                  </a:lnTo>
                  <a:close/>
                </a:path>
                <a:path w="6172200" h="1781175">
                  <a:moveTo>
                    <a:pt x="f390" y="f1414"/>
                  </a:moveTo>
                  <a:lnTo>
                    <a:pt x="f391" y="f1414"/>
                  </a:lnTo>
                  <a:lnTo>
                    <a:pt x="f392" y="f1417"/>
                  </a:lnTo>
                  <a:lnTo>
                    <a:pt x="f392" y="f1418"/>
                  </a:lnTo>
                  <a:lnTo>
                    <a:pt x="f391" y="f1419"/>
                  </a:lnTo>
                  <a:lnTo>
                    <a:pt x="f390" y="f1419"/>
                  </a:lnTo>
                  <a:lnTo>
                    <a:pt x="f393" y="f1418"/>
                  </a:lnTo>
                  <a:lnTo>
                    <a:pt x="f393" y="f1417"/>
                  </a:lnTo>
                  <a:lnTo>
                    <a:pt x="f390" y="f1414"/>
                  </a:lnTo>
                  <a:close/>
                </a:path>
                <a:path w="6172200" h="1781175">
                  <a:moveTo>
                    <a:pt x="f1428" y="f1429"/>
                  </a:moveTo>
                  <a:lnTo>
                    <a:pt x="f1430" y="f1429"/>
                  </a:lnTo>
                  <a:lnTo>
                    <a:pt x="f1431" y="f1432"/>
                  </a:lnTo>
                  <a:lnTo>
                    <a:pt x="f1431" y="f1433"/>
                  </a:lnTo>
                  <a:lnTo>
                    <a:pt x="f1430" y="f1358"/>
                  </a:lnTo>
                  <a:lnTo>
                    <a:pt x="f1428" y="f1358"/>
                  </a:lnTo>
                  <a:lnTo>
                    <a:pt x="f1434" y="f1433"/>
                  </a:lnTo>
                  <a:lnTo>
                    <a:pt x="f1434" y="f1432"/>
                  </a:lnTo>
                  <a:lnTo>
                    <a:pt x="f1428" y="f1429"/>
                  </a:lnTo>
                  <a:close/>
                </a:path>
                <a:path w="6172200" h="1781175">
                  <a:moveTo>
                    <a:pt x="f672" y="f1429"/>
                  </a:moveTo>
                  <a:lnTo>
                    <a:pt x="f674" y="f1429"/>
                  </a:lnTo>
                  <a:lnTo>
                    <a:pt x="f675" y="f1432"/>
                  </a:lnTo>
                  <a:lnTo>
                    <a:pt x="f675" y="f1433"/>
                  </a:lnTo>
                  <a:lnTo>
                    <a:pt x="f674" y="f1358"/>
                  </a:lnTo>
                  <a:lnTo>
                    <a:pt x="f672" y="f1358"/>
                  </a:lnTo>
                  <a:lnTo>
                    <a:pt x="f678" y="f1433"/>
                  </a:lnTo>
                  <a:lnTo>
                    <a:pt x="f678" y="f1432"/>
                  </a:lnTo>
                  <a:lnTo>
                    <a:pt x="f672" y="f1429"/>
                  </a:lnTo>
                  <a:close/>
                </a:path>
                <a:path w="6172200" h="1781175">
                  <a:moveTo>
                    <a:pt x="f1004" y="f1429"/>
                  </a:moveTo>
                  <a:lnTo>
                    <a:pt x="f1005" y="f1429"/>
                  </a:lnTo>
                  <a:lnTo>
                    <a:pt x="f1006" y="f1432"/>
                  </a:lnTo>
                  <a:lnTo>
                    <a:pt x="f1006" y="f1433"/>
                  </a:lnTo>
                  <a:lnTo>
                    <a:pt x="f1005" y="f1358"/>
                  </a:lnTo>
                  <a:lnTo>
                    <a:pt x="f1004" y="f1358"/>
                  </a:lnTo>
                  <a:lnTo>
                    <a:pt x="f1007" y="f1433"/>
                  </a:lnTo>
                  <a:lnTo>
                    <a:pt x="f1007" y="f1432"/>
                  </a:lnTo>
                  <a:lnTo>
                    <a:pt x="f1004" y="f1429"/>
                  </a:lnTo>
                  <a:close/>
                </a:path>
                <a:path w="6172200" h="1781175">
                  <a:moveTo>
                    <a:pt x="f320" y="f1435"/>
                  </a:moveTo>
                  <a:lnTo>
                    <a:pt x="f322" y="f1435"/>
                  </a:lnTo>
                  <a:lnTo>
                    <a:pt x="f323" y="f1436"/>
                  </a:lnTo>
                  <a:lnTo>
                    <a:pt x="f323" y="f1437"/>
                  </a:lnTo>
                  <a:lnTo>
                    <a:pt x="f322" y="f1365"/>
                  </a:lnTo>
                  <a:lnTo>
                    <a:pt x="f320" y="f1365"/>
                  </a:lnTo>
                  <a:lnTo>
                    <a:pt x="f327" y="f1437"/>
                  </a:lnTo>
                  <a:lnTo>
                    <a:pt x="f327" y="f1436"/>
                  </a:lnTo>
                  <a:lnTo>
                    <a:pt x="f320" y="f1435"/>
                  </a:lnTo>
                  <a:close/>
                </a:path>
                <a:path w="6172200" h="1781175">
                  <a:moveTo>
                    <a:pt x="f1438" y="f1435"/>
                  </a:moveTo>
                  <a:lnTo>
                    <a:pt x="f1439" y="f1435"/>
                  </a:lnTo>
                  <a:lnTo>
                    <a:pt x="f1440" y="f1436"/>
                  </a:lnTo>
                  <a:lnTo>
                    <a:pt x="f1440" y="f1437"/>
                  </a:lnTo>
                  <a:lnTo>
                    <a:pt x="f1439" y="f1365"/>
                  </a:lnTo>
                  <a:lnTo>
                    <a:pt x="f1438" y="f1365"/>
                  </a:lnTo>
                  <a:lnTo>
                    <a:pt x="f1441" y="f1437"/>
                  </a:lnTo>
                  <a:lnTo>
                    <a:pt x="f1441" y="f1436"/>
                  </a:lnTo>
                  <a:lnTo>
                    <a:pt x="f1438" y="f1435"/>
                  </a:lnTo>
                  <a:close/>
                </a:path>
                <a:path w="6172200" h="1781175">
                  <a:moveTo>
                    <a:pt x="f1442" y="f1443"/>
                  </a:moveTo>
                  <a:lnTo>
                    <a:pt x="f1444" y="f1443"/>
                  </a:lnTo>
                  <a:lnTo>
                    <a:pt x="f1445" y="f1446"/>
                  </a:lnTo>
                  <a:lnTo>
                    <a:pt x="f1445" y="f1447"/>
                  </a:lnTo>
                  <a:lnTo>
                    <a:pt x="f1444" y="f1378"/>
                  </a:lnTo>
                  <a:lnTo>
                    <a:pt x="f1442" y="f1378"/>
                  </a:lnTo>
                  <a:lnTo>
                    <a:pt x="f321" y="f1447"/>
                  </a:lnTo>
                  <a:lnTo>
                    <a:pt x="f321" y="f1446"/>
                  </a:lnTo>
                  <a:lnTo>
                    <a:pt x="f1442" y="f1443"/>
                  </a:lnTo>
                  <a:close/>
                </a:path>
                <a:path w="6172200" h="1781175">
                  <a:moveTo>
                    <a:pt x="f1448" y="f1449"/>
                  </a:moveTo>
                  <a:lnTo>
                    <a:pt x="f1450" y="f1449"/>
                  </a:lnTo>
                  <a:lnTo>
                    <a:pt x="f1451" y="f1452"/>
                  </a:lnTo>
                  <a:lnTo>
                    <a:pt x="f1451" y="f1453"/>
                  </a:lnTo>
                  <a:lnTo>
                    <a:pt x="f1450" y="f1400"/>
                  </a:lnTo>
                  <a:lnTo>
                    <a:pt x="f1448" y="f1400"/>
                  </a:lnTo>
                  <a:lnTo>
                    <a:pt x="f1454" y="f1453"/>
                  </a:lnTo>
                  <a:lnTo>
                    <a:pt x="f1454" y="f1452"/>
                  </a:lnTo>
                  <a:lnTo>
                    <a:pt x="f1448" y="f1449"/>
                  </a:lnTo>
                  <a:close/>
                </a:path>
                <a:path w="6172200" h="1781175">
                  <a:moveTo>
                    <a:pt x="f1455" y="f1456"/>
                  </a:moveTo>
                  <a:lnTo>
                    <a:pt x="f1457" y="f1456"/>
                  </a:lnTo>
                  <a:lnTo>
                    <a:pt x="f597" y="f1458"/>
                  </a:lnTo>
                  <a:lnTo>
                    <a:pt x="f597" y="f1459"/>
                  </a:lnTo>
                  <a:lnTo>
                    <a:pt x="f1457" y="f1408"/>
                  </a:lnTo>
                  <a:lnTo>
                    <a:pt x="f1455" y="f1408"/>
                  </a:lnTo>
                  <a:lnTo>
                    <a:pt x="f1460" y="f1459"/>
                  </a:lnTo>
                  <a:lnTo>
                    <a:pt x="f1460" y="f1458"/>
                  </a:lnTo>
                  <a:lnTo>
                    <a:pt x="f1455" y="f1456"/>
                  </a:lnTo>
                  <a:close/>
                </a:path>
                <a:path w="6172200" h="1781175">
                  <a:moveTo>
                    <a:pt x="f1461" y="f1456"/>
                  </a:moveTo>
                  <a:lnTo>
                    <a:pt x="f1462" y="f1456"/>
                  </a:lnTo>
                  <a:lnTo>
                    <a:pt x="f1463" y="f1458"/>
                  </a:lnTo>
                  <a:lnTo>
                    <a:pt x="f1463" y="f1459"/>
                  </a:lnTo>
                  <a:lnTo>
                    <a:pt x="f1462" y="f1408"/>
                  </a:lnTo>
                  <a:lnTo>
                    <a:pt x="f1461" y="f1408"/>
                  </a:lnTo>
                  <a:lnTo>
                    <a:pt x="f1464" y="f1459"/>
                  </a:lnTo>
                  <a:lnTo>
                    <a:pt x="f1464" y="f1458"/>
                  </a:lnTo>
                  <a:lnTo>
                    <a:pt x="f1461" y="f1456"/>
                  </a:lnTo>
                  <a:close/>
                </a:path>
                <a:path w="6172200" h="1781175">
                  <a:moveTo>
                    <a:pt x="f1172" y="f1465"/>
                  </a:moveTo>
                  <a:lnTo>
                    <a:pt x="f1173" y="f1465"/>
                  </a:lnTo>
                  <a:lnTo>
                    <a:pt x="f1174" y="f1466"/>
                  </a:lnTo>
                  <a:lnTo>
                    <a:pt x="f1174" y="f1467"/>
                  </a:lnTo>
                  <a:lnTo>
                    <a:pt x="f1173" y="f1414"/>
                  </a:lnTo>
                  <a:lnTo>
                    <a:pt x="f1172" y="f1414"/>
                  </a:lnTo>
                  <a:lnTo>
                    <a:pt x="f1175" y="f1467"/>
                  </a:lnTo>
                  <a:lnTo>
                    <a:pt x="f1175" y="f1466"/>
                  </a:lnTo>
                  <a:lnTo>
                    <a:pt x="f1172" y="f1465"/>
                  </a:lnTo>
                  <a:close/>
                </a:path>
                <a:path w="6172200" h="1781175">
                  <a:moveTo>
                    <a:pt x="f292" y="f1468"/>
                  </a:moveTo>
                  <a:lnTo>
                    <a:pt x="f293" y="f1468"/>
                  </a:lnTo>
                  <a:lnTo>
                    <a:pt x="f294" y="f1469"/>
                  </a:lnTo>
                  <a:lnTo>
                    <a:pt x="f294" y="f1470"/>
                  </a:lnTo>
                  <a:lnTo>
                    <a:pt x="f293" y="f1429"/>
                  </a:lnTo>
                  <a:lnTo>
                    <a:pt x="f292" y="f1429"/>
                  </a:lnTo>
                  <a:lnTo>
                    <a:pt x="f298" y="f1470"/>
                  </a:lnTo>
                  <a:lnTo>
                    <a:pt x="f298" y="f1469"/>
                  </a:lnTo>
                  <a:lnTo>
                    <a:pt x="f292" y="f1468"/>
                  </a:lnTo>
                  <a:close/>
                </a:path>
                <a:path w="6172200" h="1781175">
                  <a:moveTo>
                    <a:pt x="f498" y="f1468"/>
                  </a:moveTo>
                  <a:lnTo>
                    <a:pt x="f500" y="f1468"/>
                  </a:lnTo>
                  <a:lnTo>
                    <a:pt x="f501" y="f1469"/>
                  </a:lnTo>
                  <a:lnTo>
                    <a:pt x="f501" y="f1470"/>
                  </a:lnTo>
                  <a:lnTo>
                    <a:pt x="f500" y="f1429"/>
                  </a:lnTo>
                  <a:lnTo>
                    <a:pt x="f498" y="f1429"/>
                  </a:lnTo>
                  <a:lnTo>
                    <a:pt x="f504" y="f1470"/>
                  </a:lnTo>
                  <a:lnTo>
                    <a:pt x="f504" y="f1469"/>
                  </a:lnTo>
                  <a:lnTo>
                    <a:pt x="f498" y="f1468"/>
                  </a:lnTo>
                  <a:close/>
                </a:path>
                <a:path w="6172200" h="1781175">
                  <a:moveTo>
                    <a:pt x="f1471" y="f1468"/>
                  </a:moveTo>
                  <a:lnTo>
                    <a:pt x="f1472" y="f1468"/>
                  </a:lnTo>
                  <a:lnTo>
                    <a:pt x="f1473" y="f1469"/>
                  </a:lnTo>
                  <a:lnTo>
                    <a:pt x="f1473" y="f1470"/>
                  </a:lnTo>
                  <a:lnTo>
                    <a:pt x="f1472" y="f1429"/>
                  </a:lnTo>
                  <a:lnTo>
                    <a:pt x="f1471" y="f1429"/>
                  </a:lnTo>
                  <a:lnTo>
                    <a:pt x="f290" y="f1470"/>
                  </a:lnTo>
                  <a:lnTo>
                    <a:pt x="f290" y="f1469"/>
                  </a:lnTo>
                  <a:lnTo>
                    <a:pt x="f1471" y="f1468"/>
                  </a:lnTo>
                  <a:close/>
                </a:path>
                <a:path w="6172200" h="1781175">
                  <a:moveTo>
                    <a:pt x="f1474" y="f1475"/>
                  </a:moveTo>
                  <a:lnTo>
                    <a:pt x="f1476" y="f1475"/>
                  </a:lnTo>
                  <a:lnTo>
                    <a:pt x="f1477" y="f1478"/>
                  </a:lnTo>
                  <a:lnTo>
                    <a:pt x="f1477" y="f1479"/>
                  </a:lnTo>
                  <a:lnTo>
                    <a:pt x="f1476" y="f1435"/>
                  </a:lnTo>
                  <a:lnTo>
                    <a:pt x="f1474" y="f1435"/>
                  </a:lnTo>
                  <a:lnTo>
                    <a:pt x="f1318" y="f1479"/>
                  </a:lnTo>
                  <a:lnTo>
                    <a:pt x="f1318" y="f1478"/>
                  </a:lnTo>
                  <a:lnTo>
                    <a:pt x="f1474" y="f1475"/>
                  </a:lnTo>
                  <a:close/>
                </a:path>
                <a:path w="6172200" h="1781175">
                  <a:moveTo>
                    <a:pt x="f1480" y="f1475"/>
                  </a:moveTo>
                  <a:lnTo>
                    <a:pt x="f1481" y="f1475"/>
                  </a:lnTo>
                  <a:lnTo>
                    <a:pt x="f1482" y="f1478"/>
                  </a:lnTo>
                  <a:lnTo>
                    <a:pt x="f1482" y="f1479"/>
                  </a:lnTo>
                  <a:lnTo>
                    <a:pt x="f1481" y="f1435"/>
                  </a:lnTo>
                  <a:lnTo>
                    <a:pt x="f1480" y="f1435"/>
                  </a:lnTo>
                  <a:lnTo>
                    <a:pt x="f1332" y="f1479"/>
                  </a:lnTo>
                  <a:lnTo>
                    <a:pt x="f1332" y="f1478"/>
                  </a:lnTo>
                  <a:lnTo>
                    <a:pt x="f1480" y="f1475"/>
                  </a:lnTo>
                  <a:close/>
                </a:path>
                <a:path w="6172200" h="1781175">
                  <a:moveTo>
                    <a:pt x="f1483" y="f1475"/>
                  </a:moveTo>
                  <a:lnTo>
                    <a:pt x="f1484" y="f1475"/>
                  </a:lnTo>
                  <a:lnTo>
                    <a:pt x="f1485" y="f1486"/>
                  </a:lnTo>
                  <a:lnTo>
                    <a:pt x="f1485" y="f1487"/>
                  </a:lnTo>
                  <a:lnTo>
                    <a:pt x="f1484" y="f1449"/>
                  </a:lnTo>
                  <a:lnTo>
                    <a:pt x="f1483" y="f1449"/>
                  </a:lnTo>
                  <a:lnTo>
                    <a:pt x="f1113" y="f1487"/>
                  </a:lnTo>
                  <a:lnTo>
                    <a:pt x="f1113" y="f1486"/>
                  </a:lnTo>
                  <a:lnTo>
                    <a:pt x="f1483" y="f1475"/>
                  </a:lnTo>
                  <a:close/>
                </a:path>
                <a:path w="6172200" h="1781175">
                  <a:moveTo>
                    <a:pt x="f1488" y="f1475"/>
                  </a:moveTo>
                  <a:lnTo>
                    <a:pt x="f1489" y="f1475"/>
                  </a:lnTo>
                  <a:lnTo>
                    <a:pt x="f1490" y="f1478"/>
                  </a:lnTo>
                  <a:lnTo>
                    <a:pt x="f1490" y="f1479"/>
                  </a:lnTo>
                  <a:lnTo>
                    <a:pt x="f1489" y="f1435"/>
                  </a:lnTo>
                  <a:lnTo>
                    <a:pt x="f1488" y="f1435"/>
                  </a:lnTo>
                  <a:lnTo>
                    <a:pt x="f1491" y="f1479"/>
                  </a:lnTo>
                  <a:lnTo>
                    <a:pt x="f1491" y="f1478"/>
                  </a:lnTo>
                  <a:lnTo>
                    <a:pt x="f1488" y="f1475"/>
                  </a:lnTo>
                  <a:close/>
                </a:path>
                <a:path w="6172200" h="1781175">
                  <a:moveTo>
                    <a:pt x="f1492" y="f1493"/>
                  </a:moveTo>
                  <a:lnTo>
                    <a:pt x="f1494" y="f1493"/>
                  </a:lnTo>
                  <a:lnTo>
                    <a:pt x="f1099" y="f1495"/>
                  </a:lnTo>
                  <a:lnTo>
                    <a:pt x="f1099" y="f1496"/>
                  </a:lnTo>
                  <a:lnTo>
                    <a:pt x="f1494" y="f1443"/>
                  </a:lnTo>
                  <a:lnTo>
                    <a:pt x="f1492" y="f1443"/>
                  </a:lnTo>
                  <a:lnTo>
                    <a:pt x="f1497" y="f1496"/>
                  </a:lnTo>
                  <a:lnTo>
                    <a:pt x="f1497" y="f1495"/>
                  </a:lnTo>
                  <a:lnTo>
                    <a:pt x="f1492" y="f1493"/>
                  </a:lnTo>
                  <a:close/>
                </a:path>
                <a:path w="6172200" h="1781175">
                  <a:moveTo>
                    <a:pt x="f1498" y="f1493"/>
                  </a:moveTo>
                  <a:lnTo>
                    <a:pt x="f1499" y="f1493"/>
                  </a:lnTo>
                  <a:lnTo>
                    <a:pt x="f1500" y="f1495"/>
                  </a:lnTo>
                  <a:lnTo>
                    <a:pt x="f1500" y="f1496"/>
                  </a:lnTo>
                  <a:lnTo>
                    <a:pt x="f1499" y="f1443"/>
                  </a:lnTo>
                  <a:lnTo>
                    <a:pt x="f1498" y="f1443"/>
                  </a:lnTo>
                  <a:lnTo>
                    <a:pt x="f1501" y="f1496"/>
                  </a:lnTo>
                  <a:lnTo>
                    <a:pt x="f1501" y="f1495"/>
                  </a:lnTo>
                  <a:lnTo>
                    <a:pt x="f1498" y="f1493"/>
                  </a:lnTo>
                  <a:close/>
                </a:path>
                <a:path w="6172200" h="1781175">
                  <a:moveTo>
                    <a:pt x="f232" y="f1493"/>
                  </a:moveTo>
                  <a:lnTo>
                    <a:pt x="f234" y="f1493"/>
                  </a:lnTo>
                  <a:lnTo>
                    <a:pt x="f235" y="f1495"/>
                  </a:lnTo>
                  <a:lnTo>
                    <a:pt x="f235" y="f1496"/>
                  </a:lnTo>
                  <a:lnTo>
                    <a:pt x="f234" y="f1443"/>
                  </a:lnTo>
                  <a:lnTo>
                    <a:pt x="f232" y="f1443"/>
                  </a:lnTo>
                  <a:lnTo>
                    <a:pt x="f238" y="f1496"/>
                  </a:lnTo>
                  <a:lnTo>
                    <a:pt x="f238" y="f1495"/>
                  </a:lnTo>
                  <a:lnTo>
                    <a:pt x="f232" y="f1493"/>
                  </a:lnTo>
                  <a:close/>
                </a:path>
                <a:path w="6172200" h="1781175">
                  <a:moveTo>
                    <a:pt x="f1502" y="f1493"/>
                  </a:moveTo>
                  <a:lnTo>
                    <a:pt x="f1503" y="f1493"/>
                  </a:lnTo>
                  <a:lnTo>
                    <a:pt x="f1504" y="f1495"/>
                  </a:lnTo>
                  <a:lnTo>
                    <a:pt x="f1504" y="f1496"/>
                  </a:lnTo>
                  <a:lnTo>
                    <a:pt x="f1503" y="f1443"/>
                  </a:lnTo>
                  <a:lnTo>
                    <a:pt x="f1502" y="f1443"/>
                  </a:lnTo>
                  <a:lnTo>
                    <a:pt x="f1505" y="f1496"/>
                  </a:lnTo>
                  <a:lnTo>
                    <a:pt x="f1505" y="f1495"/>
                  </a:lnTo>
                  <a:lnTo>
                    <a:pt x="f1502" y="f1493"/>
                  </a:lnTo>
                  <a:close/>
                </a:path>
                <a:path w="6172200" h="1781175">
                  <a:moveTo>
                    <a:pt x="f277" y="f1493"/>
                  </a:moveTo>
                  <a:lnTo>
                    <a:pt x="f278" y="f1493"/>
                  </a:lnTo>
                  <a:lnTo>
                    <a:pt x="f279" y="f1495"/>
                  </a:lnTo>
                  <a:lnTo>
                    <a:pt x="f279" y="f1496"/>
                  </a:lnTo>
                  <a:lnTo>
                    <a:pt x="f278" y="f1443"/>
                  </a:lnTo>
                  <a:lnTo>
                    <a:pt x="f277" y="f1443"/>
                  </a:lnTo>
                  <a:lnTo>
                    <a:pt x="f280" y="f1496"/>
                  </a:lnTo>
                  <a:lnTo>
                    <a:pt x="f280" y="f1495"/>
                  </a:lnTo>
                  <a:lnTo>
                    <a:pt x="f277" y="f1493"/>
                  </a:lnTo>
                  <a:close/>
                </a:path>
                <a:path w="6172200" h="1781175">
                  <a:moveTo>
                    <a:pt x="f1506" y="f1507"/>
                  </a:moveTo>
                  <a:lnTo>
                    <a:pt x="f1508" y="f1507"/>
                  </a:lnTo>
                  <a:lnTo>
                    <a:pt x="f1509" y="f1510"/>
                  </a:lnTo>
                  <a:lnTo>
                    <a:pt x="f1509" y="f1511"/>
                  </a:lnTo>
                  <a:lnTo>
                    <a:pt x="f1508" y="f1449"/>
                  </a:lnTo>
                  <a:lnTo>
                    <a:pt x="f1506" y="f1449"/>
                  </a:lnTo>
                  <a:lnTo>
                    <a:pt x="f897" y="f1511"/>
                  </a:lnTo>
                  <a:lnTo>
                    <a:pt x="f897" y="f1510"/>
                  </a:lnTo>
                  <a:lnTo>
                    <a:pt x="f1506" y="f1507"/>
                  </a:lnTo>
                  <a:close/>
                </a:path>
                <a:path w="6172200" h="1781175">
                  <a:moveTo>
                    <a:pt x="f1512" y="f1513"/>
                  </a:moveTo>
                  <a:lnTo>
                    <a:pt x="f1514" y="f1513"/>
                  </a:lnTo>
                  <a:lnTo>
                    <a:pt x="f1515" y="f1516"/>
                  </a:lnTo>
                  <a:lnTo>
                    <a:pt x="f1515" y="f1517"/>
                  </a:lnTo>
                  <a:lnTo>
                    <a:pt x="f1514" y="f1456"/>
                  </a:lnTo>
                  <a:lnTo>
                    <a:pt x="f1512" y="f1456"/>
                  </a:lnTo>
                  <a:lnTo>
                    <a:pt x="f1518" y="f1517"/>
                  </a:lnTo>
                  <a:lnTo>
                    <a:pt x="f1518" y="f1516"/>
                  </a:lnTo>
                  <a:lnTo>
                    <a:pt x="f1512" y="f1513"/>
                  </a:lnTo>
                  <a:close/>
                </a:path>
                <a:path w="6172200" h="1781175">
                  <a:moveTo>
                    <a:pt x="f1519" y="f1513"/>
                  </a:moveTo>
                  <a:lnTo>
                    <a:pt x="f1520" y="f1513"/>
                  </a:lnTo>
                  <a:lnTo>
                    <a:pt x="f1521" y="f1516"/>
                  </a:lnTo>
                  <a:lnTo>
                    <a:pt x="f1521" y="f1517"/>
                  </a:lnTo>
                  <a:lnTo>
                    <a:pt x="f1520" y="f1456"/>
                  </a:lnTo>
                  <a:lnTo>
                    <a:pt x="f1519" y="f1456"/>
                  </a:lnTo>
                  <a:lnTo>
                    <a:pt x="f1522" y="f1517"/>
                  </a:lnTo>
                  <a:lnTo>
                    <a:pt x="f1522" y="f1516"/>
                  </a:lnTo>
                  <a:lnTo>
                    <a:pt x="f1519" y="f1513"/>
                  </a:lnTo>
                  <a:close/>
                </a:path>
                <a:path w="6172200" h="1781175">
                  <a:moveTo>
                    <a:pt x="f578" y="f1513"/>
                  </a:moveTo>
                  <a:lnTo>
                    <a:pt x="f579" y="f1513"/>
                  </a:lnTo>
                  <a:lnTo>
                    <a:pt x="f206" y="f1516"/>
                  </a:lnTo>
                  <a:lnTo>
                    <a:pt x="f206" y="f1517"/>
                  </a:lnTo>
                  <a:lnTo>
                    <a:pt x="f579" y="f1456"/>
                  </a:lnTo>
                  <a:lnTo>
                    <a:pt x="f578" y="f1456"/>
                  </a:lnTo>
                  <a:lnTo>
                    <a:pt x="f580" y="f1517"/>
                  </a:lnTo>
                  <a:lnTo>
                    <a:pt x="f580" y="f1516"/>
                  </a:lnTo>
                  <a:lnTo>
                    <a:pt x="f578" y="f1513"/>
                  </a:lnTo>
                  <a:close/>
                </a:path>
                <a:path w="6172200" h="1781175">
                  <a:moveTo>
                    <a:pt x="f1523" y="f1524"/>
                  </a:moveTo>
                  <a:lnTo>
                    <a:pt x="f1525" y="f1524"/>
                  </a:lnTo>
                  <a:lnTo>
                    <a:pt x="f1526" y="f1527"/>
                  </a:lnTo>
                  <a:lnTo>
                    <a:pt x="f1526" y="f1528"/>
                  </a:lnTo>
                  <a:lnTo>
                    <a:pt x="f1525" y="f1465"/>
                  </a:lnTo>
                  <a:lnTo>
                    <a:pt x="f1523" y="f1465"/>
                  </a:lnTo>
                  <a:lnTo>
                    <a:pt x="f1529" y="f1528"/>
                  </a:lnTo>
                  <a:lnTo>
                    <a:pt x="f1529" y="f1527"/>
                  </a:lnTo>
                  <a:lnTo>
                    <a:pt x="f1523" y="f1524"/>
                  </a:lnTo>
                  <a:close/>
                </a:path>
                <a:path w="6172200" h="1781175">
                  <a:moveTo>
                    <a:pt x="f1530" y="f1531"/>
                  </a:moveTo>
                  <a:lnTo>
                    <a:pt x="f1532" y="f1531"/>
                  </a:lnTo>
                  <a:lnTo>
                    <a:pt x="f1533" y="f1534"/>
                  </a:lnTo>
                  <a:lnTo>
                    <a:pt x="f1533" y="f1535"/>
                  </a:lnTo>
                  <a:lnTo>
                    <a:pt x="f1532" y="f1468"/>
                  </a:lnTo>
                  <a:lnTo>
                    <a:pt x="f1530" y="f1468"/>
                  </a:lnTo>
                  <a:lnTo>
                    <a:pt x="f1536" y="f1535"/>
                  </a:lnTo>
                  <a:lnTo>
                    <a:pt x="f1536" y="f1534"/>
                  </a:lnTo>
                  <a:lnTo>
                    <a:pt x="f1530" y="f1531"/>
                  </a:lnTo>
                  <a:close/>
                </a:path>
                <a:path w="6172200" h="1781175">
                  <a:moveTo>
                    <a:pt x="f486" y="f1531"/>
                  </a:moveTo>
                  <a:lnTo>
                    <a:pt x="f487" y="f1531"/>
                  </a:lnTo>
                  <a:lnTo>
                    <a:pt x="f488" y="f1534"/>
                  </a:lnTo>
                  <a:lnTo>
                    <a:pt x="f488" y="f1535"/>
                  </a:lnTo>
                  <a:lnTo>
                    <a:pt x="f487" y="f1468"/>
                  </a:lnTo>
                  <a:lnTo>
                    <a:pt x="f486" y="f1468"/>
                  </a:lnTo>
                  <a:lnTo>
                    <a:pt x="f489" y="f1535"/>
                  </a:lnTo>
                  <a:lnTo>
                    <a:pt x="f489" y="f1534"/>
                  </a:lnTo>
                  <a:lnTo>
                    <a:pt x="f486" y="f1531"/>
                  </a:lnTo>
                  <a:close/>
                </a:path>
                <a:path w="6172200" h="1781175">
                  <a:moveTo>
                    <a:pt x="f1537" y="f1531"/>
                  </a:moveTo>
                  <a:lnTo>
                    <a:pt x="f1538" y="f1531"/>
                  </a:lnTo>
                  <a:lnTo>
                    <a:pt x="f404" y="f1534"/>
                  </a:lnTo>
                  <a:lnTo>
                    <a:pt x="f404" y="f1535"/>
                  </a:lnTo>
                  <a:lnTo>
                    <a:pt x="f1538" y="f1468"/>
                  </a:lnTo>
                  <a:lnTo>
                    <a:pt x="f1537" y="f1468"/>
                  </a:lnTo>
                  <a:lnTo>
                    <a:pt x="f1539" y="f1535"/>
                  </a:lnTo>
                  <a:lnTo>
                    <a:pt x="f1539" y="f1534"/>
                  </a:lnTo>
                  <a:lnTo>
                    <a:pt x="f1537" y="f1531"/>
                  </a:lnTo>
                  <a:close/>
                </a:path>
                <a:path w="6172200" h="1781175">
                  <a:moveTo>
                    <a:pt x="f1540" y="f1541"/>
                  </a:moveTo>
                  <a:lnTo>
                    <a:pt x="f1542" y="f1541"/>
                  </a:lnTo>
                  <a:lnTo>
                    <a:pt x="f1543" y="f1544"/>
                  </a:lnTo>
                  <a:lnTo>
                    <a:pt x="f1543" y="f1545"/>
                  </a:lnTo>
                  <a:lnTo>
                    <a:pt x="f1542" y="f1475"/>
                  </a:lnTo>
                  <a:lnTo>
                    <a:pt x="f1540" y="f1475"/>
                  </a:lnTo>
                  <a:lnTo>
                    <a:pt x="f1546" y="f1545"/>
                  </a:lnTo>
                  <a:lnTo>
                    <a:pt x="f1546" y="f1544"/>
                  </a:lnTo>
                  <a:lnTo>
                    <a:pt x="f1540" y="f1541"/>
                  </a:lnTo>
                  <a:close/>
                </a:path>
                <a:path w="6172200" h="1781175">
                  <a:moveTo>
                    <a:pt x="f112" y="f1541"/>
                  </a:moveTo>
                  <a:lnTo>
                    <a:pt x="f114" y="f1541"/>
                  </a:lnTo>
                  <a:lnTo>
                    <a:pt x="f115" y="f1544"/>
                  </a:lnTo>
                  <a:lnTo>
                    <a:pt x="f115" y="f1545"/>
                  </a:lnTo>
                  <a:lnTo>
                    <a:pt x="f114" y="f1475"/>
                  </a:lnTo>
                  <a:lnTo>
                    <a:pt x="f112" y="f1475"/>
                  </a:lnTo>
                  <a:lnTo>
                    <a:pt x="f119" y="f1545"/>
                  </a:lnTo>
                  <a:lnTo>
                    <a:pt x="f119" y="f1544"/>
                  </a:lnTo>
                  <a:lnTo>
                    <a:pt x="f112" y="f1541"/>
                  </a:lnTo>
                  <a:close/>
                </a:path>
                <a:path w="6172200" h="1781175">
                  <a:moveTo>
                    <a:pt x="f1547" y="f1548"/>
                  </a:moveTo>
                  <a:lnTo>
                    <a:pt x="f1549" y="f1548"/>
                  </a:lnTo>
                  <a:lnTo>
                    <a:pt x="f1550" y="f1551"/>
                  </a:lnTo>
                  <a:lnTo>
                    <a:pt x="f1550" y="f1552"/>
                  </a:lnTo>
                  <a:lnTo>
                    <a:pt x="f1549" y="f1493"/>
                  </a:lnTo>
                  <a:lnTo>
                    <a:pt x="f1547" y="f1493"/>
                  </a:lnTo>
                  <a:lnTo>
                    <a:pt x="f1553" y="f1552"/>
                  </a:lnTo>
                  <a:lnTo>
                    <a:pt x="f1553" y="f1551"/>
                  </a:lnTo>
                  <a:lnTo>
                    <a:pt x="f1547" y="f1548"/>
                  </a:lnTo>
                  <a:close/>
                </a:path>
                <a:path w="6172200" h="1781175">
                  <a:moveTo>
                    <a:pt x="f1554" y="f1548"/>
                  </a:moveTo>
                  <a:lnTo>
                    <a:pt x="f1555" y="f1548"/>
                  </a:lnTo>
                  <a:lnTo>
                    <a:pt x="f1556" y="f1551"/>
                  </a:lnTo>
                  <a:lnTo>
                    <a:pt x="f1556" y="f1552"/>
                  </a:lnTo>
                  <a:lnTo>
                    <a:pt x="f1555" y="f1493"/>
                  </a:lnTo>
                  <a:lnTo>
                    <a:pt x="f1554" y="f1493"/>
                  </a:lnTo>
                  <a:lnTo>
                    <a:pt x="f397" y="f1552"/>
                  </a:lnTo>
                  <a:lnTo>
                    <a:pt x="f397" y="f1551"/>
                  </a:lnTo>
                  <a:lnTo>
                    <a:pt x="f1554" y="f1548"/>
                  </a:lnTo>
                  <a:close/>
                </a:path>
                <a:path w="6172200" h="1781175">
                  <a:moveTo>
                    <a:pt x="f357" y="f1548"/>
                  </a:moveTo>
                  <a:lnTo>
                    <a:pt x="f359" y="f1548"/>
                  </a:lnTo>
                  <a:lnTo>
                    <a:pt x="f360" y="f1551"/>
                  </a:lnTo>
                  <a:lnTo>
                    <a:pt x="f360" y="f1552"/>
                  </a:lnTo>
                  <a:lnTo>
                    <a:pt x="f359" y="f1493"/>
                  </a:lnTo>
                  <a:lnTo>
                    <a:pt x="f357" y="f1493"/>
                  </a:lnTo>
                  <a:lnTo>
                    <a:pt x="f363" y="f1552"/>
                  </a:lnTo>
                  <a:lnTo>
                    <a:pt x="f363" y="f1551"/>
                  </a:lnTo>
                  <a:lnTo>
                    <a:pt x="f357" y="f1548"/>
                  </a:lnTo>
                  <a:close/>
                </a:path>
                <a:path w="6172200" h="1781175">
                  <a:moveTo>
                    <a:pt x="f1557" y="f1548"/>
                  </a:moveTo>
                  <a:lnTo>
                    <a:pt x="f1558" y="f1548"/>
                  </a:lnTo>
                  <a:lnTo>
                    <a:pt x="f1221" y="f1551"/>
                  </a:lnTo>
                  <a:lnTo>
                    <a:pt x="f1221" y="f1552"/>
                  </a:lnTo>
                  <a:lnTo>
                    <a:pt x="f1558" y="f1493"/>
                  </a:lnTo>
                  <a:lnTo>
                    <a:pt x="f1557" y="f1493"/>
                  </a:lnTo>
                  <a:lnTo>
                    <a:pt x="f1559" y="f1552"/>
                  </a:lnTo>
                  <a:lnTo>
                    <a:pt x="f1559" y="f1551"/>
                  </a:lnTo>
                  <a:lnTo>
                    <a:pt x="f1557" y="f1548"/>
                  </a:lnTo>
                  <a:close/>
                </a:path>
                <a:path w="6172200" h="1781175">
                  <a:moveTo>
                    <a:pt x="f1560" y="f1561"/>
                  </a:moveTo>
                  <a:lnTo>
                    <a:pt x="f1562" y="f1561"/>
                  </a:lnTo>
                  <a:lnTo>
                    <a:pt x="f1563" y="f1564"/>
                  </a:lnTo>
                  <a:lnTo>
                    <a:pt x="f1563" y="f1565"/>
                  </a:lnTo>
                  <a:lnTo>
                    <a:pt x="f1562" y="f1513"/>
                  </a:lnTo>
                  <a:lnTo>
                    <a:pt x="f1560" y="f1513"/>
                  </a:lnTo>
                  <a:lnTo>
                    <a:pt x="f1566" y="f1565"/>
                  </a:lnTo>
                  <a:lnTo>
                    <a:pt x="f1566" y="f1564"/>
                  </a:lnTo>
                  <a:lnTo>
                    <a:pt x="f1560" y="f1561"/>
                  </a:lnTo>
                  <a:close/>
                </a:path>
                <a:path w="6172200" h="1781175">
                  <a:moveTo>
                    <a:pt x="f1567" y="f1561"/>
                  </a:moveTo>
                  <a:lnTo>
                    <a:pt x="f1568" y="f1561"/>
                  </a:lnTo>
                  <a:lnTo>
                    <a:pt x="f131" y="f1564"/>
                  </a:lnTo>
                  <a:lnTo>
                    <a:pt x="f131" y="f1565"/>
                  </a:lnTo>
                  <a:lnTo>
                    <a:pt x="f1568" y="f1513"/>
                  </a:lnTo>
                  <a:lnTo>
                    <a:pt x="f1567" y="f1513"/>
                  </a:lnTo>
                  <a:lnTo>
                    <a:pt x="f1569" y="f1565"/>
                  </a:lnTo>
                  <a:lnTo>
                    <a:pt x="f1569" y="f1564"/>
                  </a:lnTo>
                  <a:lnTo>
                    <a:pt x="f1567" y="f1561"/>
                  </a:lnTo>
                  <a:close/>
                </a:path>
                <a:path w="6172200" h="1781175">
                  <a:moveTo>
                    <a:pt x="f1570" y="f1571"/>
                  </a:moveTo>
                  <a:lnTo>
                    <a:pt x="f1572" y="f1571"/>
                  </a:lnTo>
                  <a:lnTo>
                    <a:pt x="f1573" y="f1574"/>
                  </a:lnTo>
                  <a:lnTo>
                    <a:pt x="f1573" y="f1575"/>
                  </a:lnTo>
                  <a:lnTo>
                    <a:pt x="f1572" y="f1524"/>
                  </a:lnTo>
                  <a:lnTo>
                    <a:pt x="f1570" y="f1524"/>
                  </a:lnTo>
                  <a:lnTo>
                    <a:pt x="f1576" y="f1575"/>
                  </a:lnTo>
                  <a:lnTo>
                    <a:pt x="f1576" y="f1574"/>
                  </a:lnTo>
                  <a:lnTo>
                    <a:pt x="f1570" y="f1571"/>
                  </a:lnTo>
                  <a:close/>
                </a:path>
                <a:path w="6172200" h="1781175">
                  <a:moveTo>
                    <a:pt x="f1577" y="f1571"/>
                  </a:moveTo>
                  <a:lnTo>
                    <a:pt x="f1578" y="f1571"/>
                  </a:lnTo>
                  <a:lnTo>
                    <a:pt x="f1579" y="f1574"/>
                  </a:lnTo>
                  <a:lnTo>
                    <a:pt x="f1579" y="f1575"/>
                  </a:lnTo>
                  <a:lnTo>
                    <a:pt x="f1578" y="f1524"/>
                  </a:lnTo>
                  <a:lnTo>
                    <a:pt x="f1577" y="f1524"/>
                  </a:lnTo>
                  <a:lnTo>
                    <a:pt x="f1580" y="f1575"/>
                  </a:lnTo>
                  <a:lnTo>
                    <a:pt x="f1580" y="f1574"/>
                  </a:lnTo>
                  <a:lnTo>
                    <a:pt x="f1577" y="f1571"/>
                  </a:lnTo>
                  <a:close/>
                </a:path>
                <a:path w="6172200" h="1781175">
                  <a:moveTo>
                    <a:pt x="f1581" y="f1571"/>
                  </a:moveTo>
                  <a:lnTo>
                    <a:pt x="f1582" y="f1571"/>
                  </a:lnTo>
                  <a:lnTo>
                    <a:pt x="f1583" y="f1574"/>
                  </a:lnTo>
                  <a:lnTo>
                    <a:pt x="f1583" y="f1575"/>
                  </a:lnTo>
                  <a:lnTo>
                    <a:pt x="f1582" y="f1524"/>
                  </a:lnTo>
                  <a:lnTo>
                    <a:pt x="f1581" y="f1524"/>
                  </a:lnTo>
                  <a:lnTo>
                    <a:pt x="f1072" y="f1575"/>
                  </a:lnTo>
                  <a:lnTo>
                    <a:pt x="f1072" y="f1574"/>
                  </a:lnTo>
                  <a:lnTo>
                    <a:pt x="f1581" y="f1571"/>
                  </a:lnTo>
                  <a:close/>
                </a:path>
                <a:path w="6172200" h="1781175">
                  <a:moveTo>
                    <a:pt x="f1584" y="f1571"/>
                  </a:moveTo>
                  <a:lnTo>
                    <a:pt x="f1585" y="f1571"/>
                  </a:lnTo>
                  <a:lnTo>
                    <a:pt x="f1021" y="f1574"/>
                  </a:lnTo>
                  <a:lnTo>
                    <a:pt x="f1021" y="f1575"/>
                  </a:lnTo>
                  <a:lnTo>
                    <a:pt x="f1585" y="f1524"/>
                  </a:lnTo>
                  <a:lnTo>
                    <a:pt x="f1584" y="f1524"/>
                  </a:lnTo>
                  <a:lnTo>
                    <a:pt x="f1232" y="f1575"/>
                  </a:lnTo>
                  <a:lnTo>
                    <a:pt x="f1232" y="f1574"/>
                  </a:lnTo>
                  <a:lnTo>
                    <a:pt x="f1584" y="f1571"/>
                  </a:lnTo>
                  <a:close/>
                </a:path>
                <a:path w="6172200" h="1781175">
                  <a:moveTo>
                    <a:pt x="f1039" y="f1571"/>
                  </a:moveTo>
                  <a:lnTo>
                    <a:pt x="f1041" y="f1571"/>
                  </a:lnTo>
                  <a:lnTo>
                    <a:pt x="f149" y="f1574"/>
                  </a:lnTo>
                  <a:lnTo>
                    <a:pt x="f149" y="f1575"/>
                  </a:lnTo>
                  <a:lnTo>
                    <a:pt x="f1041" y="f1524"/>
                  </a:lnTo>
                  <a:lnTo>
                    <a:pt x="f1039" y="f1524"/>
                  </a:lnTo>
                  <a:lnTo>
                    <a:pt x="f723" y="f1575"/>
                  </a:lnTo>
                  <a:lnTo>
                    <a:pt x="f723" y="f1574"/>
                  </a:lnTo>
                  <a:lnTo>
                    <a:pt x="f1039" y="f1571"/>
                  </a:lnTo>
                  <a:close/>
                </a:path>
                <a:path w="6172200" h="1781175">
                  <a:moveTo>
                    <a:pt x="f1586" y="f1587"/>
                  </a:moveTo>
                  <a:lnTo>
                    <a:pt x="f1588" y="f1587"/>
                  </a:lnTo>
                  <a:lnTo>
                    <a:pt x="f1589" y="f1590"/>
                  </a:lnTo>
                  <a:lnTo>
                    <a:pt x="f1589" y="f1591"/>
                  </a:lnTo>
                  <a:lnTo>
                    <a:pt x="f1588" y="f1531"/>
                  </a:lnTo>
                  <a:lnTo>
                    <a:pt x="f1586" y="f1531"/>
                  </a:lnTo>
                  <a:lnTo>
                    <a:pt x="f1592" y="f1591"/>
                  </a:lnTo>
                  <a:lnTo>
                    <a:pt x="f1592" y="f1590"/>
                  </a:lnTo>
                  <a:lnTo>
                    <a:pt x="f1586" y="f1587"/>
                  </a:lnTo>
                  <a:close/>
                </a:path>
                <a:path w="6172200" h="1781175">
                  <a:moveTo>
                    <a:pt x="f1593" y="f1587"/>
                  </a:moveTo>
                  <a:lnTo>
                    <a:pt x="f1594" y="f1587"/>
                  </a:lnTo>
                  <a:lnTo>
                    <a:pt x="f1595" y="f1590"/>
                  </a:lnTo>
                  <a:lnTo>
                    <a:pt x="f1595" y="f1591"/>
                  </a:lnTo>
                  <a:lnTo>
                    <a:pt x="f1594" y="f1531"/>
                  </a:lnTo>
                  <a:lnTo>
                    <a:pt x="f1593" y="f1531"/>
                  </a:lnTo>
                  <a:lnTo>
                    <a:pt x="f1596" y="f1591"/>
                  </a:lnTo>
                  <a:lnTo>
                    <a:pt x="f1596" y="f1590"/>
                  </a:lnTo>
                  <a:lnTo>
                    <a:pt x="f1593" y="f1587"/>
                  </a:lnTo>
                  <a:close/>
                </a:path>
                <a:path w="6172200" h="1781175">
                  <a:moveTo>
                    <a:pt x="f1597" y="f1587"/>
                  </a:moveTo>
                  <a:lnTo>
                    <a:pt x="f1598" y="f1587"/>
                  </a:lnTo>
                  <a:lnTo>
                    <a:pt x="f1599" y="f1590"/>
                  </a:lnTo>
                  <a:lnTo>
                    <a:pt x="f1599" y="f1591"/>
                  </a:lnTo>
                  <a:lnTo>
                    <a:pt x="f1598" y="f1531"/>
                  </a:lnTo>
                  <a:lnTo>
                    <a:pt x="f1597" y="f1531"/>
                  </a:lnTo>
                  <a:lnTo>
                    <a:pt x="f1600" y="f1591"/>
                  </a:lnTo>
                  <a:lnTo>
                    <a:pt x="f1600" y="f1590"/>
                  </a:lnTo>
                  <a:lnTo>
                    <a:pt x="f1597" y="f1587"/>
                  </a:lnTo>
                  <a:close/>
                </a:path>
                <a:path w="6172200" h="1781175">
                  <a:moveTo>
                    <a:pt x="f1601" y="f1587"/>
                  </a:moveTo>
                  <a:lnTo>
                    <a:pt x="f1602" y="f1587"/>
                  </a:lnTo>
                  <a:lnTo>
                    <a:pt x="f1603" y="f1590"/>
                  </a:lnTo>
                  <a:lnTo>
                    <a:pt x="f1603" y="f1591"/>
                  </a:lnTo>
                  <a:lnTo>
                    <a:pt x="f1602" y="f1531"/>
                  </a:lnTo>
                  <a:lnTo>
                    <a:pt x="f1601" y="f1531"/>
                  </a:lnTo>
                  <a:lnTo>
                    <a:pt x="f1351" y="f1591"/>
                  </a:lnTo>
                  <a:lnTo>
                    <a:pt x="f1351" y="f1590"/>
                  </a:lnTo>
                  <a:lnTo>
                    <a:pt x="f1601" y="f1587"/>
                  </a:lnTo>
                  <a:close/>
                </a:path>
                <a:path w="6172200" h="1781175">
                  <a:moveTo>
                    <a:pt x="f974" y="f1587"/>
                  </a:moveTo>
                  <a:lnTo>
                    <a:pt x="f975" y="f1587"/>
                  </a:lnTo>
                  <a:lnTo>
                    <a:pt x="f976" y="f1590"/>
                  </a:lnTo>
                  <a:lnTo>
                    <a:pt x="f976" y="f1591"/>
                  </a:lnTo>
                  <a:lnTo>
                    <a:pt x="f975" y="f1531"/>
                  </a:lnTo>
                  <a:lnTo>
                    <a:pt x="f974" y="f1531"/>
                  </a:lnTo>
                  <a:lnTo>
                    <a:pt x="f514" y="f1591"/>
                  </a:lnTo>
                  <a:lnTo>
                    <a:pt x="f514" y="f1590"/>
                  </a:lnTo>
                  <a:lnTo>
                    <a:pt x="f974" y="f1587"/>
                  </a:lnTo>
                  <a:close/>
                </a:path>
                <a:path w="6172200" h="1781175">
                  <a:moveTo>
                    <a:pt x="f1604" y="f1605"/>
                  </a:moveTo>
                  <a:lnTo>
                    <a:pt x="f1606" y="f1605"/>
                  </a:lnTo>
                  <a:lnTo>
                    <a:pt x="f1607" y="f1608"/>
                  </a:lnTo>
                  <a:lnTo>
                    <a:pt x="f1607" y="f1609"/>
                  </a:lnTo>
                  <a:lnTo>
                    <a:pt x="f1606" y="f1541"/>
                  </a:lnTo>
                  <a:lnTo>
                    <a:pt x="f1604" y="f1541"/>
                  </a:lnTo>
                  <a:lnTo>
                    <a:pt x="f819" y="f1609"/>
                  </a:lnTo>
                  <a:lnTo>
                    <a:pt x="f819" y="f1608"/>
                  </a:lnTo>
                  <a:lnTo>
                    <a:pt x="f1604" y="f1605"/>
                  </a:lnTo>
                  <a:close/>
                </a:path>
                <a:path w="6172200" h="1781175">
                  <a:moveTo>
                    <a:pt x="f1610" y="f1605"/>
                  </a:moveTo>
                  <a:lnTo>
                    <a:pt x="f1611" y="f1605"/>
                  </a:lnTo>
                  <a:lnTo>
                    <a:pt x="f1612" y="f1608"/>
                  </a:lnTo>
                  <a:lnTo>
                    <a:pt x="f1612" y="f1609"/>
                  </a:lnTo>
                  <a:lnTo>
                    <a:pt x="f1611" y="f1541"/>
                  </a:lnTo>
                  <a:lnTo>
                    <a:pt x="f1610" y="f1541"/>
                  </a:lnTo>
                  <a:lnTo>
                    <a:pt x="f1613" y="f1609"/>
                  </a:lnTo>
                  <a:lnTo>
                    <a:pt x="f1613" y="f1608"/>
                  </a:lnTo>
                  <a:lnTo>
                    <a:pt x="f1610" y="f1605"/>
                  </a:lnTo>
                  <a:close/>
                </a:path>
                <a:path w="6172200" h="1781175">
                  <a:moveTo>
                    <a:pt x="f1614" y="f1605"/>
                  </a:moveTo>
                  <a:lnTo>
                    <a:pt x="f1615" y="f1605"/>
                  </a:lnTo>
                  <a:lnTo>
                    <a:pt x="f1616" y="f1608"/>
                  </a:lnTo>
                  <a:lnTo>
                    <a:pt x="f1616" y="f1609"/>
                  </a:lnTo>
                  <a:lnTo>
                    <a:pt x="f1615" y="f1541"/>
                  </a:lnTo>
                  <a:lnTo>
                    <a:pt x="f1614" y="f1541"/>
                  </a:lnTo>
                  <a:lnTo>
                    <a:pt x="f1386" y="f1609"/>
                  </a:lnTo>
                  <a:lnTo>
                    <a:pt x="f1386" y="f1608"/>
                  </a:lnTo>
                  <a:lnTo>
                    <a:pt x="f1614" y="f1605"/>
                  </a:lnTo>
                  <a:close/>
                </a:path>
                <a:path w="6172200" h="1781175">
                  <a:moveTo>
                    <a:pt x="f1617" y="f1605"/>
                  </a:moveTo>
                  <a:lnTo>
                    <a:pt x="f1618" y="f1605"/>
                  </a:lnTo>
                  <a:lnTo>
                    <a:pt x="f928" y="f1608"/>
                  </a:lnTo>
                  <a:lnTo>
                    <a:pt x="f928" y="f1609"/>
                  </a:lnTo>
                  <a:lnTo>
                    <a:pt x="f1618" y="f1541"/>
                  </a:lnTo>
                  <a:lnTo>
                    <a:pt x="f1617" y="f1541"/>
                  </a:lnTo>
                  <a:lnTo>
                    <a:pt x="f1619" y="f1609"/>
                  </a:lnTo>
                  <a:lnTo>
                    <a:pt x="f1619" y="f1608"/>
                  </a:lnTo>
                  <a:lnTo>
                    <a:pt x="f1617" y="f1605"/>
                  </a:lnTo>
                  <a:close/>
                </a:path>
                <a:path w="6172200" h="1781175">
                  <a:moveTo>
                    <a:pt x="f746" y="f1620"/>
                  </a:moveTo>
                  <a:lnTo>
                    <a:pt x="f748" y="f1620"/>
                  </a:lnTo>
                  <a:lnTo>
                    <a:pt x="f749" y="f1621"/>
                  </a:lnTo>
                  <a:lnTo>
                    <a:pt x="f749" y="f1622"/>
                  </a:lnTo>
                  <a:lnTo>
                    <a:pt x="f748" y="f1548"/>
                  </a:lnTo>
                  <a:lnTo>
                    <a:pt x="f746" y="f1548"/>
                  </a:lnTo>
                  <a:lnTo>
                    <a:pt x="f752" y="f1622"/>
                  </a:lnTo>
                  <a:lnTo>
                    <a:pt x="f752" y="f1621"/>
                  </a:lnTo>
                  <a:lnTo>
                    <a:pt x="f746" y="f1620"/>
                  </a:lnTo>
                  <a:close/>
                </a:path>
                <a:path w="6172200" h="1781175">
                  <a:moveTo>
                    <a:pt x="f1623" y="f1624"/>
                  </a:moveTo>
                  <a:lnTo>
                    <a:pt x="f1625" y="f1624"/>
                  </a:lnTo>
                  <a:lnTo>
                    <a:pt x="f1626" y="f1627"/>
                  </a:lnTo>
                  <a:lnTo>
                    <a:pt x="f1626" y="f1628"/>
                  </a:lnTo>
                  <a:lnTo>
                    <a:pt x="f1625" y="f1629"/>
                  </a:lnTo>
                  <a:lnTo>
                    <a:pt x="f1623" y="f1629"/>
                  </a:lnTo>
                  <a:lnTo>
                    <a:pt x="f1630" y="f1628"/>
                  </a:lnTo>
                  <a:lnTo>
                    <a:pt x="f1630" y="f1627"/>
                  </a:lnTo>
                  <a:lnTo>
                    <a:pt x="f1623" y="f1624"/>
                  </a:lnTo>
                  <a:close/>
                </a:path>
                <a:path w="6172200" h="1781175">
                  <a:moveTo>
                    <a:pt x="f1364" y="f1624"/>
                  </a:moveTo>
                  <a:lnTo>
                    <a:pt x="f1366" y="f1624"/>
                  </a:lnTo>
                  <a:lnTo>
                    <a:pt x="f1367" y="f1627"/>
                  </a:lnTo>
                  <a:lnTo>
                    <a:pt x="f1367" y="f1628"/>
                  </a:lnTo>
                  <a:lnTo>
                    <a:pt x="f1366" y="f1629"/>
                  </a:lnTo>
                  <a:lnTo>
                    <a:pt x="f1364" y="f1629"/>
                  </a:lnTo>
                  <a:lnTo>
                    <a:pt x="f1370" y="f1628"/>
                  </a:lnTo>
                  <a:lnTo>
                    <a:pt x="f1370" y="f1627"/>
                  </a:lnTo>
                  <a:lnTo>
                    <a:pt x="f1364" y="f1624"/>
                  </a:lnTo>
                  <a:close/>
                </a:path>
                <a:path w="6172200" h="1781175">
                  <a:moveTo>
                    <a:pt x="f1631" y="f1624"/>
                  </a:moveTo>
                  <a:lnTo>
                    <a:pt x="f1632" y="f1624"/>
                  </a:lnTo>
                  <a:lnTo>
                    <a:pt x="f1633" y="f1627"/>
                  </a:lnTo>
                  <a:lnTo>
                    <a:pt x="f1633" y="f1628"/>
                  </a:lnTo>
                  <a:lnTo>
                    <a:pt x="f1632" y="f1629"/>
                  </a:lnTo>
                  <a:lnTo>
                    <a:pt x="f1631" y="f1629"/>
                  </a:lnTo>
                  <a:lnTo>
                    <a:pt x="f201" y="f1628"/>
                  </a:lnTo>
                  <a:lnTo>
                    <a:pt x="f201" y="f1627"/>
                  </a:lnTo>
                  <a:lnTo>
                    <a:pt x="f1631" y="f1624"/>
                  </a:lnTo>
                  <a:close/>
                </a:path>
                <a:path w="6172200" h="1781175">
                  <a:moveTo>
                    <a:pt x="f170" y="f1624"/>
                  </a:moveTo>
                  <a:lnTo>
                    <a:pt x="f171" y="f1624"/>
                  </a:lnTo>
                  <a:lnTo>
                    <a:pt x="f172" y="f1627"/>
                  </a:lnTo>
                  <a:lnTo>
                    <a:pt x="f172" y="f1628"/>
                  </a:lnTo>
                  <a:lnTo>
                    <a:pt x="f171" y="f1629"/>
                  </a:lnTo>
                  <a:lnTo>
                    <a:pt x="f170" y="f1629"/>
                  </a:lnTo>
                  <a:lnTo>
                    <a:pt x="f173" y="f1628"/>
                  </a:lnTo>
                  <a:lnTo>
                    <a:pt x="f173" y="f1627"/>
                  </a:lnTo>
                  <a:lnTo>
                    <a:pt x="f170" y="f1624"/>
                  </a:lnTo>
                  <a:close/>
                </a:path>
                <a:path w="6172200" h="1781175">
                  <a:moveTo>
                    <a:pt x="f1634" y="f1635"/>
                  </a:moveTo>
                  <a:lnTo>
                    <a:pt x="f1636" y="f1635"/>
                  </a:lnTo>
                  <a:lnTo>
                    <a:pt x="f1637" y="f1638"/>
                  </a:lnTo>
                  <a:lnTo>
                    <a:pt x="f1637" y="f1639"/>
                  </a:lnTo>
                  <a:lnTo>
                    <a:pt x="f1636" y="f1561"/>
                  </a:lnTo>
                  <a:lnTo>
                    <a:pt x="f1634" y="f1561"/>
                  </a:lnTo>
                  <a:lnTo>
                    <a:pt x="f501" y="f1639"/>
                  </a:lnTo>
                  <a:lnTo>
                    <a:pt x="f501" y="f1638"/>
                  </a:lnTo>
                  <a:lnTo>
                    <a:pt x="f1634" y="f1635"/>
                  </a:lnTo>
                  <a:close/>
                </a:path>
                <a:path w="6172200" h="1781175">
                  <a:moveTo>
                    <a:pt x="f1640" y="f1635"/>
                  </a:moveTo>
                  <a:lnTo>
                    <a:pt x="f1641" y="f1635"/>
                  </a:lnTo>
                  <a:lnTo>
                    <a:pt x="f1642" y="f1638"/>
                  </a:lnTo>
                  <a:lnTo>
                    <a:pt x="f1642" y="f1639"/>
                  </a:lnTo>
                  <a:lnTo>
                    <a:pt x="f1641" y="f1561"/>
                  </a:lnTo>
                  <a:lnTo>
                    <a:pt x="f1640" y="f1561"/>
                  </a:lnTo>
                  <a:lnTo>
                    <a:pt x="f524" y="f1639"/>
                  </a:lnTo>
                  <a:lnTo>
                    <a:pt x="f524" y="f1638"/>
                  </a:lnTo>
                  <a:lnTo>
                    <a:pt x="f1640" y="f1635"/>
                  </a:lnTo>
                  <a:close/>
                </a:path>
                <a:path w="6172200" h="1781175">
                  <a:moveTo>
                    <a:pt x="f1643" y="f1644"/>
                  </a:moveTo>
                  <a:lnTo>
                    <a:pt x="f1645" y="f1644"/>
                  </a:lnTo>
                  <a:lnTo>
                    <a:pt x="f1646" y="f1647"/>
                  </a:lnTo>
                  <a:lnTo>
                    <a:pt x="f1646" y="f1648"/>
                  </a:lnTo>
                  <a:lnTo>
                    <a:pt x="f1645" y="f1571"/>
                  </a:lnTo>
                  <a:lnTo>
                    <a:pt x="f1643" y="f1571"/>
                  </a:lnTo>
                  <a:lnTo>
                    <a:pt x="f1649" y="f1648"/>
                  </a:lnTo>
                  <a:lnTo>
                    <a:pt x="f1649" y="f1647"/>
                  </a:lnTo>
                  <a:lnTo>
                    <a:pt x="f1643" y="f1644"/>
                  </a:lnTo>
                  <a:close/>
                </a:path>
                <a:path w="6172200" h="1781175">
                  <a:moveTo>
                    <a:pt x="f1650" y="f1644"/>
                  </a:moveTo>
                  <a:lnTo>
                    <a:pt x="f1651" y="f1644"/>
                  </a:lnTo>
                  <a:lnTo>
                    <a:pt x="f1652" y="f1647"/>
                  </a:lnTo>
                  <a:lnTo>
                    <a:pt x="f1652" y="f1648"/>
                  </a:lnTo>
                  <a:lnTo>
                    <a:pt x="f1651" y="f1571"/>
                  </a:lnTo>
                  <a:lnTo>
                    <a:pt x="f1650" y="f1571"/>
                  </a:lnTo>
                  <a:lnTo>
                    <a:pt x="f1653" y="f1648"/>
                  </a:lnTo>
                  <a:lnTo>
                    <a:pt x="f1653" y="f1647"/>
                  </a:lnTo>
                  <a:lnTo>
                    <a:pt x="f1650" y="f1644"/>
                  </a:lnTo>
                  <a:close/>
                </a:path>
                <a:path w="6172200" h="1781175">
                  <a:moveTo>
                    <a:pt x="f1654" y="f1655"/>
                  </a:moveTo>
                  <a:lnTo>
                    <a:pt x="f1656" y="f1655"/>
                  </a:lnTo>
                  <a:lnTo>
                    <a:pt x="f1657" y="f1658"/>
                  </a:lnTo>
                  <a:lnTo>
                    <a:pt x="f1657" y="f1659"/>
                  </a:lnTo>
                  <a:lnTo>
                    <a:pt x="f1656" y="f1587"/>
                  </a:lnTo>
                  <a:lnTo>
                    <a:pt x="f1654" y="f1587"/>
                  </a:lnTo>
                  <a:lnTo>
                    <a:pt x="f1660" y="f1659"/>
                  </a:lnTo>
                  <a:lnTo>
                    <a:pt x="f1660" y="f1658"/>
                  </a:lnTo>
                  <a:lnTo>
                    <a:pt x="f1654" y="f1655"/>
                  </a:lnTo>
                  <a:close/>
                </a:path>
                <a:path w="6172200" h="1781175">
                  <a:moveTo>
                    <a:pt x="f771" y="f1661"/>
                  </a:moveTo>
                  <a:lnTo>
                    <a:pt x="f773" y="f1661"/>
                  </a:lnTo>
                  <a:lnTo>
                    <a:pt x="f774" y="f1662"/>
                  </a:lnTo>
                  <a:lnTo>
                    <a:pt x="f774" y="f1663"/>
                  </a:lnTo>
                  <a:lnTo>
                    <a:pt x="f773" y="f1605"/>
                  </a:lnTo>
                  <a:lnTo>
                    <a:pt x="f771" y="f1605"/>
                  </a:lnTo>
                  <a:lnTo>
                    <a:pt x="f777" y="f1663"/>
                  </a:lnTo>
                  <a:lnTo>
                    <a:pt x="f777" y="f1662"/>
                  </a:lnTo>
                  <a:lnTo>
                    <a:pt x="f771" y="f1661"/>
                  </a:lnTo>
                  <a:close/>
                </a:path>
                <a:path w="6172200" h="1781175">
                  <a:moveTo>
                    <a:pt x="f1664" y="f1661"/>
                  </a:moveTo>
                  <a:lnTo>
                    <a:pt x="f1665" y="f1661"/>
                  </a:lnTo>
                  <a:lnTo>
                    <a:pt x="f1666" y="f1662"/>
                  </a:lnTo>
                  <a:lnTo>
                    <a:pt x="f1666" y="f1663"/>
                  </a:lnTo>
                  <a:lnTo>
                    <a:pt x="f1665" y="f1605"/>
                  </a:lnTo>
                  <a:lnTo>
                    <a:pt x="f1664" y="f1605"/>
                  </a:lnTo>
                  <a:lnTo>
                    <a:pt x="f986" y="f1663"/>
                  </a:lnTo>
                  <a:lnTo>
                    <a:pt x="f986" y="f1662"/>
                  </a:lnTo>
                  <a:lnTo>
                    <a:pt x="f1664" y="f1661"/>
                  </a:lnTo>
                  <a:close/>
                </a:path>
                <a:path w="6172200" h="1781175">
                  <a:moveTo>
                    <a:pt x="f1667" y="f1661"/>
                  </a:moveTo>
                  <a:lnTo>
                    <a:pt x="f1668" y="f1661"/>
                  </a:lnTo>
                  <a:lnTo>
                    <a:pt x="f1669" y="f1662"/>
                  </a:lnTo>
                  <a:lnTo>
                    <a:pt x="f1669" y="f1663"/>
                  </a:lnTo>
                  <a:lnTo>
                    <a:pt x="f1668" y="f1605"/>
                  </a:lnTo>
                  <a:lnTo>
                    <a:pt x="f1667" y="f1605"/>
                  </a:lnTo>
                  <a:lnTo>
                    <a:pt x="f1670" y="f1663"/>
                  </a:lnTo>
                  <a:lnTo>
                    <a:pt x="f1670" y="f1662"/>
                  </a:lnTo>
                  <a:lnTo>
                    <a:pt x="f1667" y="f1661"/>
                  </a:lnTo>
                  <a:close/>
                </a:path>
                <a:path w="6172200" h="1781175">
                  <a:moveTo>
                    <a:pt x="f1671" y="f1672"/>
                  </a:moveTo>
                  <a:lnTo>
                    <a:pt x="f1673" y="f1672"/>
                  </a:lnTo>
                  <a:lnTo>
                    <a:pt x="f1674" y="f1675"/>
                  </a:lnTo>
                  <a:lnTo>
                    <a:pt x="f1674" y="f1676"/>
                  </a:lnTo>
                  <a:lnTo>
                    <a:pt x="f1673" y="f1620"/>
                  </a:lnTo>
                  <a:lnTo>
                    <a:pt x="f1671" y="f1620"/>
                  </a:lnTo>
                  <a:lnTo>
                    <a:pt x="f1677" y="f1676"/>
                  </a:lnTo>
                  <a:lnTo>
                    <a:pt x="f1677" y="f1675"/>
                  </a:lnTo>
                  <a:lnTo>
                    <a:pt x="f1671" y="f1672"/>
                  </a:lnTo>
                  <a:close/>
                </a:path>
                <a:path w="6172200" h="1781175">
                  <a:moveTo>
                    <a:pt x="f1678" y="f1672"/>
                  </a:moveTo>
                  <a:lnTo>
                    <a:pt x="f1679" y="f1672"/>
                  </a:lnTo>
                  <a:lnTo>
                    <a:pt x="f326" y="f1675"/>
                  </a:lnTo>
                  <a:lnTo>
                    <a:pt x="f326" y="f1676"/>
                  </a:lnTo>
                  <a:lnTo>
                    <a:pt x="f1679" y="f1620"/>
                  </a:lnTo>
                  <a:lnTo>
                    <a:pt x="f1678" y="f1620"/>
                  </a:lnTo>
                  <a:lnTo>
                    <a:pt x="f1680" y="f1676"/>
                  </a:lnTo>
                  <a:lnTo>
                    <a:pt x="f1680" y="f1675"/>
                  </a:lnTo>
                  <a:lnTo>
                    <a:pt x="f1678" y="f1672"/>
                  </a:lnTo>
                  <a:close/>
                </a:path>
                <a:path w="6172200" h="1781175">
                  <a:moveTo>
                    <a:pt x="f1681" y="f1672"/>
                  </a:moveTo>
                  <a:lnTo>
                    <a:pt x="f1682" y="f1672"/>
                  </a:lnTo>
                  <a:lnTo>
                    <a:pt x="f1683" y="f1675"/>
                  </a:lnTo>
                  <a:lnTo>
                    <a:pt x="f1683" y="f1676"/>
                  </a:lnTo>
                  <a:lnTo>
                    <a:pt x="f1682" y="f1620"/>
                  </a:lnTo>
                  <a:lnTo>
                    <a:pt x="f1681" y="f1620"/>
                  </a:lnTo>
                  <a:lnTo>
                    <a:pt x="f1684" y="f1676"/>
                  </a:lnTo>
                  <a:lnTo>
                    <a:pt x="f1684" y="f1675"/>
                  </a:lnTo>
                  <a:lnTo>
                    <a:pt x="f1681" y="f1672"/>
                  </a:lnTo>
                  <a:close/>
                </a:path>
                <a:path w="6172200" h="1781175">
                  <a:moveTo>
                    <a:pt x="f1047" y="f1685"/>
                  </a:moveTo>
                  <a:lnTo>
                    <a:pt x="f1048" y="f1685"/>
                  </a:lnTo>
                  <a:lnTo>
                    <a:pt x="f272" y="f1686"/>
                  </a:lnTo>
                  <a:lnTo>
                    <a:pt x="f272" y="f1687"/>
                  </a:lnTo>
                  <a:lnTo>
                    <a:pt x="f1048" y="f1624"/>
                  </a:lnTo>
                  <a:lnTo>
                    <a:pt x="f1047" y="f1624"/>
                  </a:lnTo>
                  <a:lnTo>
                    <a:pt x="f1049" y="f1687"/>
                  </a:lnTo>
                  <a:lnTo>
                    <a:pt x="f1049" y="f1686"/>
                  </a:lnTo>
                  <a:lnTo>
                    <a:pt x="f1047" y="f1685"/>
                  </a:lnTo>
                  <a:close/>
                </a:path>
                <a:path w="6172200" h="1781175">
                  <a:moveTo>
                    <a:pt x="f952" y="f1688"/>
                  </a:moveTo>
                  <a:lnTo>
                    <a:pt x="f953" y="f1688"/>
                  </a:lnTo>
                  <a:lnTo>
                    <a:pt x="f393" y="f1689"/>
                  </a:lnTo>
                  <a:lnTo>
                    <a:pt x="f393" y="f1690"/>
                  </a:lnTo>
                  <a:lnTo>
                    <a:pt x="f953" y="f1635"/>
                  </a:lnTo>
                  <a:lnTo>
                    <a:pt x="f952" y="f1635"/>
                  </a:lnTo>
                  <a:lnTo>
                    <a:pt x="f954" y="f1690"/>
                  </a:lnTo>
                  <a:lnTo>
                    <a:pt x="f954" y="f1689"/>
                  </a:lnTo>
                  <a:lnTo>
                    <a:pt x="f952" y="f1688"/>
                  </a:lnTo>
                  <a:close/>
                </a:path>
                <a:path w="6172200" h="1781175">
                  <a:moveTo>
                    <a:pt x="f584" y="f1688"/>
                  </a:moveTo>
                  <a:lnTo>
                    <a:pt x="f585" y="f1688"/>
                  </a:lnTo>
                  <a:lnTo>
                    <a:pt x="f231" y="f1689"/>
                  </a:lnTo>
                  <a:lnTo>
                    <a:pt x="f231" y="f1690"/>
                  </a:lnTo>
                  <a:lnTo>
                    <a:pt x="f585" y="f1635"/>
                  </a:lnTo>
                  <a:lnTo>
                    <a:pt x="f584" y="f1635"/>
                  </a:lnTo>
                  <a:lnTo>
                    <a:pt x="f586" y="f1690"/>
                  </a:lnTo>
                  <a:lnTo>
                    <a:pt x="f586" y="f1689"/>
                  </a:lnTo>
                  <a:lnTo>
                    <a:pt x="f584" y="f1688"/>
                  </a:lnTo>
                  <a:close/>
                </a:path>
                <a:path w="6172200" h="1781175">
                  <a:moveTo>
                    <a:pt x="f341" y="f1688"/>
                  </a:moveTo>
                  <a:lnTo>
                    <a:pt x="f342" y="f1688"/>
                  </a:lnTo>
                  <a:lnTo>
                    <a:pt x="f343" y="f1689"/>
                  </a:lnTo>
                  <a:lnTo>
                    <a:pt x="f343" y="f1690"/>
                  </a:lnTo>
                  <a:lnTo>
                    <a:pt x="f342" y="f1635"/>
                  </a:lnTo>
                  <a:lnTo>
                    <a:pt x="f341" y="f1635"/>
                  </a:lnTo>
                  <a:lnTo>
                    <a:pt x="f344" y="f1690"/>
                  </a:lnTo>
                  <a:lnTo>
                    <a:pt x="f344" y="f1689"/>
                  </a:lnTo>
                  <a:lnTo>
                    <a:pt x="f341" y="f1688"/>
                  </a:lnTo>
                  <a:close/>
                </a:path>
                <a:path w="6172200" h="1781175">
                  <a:moveTo>
                    <a:pt x="f120" y="f1691"/>
                  </a:moveTo>
                  <a:lnTo>
                    <a:pt x="f121" y="f1691"/>
                  </a:lnTo>
                  <a:lnTo>
                    <a:pt x="f122" y="f1692"/>
                  </a:lnTo>
                  <a:lnTo>
                    <a:pt x="f122" y="f1693"/>
                  </a:lnTo>
                  <a:lnTo>
                    <a:pt x="f121" y="f1644"/>
                  </a:lnTo>
                  <a:lnTo>
                    <a:pt x="f120" y="f1644"/>
                  </a:lnTo>
                  <a:lnTo>
                    <a:pt x="f123" y="f1693"/>
                  </a:lnTo>
                  <a:lnTo>
                    <a:pt x="f123" y="f1692"/>
                  </a:lnTo>
                  <a:lnTo>
                    <a:pt x="f120" y="f1691"/>
                  </a:lnTo>
                  <a:close/>
                </a:path>
                <a:path w="6172200" h="1781175">
                  <a:moveTo>
                    <a:pt x="f1236" y="f1694"/>
                  </a:moveTo>
                  <a:lnTo>
                    <a:pt x="f1238" y="f1694"/>
                  </a:lnTo>
                  <a:lnTo>
                    <a:pt x="f1239" y="f1695"/>
                  </a:lnTo>
                  <a:lnTo>
                    <a:pt x="f1239" y="f1696"/>
                  </a:lnTo>
                  <a:lnTo>
                    <a:pt x="f1238" y="f1655"/>
                  </a:lnTo>
                  <a:lnTo>
                    <a:pt x="f1236" y="f1655"/>
                  </a:lnTo>
                  <a:lnTo>
                    <a:pt x="f1242" y="f1696"/>
                  </a:lnTo>
                  <a:lnTo>
                    <a:pt x="f1242" y="f1695"/>
                  </a:lnTo>
                  <a:lnTo>
                    <a:pt x="f1236" y="f1694"/>
                  </a:lnTo>
                  <a:close/>
                </a:path>
                <a:path w="6172200" h="1781175">
                  <a:moveTo>
                    <a:pt x="f1697" y="f1694"/>
                  </a:moveTo>
                  <a:lnTo>
                    <a:pt x="f1698" y="f1694"/>
                  </a:lnTo>
                  <a:lnTo>
                    <a:pt x="f1699" y="f1695"/>
                  </a:lnTo>
                  <a:lnTo>
                    <a:pt x="f1699" y="f1696"/>
                  </a:lnTo>
                  <a:lnTo>
                    <a:pt x="f1698" y="f1655"/>
                  </a:lnTo>
                  <a:lnTo>
                    <a:pt x="f1697" y="f1655"/>
                  </a:lnTo>
                  <a:lnTo>
                    <a:pt x="f1197" y="f1696"/>
                  </a:lnTo>
                  <a:lnTo>
                    <a:pt x="f1197" y="f1695"/>
                  </a:lnTo>
                  <a:lnTo>
                    <a:pt x="f1697" y="f1694"/>
                  </a:lnTo>
                  <a:close/>
                </a:path>
                <a:path w="6172200" h="1781175">
                  <a:moveTo>
                    <a:pt x="f1700" y="f1701"/>
                  </a:moveTo>
                  <a:lnTo>
                    <a:pt x="f1702" y="f1701"/>
                  </a:lnTo>
                  <a:lnTo>
                    <a:pt x="f1703" y="f1704"/>
                  </a:lnTo>
                  <a:lnTo>
                    <a:pt x="f1703" y="f1705"/>
                  </a:lnTo>
                  <a:lnTo>
                    <a:pt x="f1702" y="f1661"/>
                  </a:lnTo>
                  <a:lnTo>
                    <a:pt x="f1700" y="f1661"/>
                  </a:lnTo>
                  <a:lnTo>
                    <a:pt x="f1706" y="f1705"/>
                  </a:lnTo>
                  <a:lnTo>
                    <a:pt x="f1706" y="f1704"/>
                  </a:lnTo>
                  <a:lnTo>
                    <a:pt x="f1700" y="f1701"/>
                  </a:lnTo>
                  <a:close/>
                </a:path>
                <a:path w="6172200" h="1781175">
                  <a:moveTo>
                    <a:pt x="f800" y="f1701"/>
                  </a:moveTo>
                  <a:lnTo>
                    <a:pt x="f801" y="f1701"/>
                  </a:lnTo>
                  <a:lnTo>
                    <a:pt x="f802" y="f1704"/>
                  </a:lnTo>
                  <a:lnTo>
                    <a:pt x="f802" y="f1705"/>
                  </a:lnTo>
                  <a:lnTo>
                    <a:pt x="f801" y="f1661"/>
                  </a:lnTo>
                  <a:lnTo>
                    <a:pt x="f800" y="f1661"/>
                  </a:lnTo>
                  <a:lnTo>
                    <a:pt x="f803" y="f1705"/>
                  </a:lnTo>
                  <a:lnTo>
                    <a:pt x="f803" y="f1704"/>
                  </a:lnTo>
                  <a:lnTo>
                    <a:pt x="f800" y="f1701"/>
                  </a:lnTo>
                  <a:close/>
                </a:path>
                <a:path w="6172200" h="1781175">
                  <a:moveTo>
                    <a:pt x="f1707" y="f1701"/>
                  </a:moveTo>
                  <a:lnTo>
                    <a:pt x="f1708" y="f1701"/>
                  </a:lnTo>
                  <a:lnTo>
                    <a:pt x="f563" y="f1704"/>
                  </a:lnTo>
                  <a:lnTo>
                    <a:pt x="f563" y="f1705"/>
                  </a:lnTo>
                  <a:lnTo>
                    <a:pt x="f1708" y="f1661"/>
                  </a:lnTo>
                  <a:lnTo>
                    <a:pt x="f1707" y="f1661"/>
                  </a:lnTo>
                  <a:lnTo>
                    <a:pt x="f1509" y="f1705"/>
                  </a:lnTo>
                  <a:lnTo>
                    <a:pt x="f1509" y="f1704"/>
                  </a:lnTo>
                  <a:lnTo>
                    <a:pt x="f1707" y="f1701"/>
                  </a:lnTo>
                  <a:close/>
                </a:path>
                <a:path w="6172200" h="1781175">
                  <a:moveTo>
                    <a:pt x="f1709" y="f1701"/>
                  </a:moveTo>
                  <a:lnTo>
                    <a:pt x="f1710" y="f1701"/>
                  </a:lnTo>
                  <a:lnTo>
                    <a:pt x="f1711" y="f1704"/>
                  </a:lnTo>
                  <a:lnTo>
                    <a:pt x="f1711" y="f1705"/>
                  </a:lnTo>
                  <a:lnTo>
                    <a:pt x="f1710" y="f1661"/>
                  </a:lnTo>
                  <a:lnTo>
                    <a:pt x="f1709" y="f1661"/>
                  </a:lnTo>
                  <a:lnTo>
                    <a:pt x="f883" y="f1705"/>
                  </a:lnTo>
                  <a:lnTo>
                    <a:pt x="f883" y="f1704"/>
                  </a:lnTo>
                  <a:lnTo>
                    <a:pt x="f1709" y="f1701"/>
                  </a:lnTo>
                  <a:close/>
                </a:path>
                <a:path w="6172200" h="1781175">
                  <a:moveTo>
                    <a:pt x="f1712" y="f1713"/>
                  </a:moveTo>
                  <a:lnTo>
                    <a:pt x="f1714" y="f1713"/>
                  </a:lnTo>
                  <a:lnTo>
                    <a:pt x="f1715" y="f1716"/>
                  </a:lnTo>
                  <a:lnTo>
                    <a:pt x="f1715" y="f1717"/>
                  </a:lnTo>
                  <a:lnTo>
                    <a:pt x="f1714" y="f1672"/>
                  </a:lnTo>
                  <a:lnTo>
                    <a:pt x="f1712" y="f1672"/>
                  </a:lnTo>
                  <a:lnTo>
                    <a:pt x="f1718" y="f1717"/>
                  </a:lnTo>
                  <a:lnTo>
                    <a:pt x="f1718" y="f1716"/>
                  </a:lnTo>
                  <a:lnTo>
                    <a:pt x="f1712" y="f1713"/>
                  </a:lnTo>
                  <a:close/>
                </a:path>
                <a:path w="6172200" h="1781175">
                  <a:moveTo>
                    <a:pt x="f1719" y="f1720"/>
                  </a:moveTo>
                  <a:lnTo>
                    <a:pt x="f1721" y="f1720"/>
                  </a:lnTo>
                  <a:lnTo>
                    <a:pt x="f1722" y="f1723"/>
                  </a:lnTo>
                  <a:lnTo>
                    <a:pt x="f1722" y="f1724"/>
                  </a:lnTo>
                  <a:lnTo>
                    <a:pt x="f1721" y="f1685"/>
                  </a:lnTo>
                  <a:lnTo>
                    <a:pt x="f1719" y="f1685"/>
                  </a:lnTo>
                  <a:lnTo>
                    <a:pt x="f1725" y="f1724"/>
                  </a:lnTo>
                  <a:lnTo>
                    <a:pt x="f1725" y="f1723"/>
                  </a:lnTo>
                  <a:lnTo>
                    <a:pt x="f1719" y="f1720"/>
                  </a:lnTo>
                  <a:close/>
                </a:path>
                <a:path w="6172200" h="1781175">
                  <a:moveTo>
                    <a:pt x="f1726" y="f1720"/>
                  </a:moveTo>
                  <a:lnTo>
                    <a:pt x="f1727" y="f1720"/>
                  </a:lnTo>
                  <a:lnTo>
                    <a:pt x="f1728" y="f1723"/>
                  </a:lnTo>
                  <a:lnTo>
                    <a:pt x="f1728" y="f1724"/>
                  </a:lnTo>
                  <a:lnTo>
                    <a:pt x="f1727" y="f1685"/>
                  </a:lnTo>
                  <a:lnTo>
                    <a:pt x="f1726" y="f1685"/>
                  </a:lnTo>
                  <a:lnTo>
                    <a:pt x="f1729" y="f1724"/>
                  </a:lnTo>
                  <a:lnTo>
                    <a:pt x="f1729" y="f1723"/>
                  </a:lnTo>
                  <a:lnTo>
                    <a:pt x="f1726" y="f1720"/>
                  </a:lnTo>
                  <a:close/>
                </a:path>
                <a:path w="6172200" h="1781175">
                  <a:moveTo>
                    <a:pt x="f1730" y="f1720"/>
                  </a:moveTo>
                  <a:lnTo>
                    <a:pt x="f1731" y="f1720"/>
                  </a:lnTo>
                  <a:lnTo>
                    <a:pt x="f1732" y="f1723"/>
                  </a:lnTo>
                  <a:lnTo>
                    <a:pt x="f1732" y="f1724"/>
                  </a:lnTo>
                  <a:lnTo>
                    <a:pt x="f1731" y="f1685"/>
                  </a:lnTo>
                  <a:lnTo>
                    <a:pt x="f1730" y="f1685"/>
                  </a:lnTo>
                  <a:lnTo>
                    <a:pt x="f1733" y="f1724"/>
                  </a:lnTo>
                  <a:lnTo>
                    <a:pt x="f1733" y="f1723"/>
                  </a:lnTo>
                  <a:lnTo>
                    <a:pt x="f1730" y="f1720"/>
                  </a:lnTo>
                  <a:close/>
                </a:path>
                <a:path w="6172200" h="1781175">
                  <a:moveTo>
                    <a:pt x="f616" y="f1734"/>
                  </a:moveTo>
                  <a:lnTo>
                    <a:pt x="f617" y="f1734"/>
                  </a:lnTo>
                  <a:lnTo>
                    <a:pt x="f618" y="f1735"/>
                  </a:lnTo>
                  <a:lnTo>
                    <a:pt x="f618" y="f1736"/>
                  </a:lnTo>
                  <a:lnTo>
                    <a:pt x="f617" y="f1688"/>
                  </a:lnTo>
                  <a:lnTo>
                    <a:pt x="f616" y="f1688"/>
                  </a:lnTo>
                  <a:lnTo>
                    <a:pt x="f619" y="f1736"/>
                  </a:lnTo>
                  <a:lnTo>
                    <a:pt x="f619" y="f1735"/>
                  </a:lnTo>
                  <a:lnTo>
                    <a:pt x="f616" y="f1734"/>
                  </a:lnTo>
                  <a:close/>
                </a:path>
                <a:path w="6172200" h="1781175">
                  <a:moveTo>
                    <a:pt x="f1737" y="f1738"/>
                  </a:moveTo>
                  <a:lnTo>
                    <a:pt x="f1739" y="f1738"/>
                  </a:lnTo>
                  <a:lnTo>
                    <a:pt x="f1740" y="f1741"/>
                  </a:lnTo>
                  <a:lnTo>
                    <a:pt x="f1740" y="f1742"/>
                  </a:lnTo>
                  <a:lnTo>
                    <a:pt x="f1739" y="f1691"/>
                  </a:lnTo>
                  <a:lnTo>
                    <a:pt x="f1737" y="f1691"/>
                  </a:lnTo>
                  <a:lnTo>
                    <a:pt x="f1743" y="f1742"/>
                  </a:lnTo>
                  <a:lnTo>
                    <a:pt x="f1743" y="f1741"/>
                  </a:lnTo>
                  <a:lnTo>
                    <a:pt x="f1737" y="f1738"/>
                  </a:lnTo>
                  <a:close/>
                </a:path>
                <a:path w="6172200" h="1781175">
                  <a:moveTo>
                    <a:pt x="f1744" y="f1738"/>
                  </a:moveTo>
                  <a:lnTo>
                    <a:pt x="f1745" y="f1738"/>
                  </a:lnTo>
                  <a:lnTo>
                    <a:pt x="f85" y="f1741"/>
                  </a:lnTo>
                  <a:lnTo>
                    <a:pt x="f85" y="f1742"/>
                  </a:lnTo>
                  <a:lnTo>
                    <a:pt x="f1745" y="f1691"/>
                  </a:lnTo>
                  <a:lnTo>
                    <a:pt x="f1744" y="f1691"/>
                  </a:lnTo>
                  <a:lnTo>
                    <a:pt x="f372" y="f1742"/>
                  </a:lnTo>
                  <a:lnTo>
                    <a:pt x="f372" y="f1741"/>
                  </a:lnTo>
                  <a:lnTo>
                    <a:pt x="f1744" y="f1738"/>
                  </a:lnTo>
                  <a:close/>
                </a:path>
                <a:path w="6172200" h="1781175">
                  <a:moveTo>
                    <a:pt x="f1746" y="f1738"/>
                  </a:moveTo>
                  <a:lnTo>
                    <a:pt x="f1747" y="f1738"/>
                  </a:lnTo>
                  <a:lnTo>
                    <a:pt x="f1748" y="f1741"/>
                  </a:lnTo>
                  <a:lnTo>
                    <a:pt x="f1748" y="f1742"/>
                  </a:lnTo>
                  <a:lnTo>
                    <a:pt x="f1747" y="f1691"/>
                  </a:lnTo>
                  <a:lnTo>
                    <a:pt x="f1746" y="f1691"/>
                  </a:lnTo>
                  <a:lnTo>
                    <a:pt x="f1749" y="f1742"/>
                  </a:lnTo>
                  <a:lnTo>
                    <a:pt x="f1749" y="f1741"/>
                  </a:lnTo>
                  <a:lnTo>
                    <a:pt x="f1746" y="f1738"/>
                  </a:lnTo>
                  <a:close/>
                </a:path>
                <a:path w="6172200" h="1781175">
                  <a:moveTo>
                    <a:pt x="f239" y="f1738"/>
                  </a:moveTo>
                  <a:lnTo>
                    <a:pt x="f240" y="f1738"/>
                  </a:lnTo>
                  <a:lnTo>
                    <a:pt x="f241" y="f1741"/>
                  </a:lnTo>
                  <a:lnTo>
                    <a:pt x="f241" y="f1742"/>
                  </a:lnTo>
                  <a:lnTo>
                    <a:pt x="f240" y="f1691"/>
                  </a:lnTo>
                  <a:lnTo>
                    <a:pt x="f239" y="f1691"/>
                  </a:lnTo>
                  <a:lnTo>
                    <a:pt x="f242" y="f1742"/>
                  </a:lnTo>
                  <a:lnTo>
                    <a:pt x="f242" y="f1741"/>
                  </a:lnTo>
                  <a:lnTo>
                    <a:pt x="f239" y="f1738"/>
                  </a:lnTo>
                  <a:close/>
                </a:path>
                <a:path w="6172200" h="1781175">
                  <a:moveTo>
                    <a:pt x="f1750" y="f1738"/>
                  </a:moveTo>
                  <a:lnTo>
                    <a:pt x="f1751" y="f1738"/>
                  </a:lnTo>
                  <a:lnTo>
                    <a:pt x="f1752" y="f1741"/>
                  </a:lnTo>
                  <a:lnTo>
                    <a:pt x="f1752" y="f1742"/>
                  </a:lnTo>
                  <a:lnTo>
                    <a:pt x="f1751" y="f1691"/>
                  </a:lnTo>
                  <a:lnTo>
                    <a:pt x="f1750" y="f1691"/>
                  </a:lnTo>
                  <a:lnTo>
                    <a:pt x="f1753" y="f1742"/>
                  </a:lnTo>
                  <a:lnTo>
                    <a:pt x="f1753" y="f1741"/>
                  </a:lnTo>
                  <a:lnTo>
                    <a:pt x="f1750" y="f1738"/>
                  </a:lnTo>
                  <a:close/>
                </a:path>
                <a:path w="6172200" h="1781175">
                  <a:moveTo>
                    <a:pt x="f1754" y="f1738"/>
                  </a:moveTo>
                  <a:lnTo>
                    <a:pt x="f1755" y="f1738"/>
                  </a:lnTo>
                  <a:lnTo>
                    <a:pt x="f1756" y="f1741"/>
                  </a:lnTo>
                  <a:lnTo>
                    <a:pt x="f1756" y="f1742"/>
                  </a:lnTo>
                  <a:lnTo>
                    <a:pt x="f1755" y="f1691"/>
                  </a:lnTo>
                  <a:lnTo>
                    <a:pt x="f1754" y="f1691"/>
                  </a:lnTo>
                  <a:lnTo>
                    <a:pt x="f1260" y="f1742"/>
                  </a:lnTo>
                  <a:lnTo>
                    <a:pt x="f1260" y="f1741"/>
                  </a:lnTo>
                  <a:lnTo>
                    <a:pt x="f1754" y="f1738"/>
                  </a:lnTo>
                  <a:close/>
                </a:path>
                <a:path w="6172200" h="1781175">
                  <a:moveTo>
                    <a:pt x="f467" y="f1738"/>
                  </a:moveTo>
                  <a:lnTo>
                    <a:pt x="f468" y="f1738"/>
                  </a:lnTo>
                  <a:lnTo>
                    <a:pt x="f469" y="f1741"/>
                  </a:lnTo>
                  <a:lnTo>
                    <a:pt x="f469" y="f1742"/>
                  </a:lnTo>
                  <a:lnTo>
                    <a:pt x="f468" y="f1691"/>
                  </a:lnTo>
                  <a:lnTo>
                    <a:pt x="f467" y="f1691"/>
                  </a:lnTo>
                  <a:lnTo>
                    <a:pt x="f470" y="f1742"/>
                  </a:lnTo>
                  <a:lnTo>
                    <a:pt x="f470" y="f1741"/>
                  </a:lnTo>
                  <a:lnTo>
                    <a:pt x="f467" y="f1738"/>
                  </a:lnTo>
                  <a:close/>
                </a:path>
                <a:path w="6172200" h="1781175">
                  <a:moveTo>
                    <a:pt x="f1757" y="f1738"/>
                  </a:moveTo>
                  <a:lnTo>
                    <a:pt x="f1758" y="f1738"/>
                  </a:lnTo>
                  <a:lnTo>
                    <a:pt x="f1759" y="f1741"/>
                  </a:lnTo>
                  <a:lnTo>
                    <a:pt x="f1759" y="f1742"/>
                  </a:lnTo>
                  <a:lnTo>
                    <a:pt x="f1758" y="f1691"/>
                  </a:lnTo>
                  <a:lnTo>
                    <a:pt x="f1757" y="f1691"/>
                  </a:lnTo>
                  <a:lnTo>
                    <a:pt x="f1760" y="f1742"/>
                  </a:lnTo>
                  <a:lnTo>
                    <a:pt x="f1760" y="f1741"/>
                  </a:lnTo>
                  <a:lnTo>
                    <a:pt x="f1757" y="f1738"/>
                  </a:lnTo>
                  <a:close/>
                </a:path>
                <a:path w="6172200" h="1781175">
                  <a:moveTo>
                    <a:pt x="f1761" y="f1762"/>
                  </a:moveTo>
                  <a:lnTo>
                    <a:pt x="f1763" y="f1762"/>
                  </a:lnTo>
                  <a:lnTo>
                    <a:pt x="f1764" y="f1765"/>
                  </a:lnTo>
                  <a:lnTo>
                    <a:pt x="f1764" y="f1766"/>
                  </a:lnTo>
                  <a:lnTo>
                    <a:pt x="f1763" y="f1694"/>
                  </a:lnTo>
                  <a:lnTo>
                    <a:pt x="f1761" y="f1694"/>
                  </a:lnTo>
                  <a:lnTo>
                    <a:pt x="f762" y="f1766"/>
                  </a:lnTo>
                  <a:lnTo>
                    <a:pt x="f762" y="f1765"/>
                  </a:lnTo>
                  <a:lnTo>
                    <a:pt x="f1761" y="f1762"/>
                  </a:lnTo>
                  <a:close/>
                </a:path>
                <a:path w="6172200" h="1781175">
                  <a:moveTo>
                    <a:pt x="f1767" y="f1762"/>
                  </a:moveTo>
                  <a:lnTo>
                    <a:pt x="f1768" y="f1762"/>
                  </a:lnTo>
                  <a:lnTo>
                    <a:pt x="f1769" y="f1765"/>
                  </a:lnTo>
                  <a:lnTo>
                    <a:pt x="f1769" y="f1766"/>
                  </a:lnTo>
                  <a:lnTo>
                    <a:pt x="f1768" y="f1694"/>
                  </a:lnTo>
                  <a:lnTo>
                    <a:pt x="f1767" y="f1694"/>
                  </a:lnTo>
                  <a:lnTo>
                    <a:pt x="f439" y="f1766"/>
                  </a:lnTo>
                  <a:lnTo>
                    <a:pt x="f439" y="f1765"/>
                  </a:lnTo>
                  <a:lnTo>
                    <a:pt x="f1767" y="f1762"/>
                  </a:lnTo>
                  <a:close/>
                </a:path>
                <a:path w="6172200" h="1781175">
                  <a:moveTo>
                    <a:pt x="f1770" y="f1762"/>
                  </a:moveTo>
                  <a:lnTo>
                    <a:pt x="f1771" y="f1762"/>
                  </a:lnTo>
                  <a:lnTo>
                    <a:pt x="f1772" y="f1765"/>
                  </a:lnTo>
                  <a:lnTo>
                    <a:pt x="f1772" y="f1766"/>
                  </a:lnTo>
                  <a:lnTo>
                    <a:pt x="f1771" y="f1694"/>
                  </a:lnTo>
                  <a:lnTo>
                    <a:pt x="f1770" y="f1694"/>
                  </a:lnTo>
                  <a:lnTo>
                    <a:pt x="f1773" y="f1766"/>
                  </a:lnTo>
                  <a:lnTo>
                    <a:pt x="f1773" y="f1765"/>
                  </a:lnTo>
                  <a:lnTo>
                    <a:pt x="f1770" y="f1762"/>
                  </a:lnTo>
                  <a:close/>
                </a:path>
                <a:path w="6172200" h="1781175">
                  <a:moveTo>
                    <a:pt x="f1774" y="f1775"/>
                  </a:moveTo>
                  <a:lnTo>
                    <a:pt x="f1776" y="f1775"/>
                  </a:lnTo>
                  <a:lnTo>
                    <a:pt x="f1182" y="f1777"/>
                  </a:lnTo>
                  <a:lnTo>
                    <a:pt x="f1182" y="f1778"/>
                  </a:lnTo>
                  <a:lnTo>
                    <a:pt x="f1776" y="f1713"/>
                  </a:lnTo>
                  <a:lnTo>
                    <a:pt x="f1774" y="f1713"/>
                  </a:lnTo>
                  <a:lnTo>
                    <a:pt x="f1779" y="f1778"/>
                  </a:lnTo>
                  <a:lnTo>
                    <a:pt x="f1779" y="f1777"/>
                  </a:lnTo>
                  <a:lnTo>
                    <a:pt x="f1774" y="f1775"/>
                  </a:lnTo>
                  <a:close/>
                </a:path>
                <a:path w="6172200" h="1781175">
                  <a:moveTo>
                    <a:pt x="f174" y="f1775"/>
                  </a:moveTo>
                  <a:lnTo>
                    <a:pt x="f176" y="f1775"/>
                  </a:lnTo>
                  <a:lnTo>
                    <a:pt x="f177" y="f1777"/>
                  </a:lnTo>
                  <a:lnTo>
                    <a:pt x="f177" y="f1778"/>
                  </a:lnTo>
                  <a:lnTo>
                    <a:pt x="f176" y="f1713"/>
                  </a:lnTo>
                  <a:lnTo>
                    <a:pt x="f174" y="f1713"/>
                  </a:lnTo>
                  <a:lnTo>
                    <a:pt x="f180" y="f1778"/>
                  </a:lnTo>
                  <a:lnTo>
                    <a:pt x="f180" y="f1777"/>
                  </a:lnTo>
                  <a:lnTo>
                    <a:pt x="f174" y="f1775"/>
                  </a:lnTo>
                  <a:close/>
                </a:path>
                <a:path w="6172200" h="1781175">
                  <a:moveTo>
                    <a:pt x="f1780" y="f1775"/>
                  </a:moveTo>
                  <a:lnTo>
                    <a:pt x="f1781" y="f1775"/>
                  </a:lnTo>
                  <a:lnTo>
                    <a:pt x="f111" y="f1777"/>
                  </a:lnTo>
                  <a:lnTo>
                    <a:pt x="f111" y="f1778"/>
                  </a:lnTo>
                  <a:lnTo>
                    <a:pt x="f1781" y="f1713"/>
                  </a:lnTo>
                  <a:lnTo>
                    <a:pt x="f1780" y="f1713"/>
                  </a:lnTo>
                  <a:lnTo>
                    <a:pt x="f1782" y="f1778"/>
                  </a:lnTo>
                  <a:lnTo>
                    <a:pt x="f1782" y="f1777"/>
                  </a:lnTo>
                  <a:lnTo>
                    <a:pt x="f1780" y="f1775"/>
                  </a:lnTo>
                  <a:close/>
                </a:path>
                <a:path w="6172200" h="1781175">
                  <a:moveTo>
                    <a:pt x="f1783" y="f1775"/>
                  </a:moveTo>
                  <a:lnTo>
                    <a:pt x="f1784" y="f1775"/>
                  </a:lnTo>
                  <a:lnTo>
                    <a:pt x="f337" y="f1777"/>
                  </a:lnTo>
                  <a:lnTo>
                    <a:pt x="f337" y="f1778"/>
                  </a:lnTo>
                  <a:lnTo>
                    <a:pt x="f1784" y="f1713"/>
                  </a:lnTo>
                  <a:lnTo>
                    <a:pt x="f1783" y="f1713"/>
                  </a:lnTo>
                  <a:lnTo>
                    <a:pt x="f52" y="f1778"/>
                  </a:lnTo>
                  <a:lnTo>
                    <a:pt x="f52" y="f1777"/>
                  </a:lnTo>
                  <a:lnTo>
                    <a:pt x="f1783" y="f1775"/>
                  </a:lnTo>
                  <a:close/>
                </a:path>
                <a:path w="6172200" h="1781175">
                  <a:moveTo>
                    <a:pt x="f1785" y="f1775"/>
                  </a:moveTo>
                  <a:lnTo>
                    <a:pt x="f1786" y="f1775"/>
                  </a:lnTo>
                  <a:lnTo>
                    <a:pt x="f1600" y="f1777"/>
                  </a:lnTo>
                  <a:lnTo>
                    <a:pt x="f1600" y="f1778"/>
                  </a:lnTo>
                  <a:lnTo>
                    <a:pt x="f1786" y="f1713"/>
                  </a:lnTo>
                  <a:lnTo>
                    <a:pt x="f1785" y="f1713"/>
                  </a:lnTo>
                  <a:lnTo>
                    <a:pt x="f1787" y="f1778"/>
                  </a:lnTo>
                  <a:lnTo>
                    <a:pt x="f1787" y="f1777"/>
                  </a:lnTo>
                  <a:lnTo>
                    <a:pt x="f1785" y="f1775"/>
                  </a:lnTo>
                  <a:close/>
                </a:path>
                <a:path w="6172200" h="1781175">
                  <a:moveTo>
                    <a:pt x="f1788" y="f1789"/>
                  </a:moveTo>
                  <a:lnTo>
                    <a:pt x="f1790" y="f1789"/>
                  </a:lnTo>
                  <a:lnTo>
                    <a:pt x="f268" y="f1791"/>
                  </a:lnTo>
                  <a:lnTo>
                    <a:pt x="f268" y="f1792"/>
                  </a:lnTo>
                  <a:lnTo>
                    <a:pt x="f1790" y="f1720"/>
                  </a:lnTo>
                  <a:lnTo>
                    <a:pt x="f1788" y="f1720"/>
                  </a:lnTo>
                  <a:lnTo>
                    <a:pt x="f1793" y="f1792"/>
                  </a:lnTo>
                  <a:lnTo>
                    <a:pt x="f1793" y="f1791"/>
                  </a:lnTo>
                  <a:lnTo>
                    <a:pt x="f1788" y="f1789"/>
                  </a:lnTo>
                  <a:close/>
                </a:path>
                <a:path w="6172200" h="1781175">
                  <a:moveTo>
                    <a:pt x="f866" y="f1789"/>
                  </a:moveTo>
                  <a:lnTo>
                    <a:pt x="f868" y="f1789"/>
                  </a:lnTo>
                  <a:lnTo>
                    <a:pt x="f869" y="f1791"/>
                  </a:lnTo>
                  <a:lnTo>
                    <a:pt x="f869" y="f1792"/>
                  </a:lnTo>
                  <a:lnTo>
                    <a:pt x="f868" y="f1720"/>
                  </a:lnTo>
                  <a:lnTo>
                    <a:pt x="f866" y="f1720"/>
                  </a:lnTo>
                  <a:lnTo>
                    <a:pt x="f872" y="f1792"/>
                  </a:lnTo>
                  <a:lnTo>
                    <a:pt x="f872" y="f1791"/>
                  </a:lnTo>
                  <a:lnTo>
                    <a:pt x="f866" y="f1789"/>
                  </a:lnTo>
                  <a:close/>
                </a:path>
                <a:path w="6172200" h="1781175">
                  <a:moveTo>
                    <a:pt x="f1794" y="f1789"/>
                  </a:moveTo>
                  <a:lnTo>
                    <a:pt x="f1795" y="f1789"/>
                  </a:lnTo>
                  <a:lnTo>
                    <a:pt x="f1796" y="f1791"/>
                  </a:lnTo>
                  <a:lnTo>
                    <a:pt x="f1796" y="f1792"/>
                  </a:lnTo>
                  <a:lnTo>
                    <a:pt x="f1795" y="f1720"/>
                  </a:lnTo>
                  <a:lnTo>
                    <a:pt x="f1794" y="f1720"/>
                  </a:lnTo>
                  <a:lnTo>
                    <a:pt x="f1445" y="f1792"/>
                  </a:lnTo>
                  <a:lnTo>
                    <a:pt x="f1445" y="f1791"/>
                  </a:lnTo>
                  <a:lnTo>
                    <a:pt x="f1794" y="f1789"/>
                  </a:lnTo>
                  <a:close/>
                </a:path>
                <a:path w="6172200" h="1781175">
                  <a:moveTo>
                    <a:pt x="f1797" y="f1798"/>
                  </a:moveTo>
                  <a:lnTo>
                    <a:pt x="f1799" y="f1798"/>
                  </a:lnTo>
                  <a:lnTo>
                    <a:pt x="f908" y="f1800"/>
                  </a:lnTo>
                  <a:lnTo>
                    <a:pt x="f908" y="f1801"/>
                  </a:lnTo>
                  <a:lnTo>
                    <a:pt x="f1799" y="f1734"/>
                  </a:lnTo>
                  <a:lnTo>
                    <a:pt x="f1797" y="f1734"/>
                  </a:lnTo>
                  <a:lnTo>
                    <a:pt x="f1802" y="f1801"/>
                  </a:lnTo>
                  <a:lnTo>
                    <a:pt x="f1802" y="f1800"/>
                  </a:lnTo>
                  <a:lnTo>
                    <a:pt x="f1797" y="f1798"/>
                  </a:lnTo>
                  <a:close/>
                </a:path>
                <a:path w="6172200" h="1781175">
                  <a:moveTo>
                    <a:pt x="f1803" y="f1798"/>
                  </a:moveTo>
                  <a:lnTo>
                    <a:pt x="f1804" y="f1798"/>
                  </a:lnTo>
                  <a:lnTo>
                    <a:pt x="f1805" y="f1800"/>
                  </a:lnTo>
                  <a:lnTo>
                    <a:pt x="f1805" y="f1801"/>
                  </a:lnTo>
                  <a:lnTo>
                    <a:pt x="f1804" y="f1734"/>
                  </a:lnTo>
                  <a:lnTo>
                    <a:pt x="f1803" y="f1734"/>
                  </a:lnTo>
                  <a:lnTo>
                    <a:pt x="f1806" y="f1801"/>
                  </a:lnTo>
                  <a:lnTo>
                    <a:pt x="f1806" y="f1800"/>
                  </a:lnTo>
                  <a:lnTo>
                    <a:pt x="f1803" y="f1798"/>
                  </a:lnTo>
                  <a:close/>
                </a:path>
                <a:path w="6172200" h="1781175">
                  <a:moveTo>
                    <a:pt x="f1807" y="f1808"/>
                  </a:moveTo>
                  <a:lnTo>
                    <a:pt x="f1809" y="f1808"/>
                  </a:lnTo>
                  <a:lnTo>
                    <a:pt x="f1810" y="f1811"/>
                  </a:lnTo>
                  <a:lnTo>
                    <a:pt x="f1810" y="f1812"/>
                  </a:lnTo>
                  <a:lnTo>
                    <a:pt x="f1809" y="f1738"/>
                  </a:lnTo>
                  <a:lnTo>
                    <a:pt x="f1807" y="f1738"/>
                  </a:lnTo>
                  <a:lnTo>
                    <a:pt x="f1813" y="f1812"/>
                  </a:lnTo>
                  <a:lnTo>
                    <a:pt x="f1813" y="f1811"/>
                  </a:lnTo>
                  <a:lnTo>
                    <a:pt x="f1807" y="f1808"/>
                  </a:lnTo>
                  <a:close/>
                </a:path>
                <a:path w="6172200" h="1781175">
                  <a:moveTo>
                    <a:pt x="f1814" y="f1808"/>
                  </a:moveTo>
                  <a:lnTo>
                    <a:pt x="f1815" y="f1808"/>
                  </a:lnTo>
                  <a:lnTo>
                    <a:pt x="f1816" y="f1811"/>
                  </a:lnTo>
                  <a:lnTo>
                    <a:pt x="f1816" y="f1812"/>
                  </a:lnTo>
                  <a:lnTo>
                    <a:pt x="f1815" y="f1738"/>
                  </a:lnTo>
                  <a:lnTo>
                    <a:pt x="f1814" y="f1738"/>
                  </a:lnTo>
                  <a:lnTo>
                    <a:pt x="f271" y="f1812"/>
                  </a:lnTo>
                  <a:lnTo>
                    <a:pt x="f271" y="f1811"/>
                  </a:lnTo>
                  <a:lnTo>
                    <a:pt x="f1814" y="f1808"/>
                  </a:lnTo>
                  <a:close/>
                </a:path>
                <a:path w="6172200" h="1781175">
                  <a:moveTo>
                    <a:pt x="f1817" y="f1818"/>
                  </a:moveTo>
                  <a:lnTo>
                    <a:pt x="f1819" y="f1818"/>
                  </a:lnTo>
                  <a:lnTo>
                    <a:pt x="f1820" y="f1821"/>
                  </a:lnTo>
                  <a:lnTo>
                    <a:pt x="f1820" y="f1822"/>
                  </a:lnTo>
                  <a:lnTo>
                    <a:pt x="f1819" y="f1762"/>
                  </a:lnTo>
                  <a:lnTo>
                    <a:pt x="f1817" y="f1762"/>
                  </a:lnTo>
                  <a:lnTo>
                    <a:pt x="f1823" y="f1822"/>
                  </a:lnTo>
                  <a:lnTo>
                    <a:pt x="f1823" y="f1821"/>
                  </a:lnTo>
                  <a:lnTo>
                    <a:pt x="f1817" y="f1818"/>
                  </a:lnTo>
                  <a:close/>
                </a:path>
                <a:path w="6172200" h="1781175">
                  <a:moveTo>
                    <a:pt x="f1824" y="f1818"/>
                  </a:moveTo>
                  <a:lnTo>
                    <a:pt x="f1825" y="f1818"/>
                  </a:lnTo>
                  <a:lnTo>
                    <a:pt x="f1826" y="f1821"/>
                  </a:lnTo>
                  <a:lnTo>
                    <a:pt x="f1826" y="f1822"/>
                  </a:lnTo>
                  <a:lnTo>
                    <a:pt x="f1825" y="f1762"/>
                  </a:lnTo>
                  <a:lnTo>
                    <a:pt x="f1824" y="f1762"/>
                  </a:lnTo>
                  <a:lnTo>
                    <a:pt x="f1274" y="f1822"/>
                  </a:lnTo>
                  <a:lnTo>
                    <a:pt x="f1274" y="f1821"/>
                  </a:lnTo>
                  <a:lnTo>
                    <a:pt x="f1824" y="f1818"/>
                  </a:lnTo>
                  <a:close/>
                </a:path>
                <a:path w="6172200" h="1781175">
                  <a:moveTo>
                    <a:pt x="f1346" y="f1818"/>
                  </a:moveTo>
                  <a:lnTo>
                    <a:pt x="f1347" y="f1818"/>
                  </a:lnTo>
                  <a:lnTo>
                    <a:pt x="f1348" y="f1821"/>
                  </a:lnTo>
                  <a:lnTo>
                    <a:pt x="f1348" y="f1822"/>
                  </a:lnTo>
                  <a:lnTo>
                    <a:pt x="f1347" y="f1762"/>
                  </a:lnTo>
                  <a:lnTo>
                    <a:pt x="f1346" y="f1762"/>
                  </a:lnTo>
                  <a:lnTo>
                    <a:pt x="f846" y="f1822"/>
                  </a:lnTo>
                  <a:lnTo>
                    <a:pt x="f846" y="f1821"/>
                  </a:lnTo>
                  <a:lnTo>
                    <a:pt x="f1346" y="f1818"/>
                  </a:lnTo>
                  <a:close/>
                </a:path>
                <a:path w="6172200" h="1781175">
                  <a:moveTo>
                    <a:pt x="f1827" y="f1818"/>
                  </a:moveTo>
                  <a:lnTo>
                    <a:pt x="f1828" y="f1818"/>
                  </a:lnTo>
                  <a:lnTo>
                    <a:pt x="f1829" y="f1821"/>
                  </a:lnTo>
                  <a:lnTo>
                    <a:pt x="f1829" y="f1822"/>
                  </a:lnTo>
                  <a:lnTo>
                    <a:pt x="f1828" y="f1762"/>
                  </a:lnTo>
                  <a:lnTo>
                    <a:pt x="f1827" y="f1762"/>
                  </a:lnTo>
                  <a:lnTo>
                    <a:pt x="f1830" y="f1822"/>
                  </a:lnTo>
                  <a:lnTo>
                    <a:pt x="f1830" y="f1821"/>
                  </a:lnTo>
                  <a:lnTo>
                    <a:pt x="f1827" y="f1818"/>
                  </a:lnTo>
                  <a:close/>
                </a:path>
                <a:path w="6172200" h="1781175">
                  <a:moveTo>
                    <a:pt x="f1831" y="f1832"/>
                  </a:moveTo>
                  <a:lnTo>
                    <a:pt x="f1833" y="f1832"/>
                  </a:lnTo>
                  <a:lnTo>
                    <a:pt x="f1834" y="f1835"/>
                  </a:lnTo>
                  <a:lnTo>
                    <a:pt x="f1834" y="f1836"/>
                  </a:lnTo>
                  <a:lnTo>
                    <a:pt x="f1833" y="f1837"/>
                  </a:lnTo>
                  <a:lnTo>
                    <a:pt x="f1831" y="f1837"/>
                  </a:lnTo>
                  <a:lnTo>
                    <a:pt x="f1838" y="f1836"/>
                  </a:lnTo>
                  <a:lnTo>
                    <a:pt x="f1838" y="f1835"/>
                  </a:lnTo>
                  <a:lnTo>
                    <a:pt x="f1831" y="f1832"/>
                  </a:lnTo>
                  <a:close/>
                </a:path>
                <a:path w="6172200" h="1781175">
                  <a:moveTo>
                    <a:pt x="f1839" y="f1840"/>
                  </a:moveTo>
                  <a:lnTo>
                    <a:pt x="f1841" y="f1840"/>
                  </a:lnTo>
                  <a:lnTo>
                    <a:pt x="f1842" y="f1843"/>
                  </a:lnTo>
                  <a:lnTo>
                    <a:pt x="f1842" y="f1844"/>
                  </a:lnTo>
                  <a:lnTo>
                    <a:pt x="f1841" y="f1775"/>
                  </a:lnTo>
                  <a:lnTo>
                    <a:pt x="f1839" y="f1775"/>
                  </a:lnTo>
                  <a:lnTo>
                    <a:pt x="f1845" y="f1844"/>
                  </a:lnTo>
                  <a:lnTo>
                    <a:pt x="f1845" y="f1843"/>
                  </a:lnTo>
                  <a:lnTo>
                    <a:pt x="f1839" y="f1840"/>
                  </a:lnTo>
                  <a:close/>
                </a:path>
                <a:path w="6172200" h="1781175">
                  <a:moveTo>
                    <a:pt x="f1846" y="f1847"/>
                  </a:moveTo>
                  <a:lnTo>
                    <a:pt x="f1848" y="f1847"/>
                  </a:lnTo>
                  <a:lnTo>
                    <a:pt x="f1849" y="f1850"/>
                  </a:lnTo>
                  <a:lnTo>
                    <a:pt x="f1849" y="f1851"/>
                  </a:lnTo>
                  <a:lnTo>
                    <a:pt x="f1848" y="f1789"/>
                  </a:lnTo>
                  <a:lnTo>
                    <a:pt x="f1846" y="f1789"/>
                  </a:lnTo>
                  <a:lnTo>
                    <a:pt x="f1852" y="f1851"/>
                  </a:lnTo>
                  <a:lnTo>
                    <a:pt x="f1852" y="f1850"/>
                  </a:lnTo>
                  <a:lnTo>
                    <a:pt x="f1846" y="f1847"/>
                  </a:lnTo>
                  <a:close/>
                </a:path>
                <a:path w="6172200" h="1781175">
                  <a:moveTo>
                    <a:pt x="f1853" y="f1847"/>
                  </a:moveTo>
                  <a:lnTo>
                    <a:pt x="f1854" y="f1847"/>
                  </a:lnTo>
                  <a:lnTo>
                    <a:pt x="f1855" y="f1850"/>
                  </a:lnTo>
                  <a:lnTo>
                    <a:pt x="f1855" y="f1851"/>
                  </a:lnTo>
                  <a:lnTo>
                    <a:pt x="f1854" y="f1789"/>
                  </a:lnTo>
                  <a:lnTo>
                    <a:pt x="f1853" y="f1789"/>
                  </a:lnTo>
                  <a:lnTo>
                    <a:pt x="f1856" y="f1851"/>
                  </a:lnTo>
                  <a:lnTo>
                    <a:pt x="f1856" y="f1850"/>
                  </a:lnTo>
                  <a:lnTo>
                    <a:pt x="f1853" y="f1847"/>
                  </a:lnTo>
                  <a:close/>
                </a:path>
                <a:path w="6172200" h="1781175">
                  <a:moveTo>
                    <a:pt x="f1857" y="f1858"/>
                  </a:moveTo>
                  <a:lnTo>
                    <a:pt x="f1859" y="f1858"/>
                  </a:lnTo>
                  <a:lnTo>
                    <a:pt x="f1860" y="f928"/>
                  </a:lnTo>
                  <a:lnTo>
                    <a:pt x="f1860" y="f1861"/>
                  </a:lnTo>
                  <a:lnTo>
                    <a:pt x="f1859" y="f1798"/>
                  </a:lnTo>
                  <a:lnTo>
                    <a:pt x="f1857" y="f1798"/>
                  </a:lnTo>
                  <a:lnTo>
                    <a:pt x="f1862" y="f1861"/>
                  </a:lnTo>
                  <a:lnTo>
                    <a:pt x="f1862" y="f928"/>
                  </a:lnTo>
                  <a:lnTo>
                    <a:pt x="f1857" y="f1858"/>
                  </a:lnTo>
                  <a:close/>
                </a:path>
                <a:path w="6172200" h="1781175">
                  <a:moveTo>
                    <a:pt x="f1863" y="f1858"/>
                  </a:moveTo>
                  <a:lnTo>
                    <a:pt x="f1864" y="f1858"/>
                  </a:lnTo>
                  <a:lnTo>
                    <a:pt x="f1865" y="f928"/>
                  </a:lnTo>
                  <a:lnTo>
                    <a:pt x="f1865" y="f1861"/>
                  </a:lnTo>
                  <a:lnTo>
                    <a:pt x="f1864" y="f1798"/>
                  </a:lnTo>
                  <a:lnTo>
                    <a:pt x="f1863" y="f1798"/>
                  </a:lnTo>
                  <a:lnTo>
                    <a:pt x="f1866" y="f1861"/>
                  </a:lnTo>
                  <a:lnTo>
                    <a:pt x="f1866" y="f928"/>
                  </a:lnTo>
                  <a:lnTo>
                    <a:pt x="f1863" y="f1858"/>
                  </a:lnTo>
                  <a:close/>
                </a:path>
                <a:path w="6172200" h="1781175">
                  <a:moveTo>
                    <a:pt x="f1867" y="f1858"/>
                  </a:moveTo>
                  <a:lnTo>
                    <a:pt x="f1868" y="f1858"/>
                  </a:lnTo>
                  <a:lnTo>
                    <a:pt x="f1869" y="f928"/>
                  </a:lnTo>
                  <a:lnTo>
                    <a:pt x="f1869" y="f1861"/>
                  </a:lnTo>
                  <a:lnTo>
                    <a:pt x="f1868" y="f1798"/>
                  </a:lnTo>
                  <a:lnTo>
                    <a:pt x="f1867" y="f1798"/>
                  </a:lnTo>
                  <a:lnTo>
                    <a:pt x="f1870" y="f1861"/>
                  </a:lnTo>
                  <a:lnTo>
                    <a:pt x="f1870" y="f928"/>
                  </a:lnTo>
                  <a:lnTo>
                    <a:pt x="f1867" y="f1858"/>
                  </a:lnTo>
                  <a:close/>
                </a:path>
                <a:path w="6172200" h="1781175">
                  <a:moveTo>
                    <a:pt x="f479" y="f1871"/>
                  </a:moveTo>
                  <a:lnTo>
                    <a:pt x="f481" y="f1871"/>
                  </a:lnTo>
                  <a:lnTo>
                    <a:pt x="f482" y="f1872"/>
                  </a:lnTo>
                  <a:lnTo>
                    <a:pt x="f482" y="f1873"/>
                  </a:lnTo>
                  <a:lnTo>
                    <a:pt x="f481" y="f1808"/>
                  </a:lnTo>
                  <a:lnTo>
                    <a:pt x="f479" y="f1808"/>
                  </a:lnTo>
                  <a:lnTo>
                    <a:pt x="f485" y="f1873"/>
                  </a:lnTo>
                  <a:lnTo>
                    <a:pt x="f485" y="f1872"/>
                  </a:lnTo>
                  <a:lnTo>
                    <a:pt x="f479" y="f1871"/>
                  </a:lnTo>
                  <a:close/>
                </a:path>
                <a:path w="6172200" h="1781175">
                  <a:moveTo>
                    <a:pt x="f1874" y="f1875"/>
                  </a:moveTo>
                  <a:lnTo>
                    <a:pt x="f1876" y="f1875"/>
                  </a:lnTo>
                  <a:lnTo>
                    <a:pt x="f1877" y="f1878"/>
                  </a:lnTo>
                  <a:lnTo>
                    <a:pt x="f1877" y="f1879"/>
                  </a:lnTo>
                  <a:lnTo>
                    <a:pt x="f1876" y="f1818"/>
                  </a:lnTo>
                  <a:lnTo>
                    <a:pt x="f1874" y="f1818"/>
                  </a:lnTo>
                  <a:lnTo>
                    <a:pt x="f1880" y="f1879"/>
                  </a:lnTo>
                  <a:lnTo>
                    <a:pt x="f1880" y="f1878"/>
                  </a:lnTo>
                  <a:lnTo>
                    <a:pt x="f1874" y="f1875"/>
                  </a:lnTo>
                  <a:close/>
                </a:path>
                <a:path w="6172200" h="1781175">
                  <a:moveTo>
                    <a:pt x="f556" y="f1875"/>
                  </a:moveTo>
                  <a:lnTo>
                    <a:pt x="f557" y="f1875"/>
                  </a:lnTo>
                  <a:lnTo>
                    <a:pt x="f558" y="f1878"/>
                  </a:lnTo>
                  <a:lnTo>
                    <a:pt x="f558" y="f1879"/>
                  </a:lnTo>
                  <a:lnTo>
                    <a:pt x="f557" y="f1818"/>
                  </a:lnTo>
                  <a:lnTo>
                    <a:pt x="f556" y="f1818"/>
                  </a:lnTo>
                  <a:lnTo>
                    <a:pt x="f559" y="f1879"/>
                  </a:lnTo>
                  <a:lnTo>
                    <a:pt x="f559" y="f1878"/>
                  </a:lnTo>
                  <a:lnTo>
                    <a:pt x="f556" y="f1875"/>
                  </a:lnTo>
                  <a:close/>
                </a:path>
                <a:path w="6172200" h="1781175">
                  <a:moveTo>
                    <a:pt x="f1881" y="f1875"/>
                  </a:moveTo>
                  <a:lnTo>
                    <a:pt x="f1882" y="f1875"/>
                  </a:lnTo>
                  <a:lnTo>
                    <a:pt x="f1883" y="f1878"/>
                  </a:lnTo>
                  <a:lnTo>
                    <a:pt x="f1883" y="f1879"/>
                  </a:lnTo>
                  <a:lnTo>
                    <a:pt x="f1882" y="f1818"/>
                  </a:lnTo>
                  <a:lnTo>
                    <a:pt x="f1881" y="f1818"/>
                  </a:lnTo>
                  <a:lnTo>
                    <a:pt x="f562" y="f1879"/>
                  </a:lnTo>
                  <a:lnTo>
                    <a:pt x="f562" y="f1878"/>
                  </a:lnTo>
                  <a:lnTo>
                    <a:pt x="f1881" y="f1875"/>
                  </a:lnTo>
                  <a:close/>
                </a:path>
                <a:path w="6172200" h="1781175">
                  <a:moveTo>
                    <a:pt x="f1884" y="f1875"/>
                  </a:moveTo>
                  <a:lnTo>
                    <a:pt x="f1885" y="f1875"/>
                  </a:lnTo>
                  <a:lnTo>
                    <a:pt x="f276" y="f1878"/>
                  </a:lnTo>
                  <a:lnTo>
                    <a:pt x="f276" y="f1879"/>
                  </a:lnTo>
                  <a:lnTo>
                    <a:pt x="f1885" y="f1818"/>
                  </a:lnTo>
                  <a:lnTo>
                    <a:pt x="f1884" y="f1818"/>
                  </a:lnTo>
                  <a:lnTo>
                    <a:pt x="f1886" y="f1879"/>
                  </a:lnTo>
                  <a:lnTo>
                    <a:pt x="f1886" y="f1878"/>
                  </a:lnTo>
                  <a:lnTo>
                    <a:pt x="f1884" y="f1875"/>
                  </a:lnTo>
                  <a:close/>
                </a:path>
                <a:path w="6172200" h="1781175">
                  <a:moveTo>
                    <a:pt x="f1353" y="f1875"/>
                  </a:moveTo>
                  <a:lnTo>
                    <a:pt x="f1354" y="f1875"/>
                  </a:lnTo>
                  <a:lnTo>
                    <a:pt x="f1355" y="f1878"/>
                  </a:lnTo>
                  <a:lnTo>
                    <a:pt x="f1355" y="f1879"/>
                  </a:lnTo>
                  <a:lnTo>
                    <a:pt x="f1354" y="f1818"/>
                  </a:lnTo>
                  <a:lnTo>
                    <a:pt x="f1353" y="f1818"/>
                  </a:lnTo>
                  <a:lnTo>
                    <a:pt x="f1356" y="f1879"/>
                  </a:lnTo>
                  <a:lnTo>
                    <a:pt x="f1356" y="f1878"/>
                  </a:lnTo>
                  <a:lnTo>
                    <a:pt x="f1353" y="f1875"/>
                  </a:lnTo>
                  <a:close/>
                </a:path>
                <a:path w="6172200" h="1781175">
                  <a:moveTo>
                    <a:pt x="f1681" y="f1875"/>
                  </a:moveTo>
                  <a:lnTo>
                    <a:pt x="f1682" y="f1875"/>
                  </a:lnTo>
                  <a:lnTo>
                    <a:pt x="f1683" y="f1878"/>
                  </a:lnTo>
                  <a:lnTo>
                    <a:pt x="f1683" y="f1879"/>
                  </a:lnTo>
                  <a:lnTo>
                    <a:pt x="f1682" y="f1818"/>
                  </a:lnTo>
                  <a:lnTo>
                    <a:pt x="f1681" y="f1818"/>
                  </a:lnTo>
                  <a:lnTo>
                    <a:pt x="f1684" y="f1879"/>
                  </a:lnTo>
                  <a:lnTo>
                    <a:pt x="f1684" y="f1878"/>
                  </a:lnTo>
                  <a:lnTo>
                    <a:pt x="f1681" y="f1875"/>
                  </a:lnTo>
                  <a:close/>
                </a:path>
                <a:path w="6172200" h="1781175">
                  <a:moveTo>
                    <a:pt x="f1887" y="f1888"/>
                  </a:moveTo>
                  <a:lnTo>
                    <a:pt x="f1889" y="f1888"/>
                  </a:lnTo>
                  <a:lnTo>
                    <a:pt x="f1890" y="f1295"/>
                  </a:lnTo>
                  <a:lnTo>
                    <a:pt x="f1890" y="f1891"/>
                  </a:lnTo>
                  <a:lnTo>
                    <a:pt x="f1889" y="f1832"/>
                  </a:lnTo>
                  <a:lnTo>
                    <a:pt x="f1887" y="f1832"/>
                  </a:lnTo>
                  <a:lnTo>
                    <a:pt x="f1892" y="f1891"/>
                  </a:lnTo>
                  <a:lnTo>
                    <a:pt x="f1892" y="f1295"/>
                  </a:lnTo>
                  <a:lnTo>
                    <a:pt x="f1887" y="f1888"/>
                  </a:lnTo>
                  <a:close/>
                </a:path>
                <a:path w="6172200" h="1781175">
                  <a:moveTo>
                    <a:pt x="f1893" y="f1888"/>
                  </a:moveTo>
                  <a:lnTo>
                    <a:pt x="f1894" y="f1888"/>
                  </a:lnTo>
                  <a:lnTo>
                    <a:pt x="f1895" y="f1295"/>
                  </a:lnTo>
                  <a:lnTo>
                    <a:pt x="f1895" y="f1891"/>
                  </a:lnTo>
                  <a:lnTo>
                    <a:pt x="f1894" y="f1832"/>
                  </a:lnTo>
                  <a:lnTo>
                    <a:pt x="f1893" y="f1832"/>
                  </a:lnTo>
                  <a:lnTo>
                    <a:pt x="f1896" y="f1891"/>
                  </a:lnTo>
                  <a:lnTo>
                    <a:pt x="f1896" y="f1295"/>
                  </a:lnTo>
                  <a:lnTo>
                    <a:pt x="f1893" y="f1888"/>
                  </a:lnTo>
                  <a:close/>
                </a:path>
                <a:path w="6172200" h="1781175">
                  <a:moveTo>
                    <a:pt x="f1897" y="f1888"/>
                  </a:moveTo>
                  <a:lnTo>
                    <a:pt x="f1898" y="f1888"/>
                  </a:lnTo>
                  <a:lnTo>
                    <a:pt x="f1899" y="f1295"/>
                  </a:lnTo>
                  <a:lnTo>
                    <a:pt x="f1899" y="f1891"/>
                  </a:lnTo>
                  <a:lnTo>
                    <a:pt x="f1898" y="f1832"/>
                  </a:lnTo>
                  <a:lnTo>
                    <a:pt x="f1897" y="f1832"/>
                  </a:lnTo>
                  <a:lnTo>
                    <a:pt x="f1900" y="f1891"/>
                  </a:lnTo>
                  <a:lnTo>
                    <a:pt x="f1900" y="f1295"/>
                  </a:lnTo>
                  <a:lnTo>
                    <a:pt x="f1897" y="f1888"/>
                  </a:lnTo>
                  <a:close/>
                </a:path>
                <a:path w="6172200" h="1781175">
                  <a:moveTo>
                    <a:pt x="f341" y="f1888"/>
                  </a:moveTo>
                  <a:lnTo>
                    <a:pt x="f342" y="f1888"/>
                  </a:lnTo>
                  <a:lnTo>
                    <a:pt x="f343" y="f1295"/>
                  </a:lnTo>
                  <a:lnTo>
                    <a:pt x="f343" y="f1891"/>
                  </a:lnTo>
                  <a:lnTo>
                    <a:pt x="f342" y="f1832"/>
                  </a:lnTo>
                  <a:lnTo>
                    <a:pt x="f341" y="f1832"/>
                  </a:lnTo>
                  <a:lnTo>
                    <a:pt x="f344" y="f1891"/>
                  </a:lnTo>
                  <a:lnTo>
                    <a:pt x="f344" y="f1295"/>
                  </a:lnTo>
                  <a:lnTo>
                    <a:pt x="f341" y="f1888"/>
                  </a:lnTo>
                  <a:close/>
                </a:path>
                <a:path w="6172200" h="1781175">
                  <a:moveTo>
                    <a:pt x="f1901" y="f1902"/>
                  </a:moveTo>
                  <a:lnTo>
                    <a:pt x="f1903" y="f1902"/>
                  </a:lnTo>
                  <a:lnTo>
                    <a:pt x="f375" y="f1904"/>
                  </a:lnTo>
                  <a:lnTo>
                    <a:pt x="f375" y="f1905"/>
                  </a:lnTo>
                  <a:lnTo>
                    <a:pt x="f1903" y="f1847"/>
                  </a:lnTo>
                  <a:lnTo>
                    <a:pt x="f1901" y="f1847"/>
                  </a:lnTo>
                  <a:lnTo>
                    <a:pt x="f1906" y="f1905"/>
                  </a:lnTo>
                  <a:lnTo>
                    <a:pt x="f1906" y="f1904"/>
                  </a:lnTo>
                  <a:lnTo>
                    <a:pt x="f1901" y="f1902"/>
                  </a:lnTo>
                  <a:close/>
                </a:path>
                <a:path w="6172200" h="1781175">
                  <a:moveTo>
                    <a:pt x="f1907" y="f1908"/>
                  </a:moveTo>
                  <a:lnTo>
                    <a:pt x="f1909" y="f1908"/>
                  </a:lnTo>
                  <a:lnTo>
                    <a:pt x="f119" y="f925"/>
                  </a:lnTo>
                  <a:lnTo>
                    <a:pt x="f119" y="f1910"/>
                  </a:lnTo>
                  <a:lnTo>
                    <a:pt x="f1909" y="f1858"/>
                  </a:lnTo>
                  <a:lnTo>
                    <a:pt x="f1907" y="f1858"/>
                  </a:lnTo>
                  <a:lnTo>
                    <a:pt x="f1911" y="f1910"/>
                  </a:lnTo>
                  <a:lnTo>
                    <a:pt x="f1911" y="f925"/>
                  </a:lnTo>
                  <a:lnTo>
                    <a:pt x="f1907" y="f1908"/>
                  </a:lnTo>
                  <a:close/>
                </a:path>
                <a:path w="6172200" h="1781175">
                  <a:moveTo>
                    <a:pt x="f1912" y="f1908"/>
                  </a:moveTo>
                  <a:lnTo>
                    <a:pt x="f1913" y="f1908"/>
                  </a:lnTo>
                  <a:lnTo>
                    <a:pt x="f1914" y="f925"/>
                  </a:lnTo>
                  <a:lnTo>
                    <a:pt x="f1914" y="f1910"/>
                  </a:lnTo>
                  <a:lnTo>
                    <a:pt x="f1913" y="f1858"/>
                  </a:lnTo>
                  <a:lnTo>
                    <a:pt x="f1912" y="f1858"/>
                  </a:lnTo>
                  <a:lnTo>
                    <a:pt x="f1915" y="f1910"/>
                  </a:lnTo>
                  <a:lnTo>
                    <a:pt x="f1915" y="f925"/>
                  </a:lnTo>
                  <a:lnTo>
                    <a:pt x="f1912" y="f1908"/>
                  </a:lnTo>
                  <a:close/>
                </a:path>
                <a:path w="6172200" h="1781175">
                  <a:moveTo>
                    <a:pt x="f1916" y="f1908"/>
                  </a:moveTo>
                  <a:lnTo>
                    <a:pt x="f1917" y="f1908"/>
                  </a:lnTo>
                  <a:lnTo>
                    <a:pt x="f1918" y="f925"/>
                  </a:lnTo>
                  <a:lnTo>
                    <a:pt x="f1918" y="f1910"/>
                  </a:lnTo>
                  <a:lnTo>
                    <a:pt x="f1917" y="f1858"/>
                  </a:lnTo>
                  <a:lnTo>
                    <a:pt x="f1916" y="f1858"/>
                  </a:lnTo>
                  <a:lnTo>
                    <a:pt x="f1919" y="f1910"/>
                  </a:lnTo>
                  <a:lnTo>
                    <a:pt x="f1919" y="f925"/>
                  </a:lnTo>
                  <a:lnTo>
                    <a:pt x="f1916" y="f1908"/>
                  </a:lnTo>
                  <a:close/>
                </a:path>
                <a:path w="6172200" h="1781175">
                  <a:moveTo>
                    <a:pt x="f1920" y="f1921"/>
                  </a:moveTo>
                  <a:lnTo>
                    <a:pt x="f1922" y="f1921"/>
                  </a:lnTo>
                  <a:lnTo>
                    <a:pt x="f1923" y="f1924"/>
                  </a:lnTo>
                  <a:lnTo>
                    <a:pt x="f1923" y="f1925"/>
                  </a:lnTo>
                  <a:lnTo>
                    <a:pt x="f1922" y="f1871"/>
                  </a:lnTo>
                  <a:lnTo>
                    <a:pt x="f1920" y="f1871"/>
                  </a:lnTo>
                  <a:lnTo>
                    <a:pt x="f1926" y="f1925"/>
                  </a:lnTo>
                  <a:lnTo>
                    <a:pt x="f1926" y="f1924"/>
                  </a:lnTo>
                  <a:lnTo>
                    <a:pt x="f1920" y="f1921"/>
                  </a:lnTo>
                  <a:close/>
                </a:path>
                <a:path w="6172200" h="1781175">
                  <a:moveTo>
                    <a:pt x="f1927" y="f1921"/>
                  </a:moveTo>
                  <a:lnTo>
                    <a:pt x="f1928" y="f1921"/>
                  </a:lnTo>
                  <a:lnTo>
                    <a:pt x="f1929" y="f1924"/>
                  </a:lnTo>
                  <a:lnTo>
                    <a:pt x="f1929" y="f1925"/>
                  </a:lnTo>
                  <a:lnTo>
                    <a:pt x="f1928" y="f1871"/>
                  </a:lnTo>
                  <a:lnTo>
                    <a:pt x="f1927" y="f1871"/>
                  </a:lnTo>
                  <a:lnTo>
                    <a:pt x="f1930" y="f1925"/>
                  </a:lnTo>
                  <a:lnTo>
                    <a:pt x="f1930" y="f1924"/>
                  </a:lnTo>
                  <a:lnTo>
                    <a:pt x="f1927" y="f1921"/>
                  </a:lnTo>
                  <a:close/>
                </a:path>
                <a:path w="6172200" h="1781175">
                  <a:moveTo>
                    <a:pt x="f345" y="f1921"/>
                  </a:moveTo>
                  <a:lnTo>
                    <a:pt x="f347" y="f1921"/>
                  </a:lnTo>
                  <a:lnTo>
                    <a:pt x="f348" y="f1924"/>
                  </a:lnTo>
                  <a:lnTo>
                    <a:pt x="f348" y="f1925"/>
                  </a:lnTo>
                  <a:lnTo>
                    <a:pt x="f347" y="f1871"/>
                  </a:lnTo>
                  <a:lnTo>
                    <a:pt x="f345" y="f1871"/>
                  </a:lnTo>
                  <a:lnTo>
                    <a:pt x="f352" y="f1925"/>
                  </a:lnTo>
                  <a:lnTo>
                    <a:pt x="f352" y="f1924"/>
                  </a:lnTo>
                  <a:lnTo>
                    <a:pt x="f345" y="f1921"/>
                  </a:lnTo>
                  <a:close/>
                </a:path>
                <a:path w="6172200" h="1781175">
                  <a:moveTo>
                    <a:pt x="f1931" y="f1932"/>
                  </a:moveTo>
                  <a:lnTo>
                    <a:pt x="f1933" y="f1932"/>
                  </a:lnTo>
                  <a:lnTo>
                    <a:pt x="f1934" y="f1464"/>
                  </a:lnTo>
                  <a:lnTo>
                    <a:pt x="f1934" y="f1935"/>
                  </a:lnTo>
                  <a:lnTo>
                    <a:pt x="f1933" y="f1875"/>
                  </a:lnTo>
                  <a:lnTo>
                    <a:pt x="f1931" y="f1875"/>
                  </a:lnTo>
                  <a:lnTo>
                    <a:pt x="f1936" y="f1935"/>
                  </a:lnTo>
                  <a:lnTo>
                    <a:pt x="f1936" y="f1464"/>
                  </a:lnTo>
                  <a:lnTo>
                    <a:pt x="f1931" y="f1932"/>
                  </a:lnTo>
                  <a:close/>
                </a:path>
                <a:path w="6172200" h="1781175">
                  <a:moveTo>
                    <a:pt x="f1726" y="f1932"/>
                  </a:moveTo>
                  <a:lnTo>
                    <a:pt x="f1727" y="f1932"/>
                  </a:lnTo>
                  <a:lnTo>
                    <a:pt x="f1728" y="f1464"/>
                  </a:lnTo>
                  <a:lnTo>
                    <a:pt x="f1728" y="f1935"/>
                  </a:lnTo>
                  <a:lnTo>
                    <a:pt x="f1727" y="f1875"/>
                  </a:lnTo>
                  <a:lnTo>
                    <a:pt x="f1726" y="f1875"/>
                  </a:lnTo>
                  <a:lnTo>
                    <a:pt x="f1729" y="f1935"/>
                  </a:lnTo>
                  <a:lnTo>
                    <a:pt x="f1729" y="f1464"/>
                  </a:lnTo>
                  <a:lnTo>
                    <a:pt x="f1726" y="f1932"/>
                  </a:lnTo>
                  <a:close/>
                </a:path>
                <a:path w="6172200" h="1781175">
                  <a:moveTo>
                    <a:pt x="f1937" y="f1932"/>
                  </a:moveTo>
                  <a:lnTo>
                    <a:pt x="f1938" y="f1932"/>
                  </a:lnTo>
                  <a:lnTo>
                    <a:pt x="f478" y="f1464"/>
                  </a:lnTo>
                  <a:lnTo>
                    <a:pt x="f478" y="f1935"/>
                  </a:lnTo>
                  <a:lnTo>
                    <a:pt x="f1938" y="f1875"/>
                  </a:lnTo>
                  <a:lnTo>
                    <a:pt x="f1937" y="f1875"/>
                  </a:lnTo>
                  <a:lnTo>
                    <a:pt x="f1939" y="f1935"/>
                  </a:lnTo>
                  <a:lnTo>
                    <a:pt x="f1939" y="f1464"/>
                  </a:lnTo>
                  <a:lnTo>
                    <a:pt x="f1937" y="f1932"/>
                  </a:lnTo>
                  <a:close/>
                </a:path>
                <a:path w="6172200" h="1781175">
                  <a:moveTo>
                    <a:pt x="f1940" y="f1932"/>
                  </a:moveTo>
                  <a:lnTo>
                    <a:pt x="f1941" y="f1932"/>
                  </a:lnTo>
                  <a:lnTo>
                    <a:pt x="f1015" y="f1464"/>
                  </a:lnTo>
                  <a:lnTo>
                    <a:pt x="f1015" y="f1935"/>
                  </a:lnTo>
                  <a:lnTo>
                    <a:pt x="f1941" y="f1875"/>
                  </a:lnTo>
                  <a:lnTo>
                    <a:pt x="f1940" y="f1875"/>
                  </a:lnTo>
                  <a:lnTo>
                    <a:pt x="f1942" y="f1935"/>
                  </a:lnTo>
                  <a:lnTo>
                    <a:pt x="f1942" y="f1464"/>
                  </a:lnTo>
                  <a:lnTo>
                    <a:pt x="f1940" y="f1932"/>
                  </a:lnTo>
                  <a:close/>
                </a:path>
                <a:path w="6172200" h="1781175">
                  <a:moveTo>
                    <a:pt x="f1288" y="f1932"/>
                  </a:moveTo>
                  <a:lnTo>
                    <a:pt x="f1289" y="f1932"/>
                  </a:lnTo>
                  <a:lnTo>
                    <a:pt x="f1290" y="f1464"/>
                  </a:lnTo>
                  <a:lnTo>
                    <a:pt x="f1290" y="f1935"/>
                  </a:lnTo>
                  <a:lnTo>
                    <a:pt x="f1289" y="f1875"/>
                  </a:lnTo>
                  <a:lnTo>
                    <a:pt x="f1288" y="f1875"/>
                  </a:lnTo>
                  <a:lnTo>
                    <a:pt x="f1291" y="f1935"/>
                  </a:lnTo>
                  <a:lnTo>
                    <a:pt x="f1291" y="f1464"/>
                  </a:lnTo>
                  <a:lnTo>
                    <a:pt x="f1288" y="f1932"/>
                  </a:lnTo>
                  <a:close/>
                </a:path>
                <a:path w="6172200" h="1781175">
                  <a:moveTo>
                    <a:pt x="f899" y="f1932"/>
                  </a:moveTo>
                  <a:lnTo>
                    <a:pt x="f900" y="f1932"/>
                  </a:lnTo>
                  <a:lnTo>
                    <a:pt x="f745" y="f1464"/>
                  </a:lnTo>
                  <a:lnTo>
                    <a:pt x="f745" y="f1935"/>
                  </a:lnTo>
                  <a:lnTo>
                    <a:pt x="f900" y="f1875"/>
                  </a:lnTo>
                  <a:lnTo>
                    <a:pt x="f899" y="f1875"/>
                  </a:lnTo>
                  <a:lnTo>
                    <a:pt x="f901" y="f1935"/>
                  </a:lnTo>
                  <a:lnTo>
                    <a:pt x="f901" y="f1464"/>
                  </a:lnTo>
                  <a:lnTo>
                    <a:pt x="f899" y="f1932"/>
                  </a:lnTo>
                  <a:close/>
                </a:path>
                <a:path w="6172200" h="1781175">
                  <a:moveTo>
                    <a:pt x="f1943" y="f1944"/>
                  </a:moveTo>
                  <a:lnTo>
                    <a:pt x="f1945" y="f1944"/>
                  </a:lnTo>
                  <a:lnTo>
                    <a:pt x="f1946" y="f1947"/>
                  </a:lnTo>
                  <a:lnTo>
                    <a:pt x="f1946" y="f1948"/>
                  </a:lnTo>
                  <a:lnTo>
                    <a:pt x="f1945" y="f1949"/>
                  </a:lnTo>
                  <a:lnTo>
                    <a:pt x="f1943" y="f1949"/>
                  </a:lnTo>
                  <a:lnTo>
                    <a:pt x="f1950" y="f1948"/>
                  </a:lnTo>
                  <a:lnTo>
                    <a:pt x="f1950" y="f1947"/>
                  </a:lnTo>
                  <a:lnTo>
                    <a:pt x="f1943" y="f1944"/>
                  </a:lnTo>
                  <a:close/>
                </a:path>
                <a:path w="6172200" h="1781175">
                  <a:moveTo>
                    <a:pt x="f232" y="f1944"/>
                  </a:moveTo>
                  <a:lnTo>
                    <a:pt x="f234" y="f1944"/>
                  </a:lnTo>
                  <a:lnTo>
                    <a:pt x="f235" y="f1947"/>
                  </a:lnTo>
                  <a:lnTo>
                    <a:pt x="f235" y="f1948"/>
                  </a:lnTo>
                  <a:lnTo>
                    <a:pt x="f234" y="f1949"/>
                  </a:lnTo>
                  <a:lnTo>
                    <a:pt x="f232" y="f1949"/>
                  </a:lnTo>
                  <a:lnTo>
                    <a:pt x="f238" y="f1948"/>
                  </a:lnTo>
                  <a:lnTo>
                    <a:pt x="f238" y="f1947"/>
                  </a:lnTo>
                  <a:lnTo>
                    <a:pt x="f232" y="f1944"/>
                  </a:lnTo>
                  <a:close/>
                </a:path>
                <a:path w="6172200" h="1781175">
                  <a:moveTo>
                    <a:pt x="f1951" y="f1944"/>
                  </a:moveTo>
                  <a:lnTo>
                    <a:pt x="f1952" y="f1944"/>
                  </a:lnTo>
                  <a:lnTo>
                    <a:pt x="f1953" y="f1947"/>
                  </a:lnTo>
                  <a:lnTo>
                    <a:pt x="f1953" y="f1948"/>
                  </a:lnTo>
                  <a:lnTo>
                    <a:pt x="f1952" y="f1949"/>
                  </a:lnTo>
                  <a:lnTo>
                    <a:pt x="f1951" y="f1949"/>
                  </a:lnTo>
                  <a:lnTo>
                    <a:pt x="f1954" y="f1948"/>
                  </a:lnTo>
                  <a:lnTo>
                    <a:pt x="f1954" y="f1947"/>
                  </a:lnTo>
                  <a:lnTo>
                    <a:pt x="f1951" y="f1944"/>
                  </a:lnTo>
                  <a:close/>
                </a:path>
                <a:path w="6172200" h="1781175">
                  <a:moveTo>
                    <a:pt x="f1195" y="f1944"/>
                  </a:moveTo>
                  <a:lnTo>
                    <a:pt x="f1196" y="f1944"/>
                  </a:lnTo>
                  <a:lnTo>
                    <a:pt x="f1197" y="f1947"/>
                  </a:lnTo>
                  <a:lnTo>
                    <a:pt x="f1197" y="f1948"/>
                  </a:lnTo>
                  <a:lnTo>
                    <a:pt x="f1196" y="f1949"/>
                  </a:lnTo>
                  <a:lnTo>
                    <a:pt x="f1195" y="f1949"/>
                  </a:lnTo>
                  <a:lnTo>
                    <a:pt x="f1198" y="f1948"/>
                  </a:lnTo>
                  <a:lnTo>
                    <a:pt x="f1198" y="f1947"/>
                  </a:lnTo>
                  <a:lnTo>
                    <a:pt x="f1195" y="f1944"/>
                  </a:lnTo>
                  <a:close/>
                </a:path>
                <a:path w="6172200" h="1781175">
                  <a:moveTo>
                    <a:pt x="f635" y="f1944"/>
                  </a:moveTo>
                  <a:lnTo>
                    <a:pt x="f636" y="f1944"/>
                  </a:lnTo>
                  <a:lnTo>
                    <a:pt x="f637" y="f1947"/>
                  </a:lnTo>
                  <a:lnTo>
                    <a:pt x="f637" y="f1948"/>
                  </a:lnTo>
                  <a:lnTo>
                    <a:pt x="f636" y="f1949"/>
                  </a:lnTo>
                  <a:lnTo>
                    <a:pt x="f635" y="f1949"/>
                  </a:lnTo>
                  <a:lnTo>
                    <a:pt x="f638" y="f1948"/>
                  </a:lnTo>
                  <a:lnTo>
                    <a:pt x="f638" y="f1947"/>
                  </a:lnTo>
                  <a:lnTo>
                    <a:pt x="f635" y="f1944"/>
                  </a:lnTo>
                  <a:close/>
                </a:path>
                <a:path w="6172200" h="1781175">
                  <a:moveTo>
                    <a:pt x="f1955" y="f1956"/>
                  </a:moveTo>
                  <a:lnTo>
                    <a:pt x="f1957" y="f1956"/>
                  </a:lnTo>
                  <a:lnTo>
                    <a:pt x="f48" y="f1958"/>
                  </a:lnTo>
                  <a:lnTo>
                    <a:pt x="f48" y="f1959"/>
                  </a:lnTo>
                  <a:lnTo>
                    <a:pt x="f1957" y="f1902"/>
                  </a:lnTo>
                  <a:lnTo>
                    <a:pt x="f1955" y="f1902"/>
                  </a:lnTo>
                  <a:lnTo>
                    <a:pt x="f1960" y="f1959"/>
                  </a:lnTo>
                  <a:lnTo>
                    <a:pt x="f1960" y="f1958"/>
                  </a:lnTo>
                  <a:lnTo>
                    <a:pt x="f1955" y="f1956"/>
                  </a:lnTo>
                  <a:close/>
                </a:path>
                <a:path w="6172200" h="1781175">
                  <a:moveTo>
                    <a:pt x="f1961" y="f1956"/>
                  </a:moveTo>
                  <a:lnTo>
                    <a:pt x="f1962" y="f1956"/>
                  </a:lnTo>
                  <a:lnTo>
                    <a:pt x="f1308" y="f1958"/>
                  </a:lnTo>
                  <a:lnTo>
                    <a:pt x="f1308" y="f1959"/>
                  </a:lnTo>
                  <a:lnTo>
                    <a:pt x="f1962" y="f1902"/>
                  </a:lnTo>
                  <a:lnTo>
                    <a:pt x="f1961" y="f1902"/>
                  </a:lnTo>
                  <a:lnTo>
                    <a:pt x="f1963" y="f1959"/>
                  </a:lnTo>
                  <a:lnTo>
                    <a:pt x="f1963" y="f1958"/>
                  </a:lnTo>
                  <a:lnTo>
                    <a:pt x="f1961" y="f1956"/>
                  </a:lnTo>
                  <a:close/>
                </a:path>
                <a:path w="6172200" h="1781175">
                  <a:moveTo>
                    <a:pt x="f383" y="f1964"/>
                  </a:moveTo>
                  <a:lnTo>
                    <a:pt x="f385" y="f1964"/>
                  </a:lnTo>
                  <a:lnTo>
                    <a:pt x="f386" y="f1965"/>
                  </a:lnTo>
                  <a:lnTo>
                    <a:pt x="f386" y="f1966"/>
                  </a:lnTo>
                  <a:lnTo>
                    <a:pt x="f385" y="f1908"/>
                  </a:lnTo>
                  <a:lnTo>
                    <a:pt x="f383" y="f1908"/>
                  </a:lnTo>
                  <a:lnTo>
                    <a:pt x="f389" y="f1966"/>
                  </a:lnTo>
                  <a:lnTo>
                    <a:pt x="f389" y="f1965"/>
                  </a:lnTo>
                  <a:lnTo>
                    <a:pt x="f383" y="f1964"/>
                  </a:lnTo>
                  <a:close/>
                </a:path>
                <a:path w="6172200" h="1781175">
                  <a:moveTo>
                    <a:pt x="f65" y="f1967"/>
                  </a:moveTo>
                  <a:lnTo>
                    <a:pt x="f67" y="f1967"/>
                  </a:lnTo>
                  <a:lnTo>
                    <a:pt x="f68" y="f1968"/>
                  </a:lnTo>
                  <a:lnTo>
                    <a:pt x="f68" y="f1969"/>
                  </a:lnTo>
                  <a:lnTo>
                    <a:pt x="f67" y="f1921"/>
                  </a:lnTo>
                  <a:lnTo>
                    <a:pt x="f65" y="f1921"/>
                  </a:lnTo>
                  <a:lnTo>
                    <a:pt x="f72" y="f1969"/>
                  </a:lnTo>
                  <a:lnTo>
                    <a:pt x="f72" y="f1968"/>
                  </a:lnTo>
                  <a:lnTo>
                    <a:pt x="f65" y="f1967"/>
                  </a:lnTo>
                  <a:close/>
                </a:path>
                <a:path w="6172200" h="1781175">
                  <a:moveTo>
                    <a:pt x="f628" y="f1967"/>
                  </a:moveTo>
                  <a:lnTo>
                    <a:pt x="f630" y="f1967"/>
                  </a:lnTo>
                  <a:lnTo>
                    <a:pt x="f631" y="f1968"/>
                  </a:lnTo>
                  <a:lnTo>
                    <a:pt x="f631" y="f1969"/>
                  </a:lnTo>
                  <a:lnTo>
                    <a:pt x="f630" y="f1921"/>
                  </a:lnTo>
                  <a:lnTo>
                    <a:pt x="f628" y="f1921"/>
                  </a:lnTo>
                  <a:lnTo>
                    <a:pt x="f634" y="f1969"/>
                  </a:lnTo>
                  <a:lnTo>
                    <a:pt x="f634" y="f1968"/>
                  </a:lnTo>
                  <a:lnTo>
                    <a:pt x="f628" y="f1967"/>
                  </a:lnTo>
                  <a:close/>
                </a:path>
                <a:path w="6172200" h="1781175">
                  <a:moveTo>
                    <a:pt x="f1634" y="f1967"/>
                  </a:moveTo>
                  <a:lnTo>
                    <a:pt x="f1636" y="f1967"/>
                  </a:lnTo>
                  <a:lnTo>
                    <a:pt x="f1637" y="f1968"/>
                  </a:lnTo>
                  <a:lnTo>
                    <a:pt x="f1637" y="f1969"/>
                  </a:lnTo>
                  <a:lnTo>
                    <a:pt x="f1636" y="f1921"/>
                  </a:lnTo>
                  <a:lnTo>
                    <a:pt x="f1634" y="f1921"/>
                  </a:lnTo>
                  <a:lnTo>
                    <a:pt x="f501" y="f1969"/>
                  </a:lnTo>
                  <a:lnTo>
                    <a:pt x="f501" y="f1968"/>
                  </a:lnTo>
                  <a:lnTo>
                    <a:pt x="f1634" y="f1967"/>
                  </a:lnTo>
                  <a:close/>
                </a:path>
                <a:path w="6172200" h="1781175">
                  <a:moveTo>
                    <a:pt x="f1970" y="f1967"/>
                  </a:moveTo>
                  <a:lnTo>
                    <a:pt x="f1971" y="f1967"/>
                  </a:lnTo>
                  <a:lnTo>
                    <a:pt x="f1972" y="f1968"/>
                  </a:lnTo>
                  <a:lnTo>
                    <a:pt x="f1972" y="f1969"/>
                  </a:lnTo>
                  <a:lnTo>
                    <a:pt x="f1971" y="f1921"/>
                  </a:lnTo>
                  <a:lnTo>
                    <a:pt x="f1970" y="f1921"/>
                  </a:lnTo>
                  <a:lnTo>
                    <a:pt x="f1805" y="f1969"/>
                  </a:lnTo>
                  <a:lnTo>
                    <a:pt x="f1805" y="f1968"/>
                  </a:lnTo>
                  <a:lnTo>
                    <a:pt x="f1970" y="f1967"/>
                  </a:lnTo>
                  <a:close/>
                </a:path>
                <a:path w="6172200" h="1781175">
                  <a:moveTo>
                    <a:pt x="f1973" y="f1974"/>
                  </a:moveTo>
                  <a:lnTo>
                    <a:pt x="f1975" y="f1974"/>
                  </a:lnTo>
                  <a:lnTo>
                    <a:pt x="f1074" y="f1976"/>
                  </a:lnTo>
                  <a:lnTo>
                    <a:pt x="f1074" y="f1977"/>
                  </a:lnTo>
                  <a:lnTo>
                    <a:pt x="f1975" y="f1932"/>
                  </a:lnTo>
                  <a:lnTo>
                    <a:pt x="f1973" y="f1932"/>
                  </a:lnTo>
                  <a:lnTo>
                    <a:pt x="f415" y="f1977"/>
                  </a:lnTo>
                  <a:lnTo>
                    <a:pt x="f415" y="f1976"/>
                  </a:lnTo>
                  <a:lnTo>
                    <a:pt x="f1973" y="f1974"/>
                  </a:lnTo>
                  <a:close/>
                </a:path>
                <a:path w="6172200" h="1781175">
                  <a:moveTo>
                    <a:pt x="f1978" y="f1974"/>
                  </a:moveTo>
                  <a:lnTo>
                    <a:pt x="f1979" y="f1974"/>
                  </a:lnTo>
                  <a:lnTo>
                    <a:pt x="f1980" y="f1976"/>
                  </a:lnTo>
                  <a:lnTo>
                    <a:pt x="f1980" y="f1977"/>
                  </a:lnTo>
                  <a:lnTo>
                    <a:pt x="f1979" y="f1932"/>
                  </a:lnTo>
                  <a:lnTo>
                    <a:pt x="f1978" y="f1932"/>
                  </a:lnTo>
                  <a:lnTo>
                    <a:pt x="f720" y="f1977"/>
                  </a:lnTo>
                  <a:lnTo>
                    <a:pt x="f720" y="f1976"/>
                  </a:lnTo>
                  <a:lnTo>
                    <a:pt x="f1978" y="f1974"/>
                  </a:lnTo>
                  <a:close/>
                </a:path>
                <a:path w="6172200" h="1781175">
                  <a:moveTo>
                    <a:pt x="f1981" y="f1982"/>
                  </a:moveTo>
                  <a:lnTo>
                    <a:pt x="f1983" y="f1982"/>
                  </a:lnTo>
                  <a:lnTo>
                    <a:pt x="f11" y="f1984"/>
                  </a:lnTo>
                  <a:lnTo>
                    <a:pt x="f11" y="f1985"/>
                  </a:lnTo>
                  <a:lnTo>
                    <a:pt x="f1983" y="f1986"/>
                  </a:lnTo>
                  <a:lnTo>
                    <a:pt x="f1981" y="f1986"/>
                  </a:lnTo>
                  <a:lnTo>
                    <a:pt x="f1987" y="f1985"/>
                  </a:lnTo>
                  <a:lnTo>
                    <a:pt x="f1987" y="f1984"/>
                  </a:lnTo>
                  <a:lnTo>
                    <a:pt x="f1981" y="f1982"/>
                  </a:lnTo>
                  <a:close/>
                </a:path>
                <a:path w="6172200" h="1781175">
                  <a:moveTo>
                    <a:pt x="f1988" y="f1982"/>
                  </a:moveTo>
                  <a:lnTo>
                    <a:pt x="f1989" y="f1982"/>
                  </a:lnTo>
                  <a:lnTo>
                    <a:pt x="f298" y="f1984"/>
                  </a:lnTo>
                  <a:lnTo>
                    <a:pt x="f298" y="f1985"/>
                  </a:lnTo>
                  <a:lnTo>
                    <a:pt x="f1989" y="f1986"/>
                  </a:lnTo>
                  <a:lnTo>
                    <a:pt x="f1988" y="f1986"/>
                  </a:lnTo>
                  <a:lnTo>
                    <a:pt x="f184" y="f1985"/>
                  </a:lnTo>
                  <a:lnTo>
                    <a:pt x="f184" y="f1984"/>
                  </a:lnTo>
                  <a:lnTo>
                    <a:pt x="f1988" y="f1982"/>
                  </a:lnTo>
                  <a:close/>
                </a:path>
                <a:path w="6172200" h="1781175">
                  <a:moveTo>
                    <a:pt x="f1623" y="f1990"/>
                  </a:moveTo>
                  <a:lnTo>
                    <a:pt x="f1625" y="f1990"/>
                  </a:lnTo>
                  <a:lnTo>
                    <a:pt x="f1626" y="f1991"/>
                  </a:lnTo>
                  <a:lnTo>
                    <a:pt x="f1626" y="f1462"/>
                  </a:lnTo>
                  <a:lnTo>
                    <a:pt x="f1625" y="f1944"/>
                  </a:lnTo>
                  <a:lnTo>
                    <a:pt x="f1623" y="f1944"/>
                  </a:lnTo>
                  <a:lnTo>
                    <a:pt x="f1630" y="f1462"/>
                  </a:lnTo>
                  <a:lnTo>
                    <a:pt x="f1630" y="f1991"/>
                  </a:lnTo>
                  <a:lnTo>
                    <a:pt x="f1623" y="f1990"/>
                  </a:lnTo>
                  <a:close/>
                </a:path>
                <a:path w="6172200" h="1781175">
                  <a:moveTo>
                    <a:pt x="f1992" y="f1990"/>
                  </a:moveTo>
                  <a:lnTo>
                    <a:pt x="f1993" y="f1990"/>
                  </a:lnTo>
                  <a:lnTo>
                    <a:pt x="f671" y="f1991"/>
                  </a:lnTo>
                  <a:lnTo>
                    <a:pt x="f671" y="f1462"/>
                  </a:lnTo>
                  <a:lnTo>
                    <a:pt x="f1993" y="f1944"/>
                  </a:lnTo>
                  <a:lnTo>
                    <a:pt x="f1992" y="f1944"/>
                  </a:lnTo>
                  <a:lnTo>
                    <a:pt x="f1994" y="f1462"/>
                  </a:lnTo>
                  <a:lnTo>
                    <a:pt x="f1994" y="f1991"/>
                  </a:lnTo>
                  <a:lnTo>
                    <a:pt x="f1992" y="f1990"/>
                  </a:lnTo>
                  <a:close/>
                </a:path>
                <a:path w="6172200" h="1781175">
                  <a:moveTo>
                    <a:pt x="f1995" y="f1996"/>
                  </a:moveTo>
                  <a:lnTo>
                    <a:pt x="f1997" y="f1996"/>
                  </a:lnTo>
                  <a:lnTo>
                    <a:pt x="f1998" y="f1999"/>
                  </a:lnTo>
                  <a:lnTo>
                    <a:pt x="f1998" y="f2000"/>
                  </a:lnTo>
                  <a:lnTo>
                    <a:pt x="f1997" y="f1956"/>
                  </a:lnTo>
                  <a:lnTo>
                    <a:pt x="f1995" y="f1956"/>
                  </a:lnTo>
                  <a:lnTo>
                    <a:pt x="f2001" y="f2000"/>
                  </a:lnTo>
                  <a:lnTo>
                    <a:pt x="f2001" y="f1999"/>
                  </a:lnTo>
                  <a:lnTo>
                    <a:pt x="f1995" y="f1996"/>
                  </a:lnTo>
                  <a:close/>
                </a:path>
                <a:path w="6172200" h="1781175">
                  <a:moveTo>
                    <a:pt x="f2002" y="f1996"/>
                  </a:moveTo>
                  <a:lnTo>
                    <a:pt x="f2003" y="f1996"/>
                  </a:lnTo>
                  <a:lnTo>
                    <a:pt x="f580" y="f1999"/>
                  </a:lnTo>
                  <a:lnTo>
                    <a:pt x="f580" y="f2000"/>
                  </a:lnTo>
                  <a:lnTo>
                    <a:pt x="f2003" y="f1956"/>
                  </a:lnTo>
                  <a:lnTo>
                    <a:pt x="f2002" y="f1956"/>
                  </a:lnTo>
                  <a:lnTo>
                    <a:pt x="f246" y="f2000"/>
                  </a:lnTo>
                  <a:lnTo>
                    <a:pt x="f246" y="f1999"/>
                  </a:lnTo>
                  <a:lnTo>
                    <a:pt x="f2002" y="f1996"/>
                  </a:lnTo>
                  <a:close/>
                </a:path>
                <a:path w="6172200" h="1781175">
                  <a:moveTo>
                    <a:pt x="f2004" y="f2005"/>
                  </a:moveTo>
                  <a:lnTo>
                    <a:pt x="f2006" y="f2005"/>
                  </a:lnTo>
                  <a:lnTo>
                    <a:pt x="f2007" y="f2008"/>
                  </a:lnTo>
                  <a:lnTo>
                    <a:pt x="f2007" y="f2009"/>
                  </a:lnTo>
                  <a:lnTo>
                    <a:pt x="f2006" y="f1964"/>
                  </a:lnTo>
                  <a:lnTo>
                    <a:pt x="f2004" y="f1964"/>
                  </a:lnTo>
                  <a:lnTo>
                    <a:pt x="f1416" y="f2009"/>
                  </a:lnTo>
                  <a:lnTo>
                    <a:pt x="f1416" y="f2008"/>
                  </a:lnTo>
                  <a:lnTo>
                    <a:pt x="f2004" y="f2005"/>
                  </a:lnTo>
                  <a:close/>
                </a:path>
                <a:path w="6172200" h="1781175">
                  <a:moveTo>
                    <a:pt x="f2010" y="f2005"/>
                  </a:moveTo>
                  <a:lnTo>
                    <a:pt x="f2011" y="f2005"/>
                  </a:lnTo>
                  <a:lnTo>
                    <a:pt x="f41" y="f2008"/>
                  </a:lnTo>
                  <a:lnTo>
                    <a:pt x="f41" y="f2009"/>
                  </a:lnTo>
                  <a:lnTo>
                    <a:pt x="f2011" y="f1964"/>
                  </a:lnTo>
                  <a:lnTo>
                    <a:pt x="f2010" y="f1964"/>
                  </a:lnTo>
                  <a:lnTo>
                    <a:pt x="f1423" y="f2009"/>
                  </a:lnTo>
                  <a:lnTo>
                    <a:pt x="f1423" y="f2008"/>
                  </a:lnTo>
                  <a:lnTo>
                    <a:pt x="f2010" y="f2005"/>
                  </a:lnTo>
                  <a:close/>
                </a:path>
                <a:path w="6172200" h="1781175">
                  <a:moveTo>
                    <a:pt x="f2012" y="f2005"/>
                  </a:moveTo>
                  <a:lnTo>
                    <a:pt x="f2013" y="f2005"/>
                  </a:lnTo>
                  <a:lnTo>
                    <a:pt x="f1333" y="f2008"/>
                  </a:lnTo>
                  <a:lnTo>
                    <a:pt x="f1333" y="f2009"/>
                  </a:lnTo>
                  <a:lnTo>
                    <a:pt x="f2013" y="f1964"/>
                  </a:lnTo>
                  <a:lnTo>
                    <a:pt x="f2012" y="f1964"/>
                  </a:lnTo>
                  <a:lnTo>
                    <a:pt x="f1158" y="f2009"/>
                  </a:lnTo>
                  <a:lnTo>
                    <a:pt x="f1158" y="f2008"/>
                  </a:lnTo>
                  <a:lnTo>
                    <a:pt x="f2012" y="f2005"/>
                  </a:lnTo>
                  <a:close/>
                </a:path>
                <a:path w="6172200" h="1781175">
                  <a:moveTo>
                    <a:pt x="f2014" y="f2015"/>
                  </a:moveTo>
                  <a:lnTo>
                    <a:pt x="f2016" y="f2015"/>
                  </a:lnTo>
                  <a:lnTo>
                    <a:pt x="f2017" y="f2018"/>
                  </a:lnTo>
                  <a:lnTo>
                    <a:pt x="f2017" y="f1081"/>
                  </a:lnTo>
                  <a:lnTo>
                    <a:pt x="f2016" y="f1967"/>
                  </a:lnTo>
                  <a:lnTo>
                    <a:pt x="f2014" y="f1967"/>
                  </a:lnTo>
                  <a:lnTo>
                    <a:pt x="f2019" y="f1081"/>
                  </a:lnTo>
                  <a:lnTo>
                    <a:pt x="f2019" y="f2018"/>
                  </a:lnTo>
                  <a:lnTo>
                    <a:pt x="f2014" y="f2015"/>
                  </a:lnTo>
                  <a:close/>
                </a:path>
                <a:path w="6172200" h="1781175">
                  <a:moveTo>
                    <a:pt x="f1640" y="f2015"/>
                  </a:moveTo>
                  <a:lnTo>
                    <a:pt x="f1641" y="f2015"/>
                  </a:lnTo>
                  <a:lnTo>
                    <a:pt x="f1642" y="f2018"/>
                  </a:lnTo>
                  <a:lnTo>
                    <a:pt x="f1642" y="f1081"/>
                  </a:lnTo>
                  <a:lnTo>
                    <a:pt x="f1641" y="f1967"/>
                  </a:lnTo>
                  <a:lnTo>
                    <a:pt x="f1640" y="f1967"/>
                  </a:lnTo>
                  <a:lnTo>
                    <a:pt x="f524" y="f1081"/>
                  </a:lnTo>
                  <a:lnTo>
                    <a:pt x="f524" y="f2018"/>
                  </a:lnTo>
                  <a:lnTo>
                    <a:pt x="f1640" y="f2015"/>
                  </a:lnTo>
                  <a:close/>
                </a:path>
                <a:path w="6172200" h="1781175">
                  <a:moveTo>
                    <a:pt x="f2020" y="f2015"/>
                  </a:moveTo>
                  <a:lnTo>
                    <a:pt x="f2021" y="f2015"/>
                  </a:lnTo>
                  <a:lnTo>
                    <a:pt x="f2022" y="f2018"/>
                  </a:lnTo>
                  <a:lnTo>
                    <a:pt x="f2022" y="f1081"/>
                  </a:lnTo>
                  <a:lnTo>
                    <a:pt x="f2021" y="f1967"/>
                  </a:lnTo>
                  <a:lnTo>
                    <a:pt x="f2020" y="f1967"/>
                  </a:lnTo>
                  <a:lnTo>
                    <a:pt x="f1834" y="f1081"/>
                  </a:lnTo>
                  <a:lnTo>
                    <a:pt x="f1834" y="f2018"/>
                  </a:lnTo>
                  <a:lnTo>
                    <a:pt x="f2020" y="f2015"/>
                  </a:lnTo>
                  <a:close/>
                </a:path>
                <a:path w="6172200" h="1781175">
                  <a:moveTo>
                    <a:pt x="f2023" y="f2024"/>
                  </a:moveTo>
                  <a:lnTo>
                    <a:pt x="f2025" y="f2024"/>
                  </a:lnTo>
                  <a:lnTo>
                    <a:pt x="f1529" y="f2026"/>
                  </a:lnTo>
                  <a:lnTo>
                    <a:pt x="f1529" y="f2027"/>
                  </a:lnTo>
                  <a:lnTo>
                    <a:pt x="f2025" y="f1974"/>
                  </a:lnTo>
                  <a:lnTo>
                    <a:pt x="f2023" y="f1974"/>
                  </a:lnTo>
                  <a:lnTo>
                    <a:pt x="f3" y="f2027"/>
                  </a:lnTo>
                  <a:lnTo>
                    <a:pt x="f3" y="f2026"/>
                  </a:lnTo>
                  <a:lnTo>
                    <a:pt x="f2023" y="f2024"/>
                  </a:lnTo>
                  <a:close/>
                </a:path>
                <a:path w="6172200" h="1781175">
                  <a:moveTo>
                    <a:pt x="f1008" y="f2028"/>
                  </a:moveTo>
                  <a:lnTo>
                    <a:pt x="f1009" y="f2028"/>
                  </a:lnTo>
                  <a:lnTo>
                    <a:pt x="f1010" y="f2029"/>
                  </a:lnTo>
                  <a:lnTo>
                    <a:pt x="f1010" y="f2030"/>
                  </a:lnTo>
                  <a:lnTo>
                    <a:pt x="f1009" y="f1982"/>
                  </a:lnTo>
                  <a:lnTo>
                    <a:pt x="f1008" y="f1982"/>
                  </a:lnTo>
                  <a:lnTo>
                    <a:pt x="f1011" y="f2030"/>
                  </a:lnTo>
                  <a:lnTo>
                    <a:pt x="f1011" y="f2029"/>
                  </a:lnTo>
                  <a:lnTo>
                    <a:pt x="f1008" y="f2028"/>
                  </a:lnTo>
                  <a:close/>
                </a:path>
                <a:path w="6172200" h="1781175">
                  <a:moveTo>
                    <a:pt x="f708" y="f2028"/>
                  </a:moveTo>
                  <a:lnTo>
                    <a:pt x="f709" y="f2028"/>
                  </a:lnTo>
                  <a:lnTo>
                    <a:pt x="f511" y="f2029"/>
                  </a:lnTo>
                  <a:lnTo>
                    <a:pt x="f511" y="f2030"/>
                  </a:lnTo>
                  <a:lnTo>
                    <a:pt x="f709" y="f1982"/>
                  </a:lnTo>
                  <a:lnTo>
                    <a:pt x="f708" y="f1982"/>
                  </a:lnTo>
                  <a:lnTo>
                    <a:pt x="f710" y="f2030"/>
                  </a:lnTo>
                  <a:lnTo>
                    <a:pt x="f710" y="f2029"/>
                  </a:lnTo>
                  <a:lnTo>
                    <a:pt x="f708" y="f2028"/>
                  </a:lnTo>
                  <a:close/>
                </a:path>
                <a:path w="6172200" h="1781175">
                  <a:moveTo>
                    <a:pt x="f2031" y="f2028"/>
                  </a:moveTo>
                  <a:lnTo>
                    <a:pt x="f2032" y="f2028"/>
                  </a:lnTo>
                  <a:lnTo>
                    <a:pt x="f2033" y="f2029"/>
                  </a:lnTo>
                  <a:lnTo>
                    <a:pt x="f2033" y="f2030"/>
                  </a:lnTo>
                  <a:lnTo>
                    <a:pt x="f2032" y="f1982"/>
                  </a:lnTo>
                  <a:lnTo>
                    <a:pt x="f2031" y="f1982"/>
                  </a:lnTo>
                  <a:lnTo>
                    <a:pt x="f2034" y="f2030"/>
                  </a:lnTo>
                  <a:lnTo>
                    <a:pt x="f2034" y="f2029"/>
                  </a:lnTo>
                  <a:lnTo>
                    <a:pt x="f2031" y="f2028"/>
                  </a:lnTo>
                  <a:close/>
                </a:path>
                <a:path w="6172200" h="1781175">
                  <a:moveTo>
                    <a:pt x="f1199" y="f2035"/>
                  </a:moveTo>
                  <a:lnTo>
                    <a:pt x="f1201" y="f2035"/>
                  </a:lnTo>
                  <a:lnTo>
                    <a:pt x="f1202" y="f2036"/>
                  </a:lnTo>
                  <a:lnTo>
                    <a:pt x="f1202" y="f2037"/>
                  </a:lnTo>
                  <a:lnTo>
                    <a:pt x="f1201" y="f1996"/>
                  </a:lnTo>
                  <a:lnTo>
                    <a:pt x="f1199" y="f1996"/>
                  </a:lnTo>
                  <a:lnTo>
                    <a:pt x="f1206" y="f2037"/>
                  </a:lnTo>
                  <a:lnTo>
                    <a:pt x="f1206" y="f2036"/>
                  </a:lnTo>
                  <a:lnTo>
                    <a:pt x="f1199" y="f2035"/>
                  </a:lnTo>
                  <a:close/>
                </a:path>
                <a:path w="6172200" h="1781175">
                  <a:moveTo>
                    <a:pt x="f2038" y="f2035"/>
                  </a:moveTo>
                  <a:lnTo>
                    <a:pt x="f2039" y="f2035"/>
                  </a:lnTo>
                  <a:lnTo>
                    <a:pt x="f2040" y="f2036"/>
                  </a:lnTo>
                  <a:lnTo>
                    <a:pt x="f2040" y="f2037"/>
                  </a:lnTo>
                  <a:lnTo>
                    <a:pt x="f2039" y="f1996"/>
                  </a:lnTo>
                  <a:lnTo>
                    <a:pt x="f2038" y="f1996"/>
                  </a:lnTo>
                  <a:lnTo>
                    <a:pt x="f1877" y="f2037"/>
                  </a:lnTo>
                  <a:lnTo>
                    <a:pt x="f1877" y="f2036"/>
                  </a:lnTo>
                  <a:lnTo>
                    <a:pt x="f2038" y="f2035"/>
                  </a:lnTo>
                  <a:close/>
                </a:path>
                <a:path w="6172200" h="1781175">
                  <a:moveTo>
                    <a:pt x="f2041" y="f2035"/>
                  </a:moveTo>
                  <a:lnTo>
                    <a:pt x="f2042" y="f2035"/>
                  </a:lnTo>
                  <a:lnTo>
                    <a:pt x="f2043" y="f2036"/>
                  </a:lnTo>
                  <a:lnTo>
                    <a:pt x="f2043" y="f2037"/>
                  </a:lnTo>
                  <a:lnTo>
                    <a:pt x="f2042" y="f1996"/>
                  </a:lnTo>
                  <a:lnTo>
                    <a:pt x="f2041" y="f1996"/>
                  </a:lnTo>
                  <a:lnTo>
                    <a:pt x="f316" y="f2037"/>
                  </a:lnTo>
                  <a:lnTo>
                    <a:pt x="f316" y="f2036"/>
                  </a:lnTo>
                  <a:lnTo>
                    <a:pt x="f2041" y="f2035"/>
                  </a:lnTo>
                  <a:close/>
                </a:path>
                <a:path w="6172200" h="1781175">
                  <a:moveTo>
                    <a:pt x="f2044" y="f2035"/>
                  </a:moveTo>
                  <a:lnTo>
                    <a:pt x="f2045" y="f2035"/>
                  </a:lnTo>
                  <a:lnTo>
                    <a:pt x="f854" y="f2036"/>
                  </a:lnTo>
                  <a:lnTo>
                    <a:pt x="f854" y="f2037"/>
                  </a:lnTo>
                  <a:lnTo>
                    <a:pt x="f2045" y="f1996"/>
                  </a:lnTo>
                  <a:lnTo>
                    <a:pt x="f2044" y="f1996"/>
                  </a:lnTo>
                  <a:lnTo>
                    <a:pt x="f2046" y="f2037"/>
                  </a:lnTo>
                  <a:lnTo>
                    <a:pt x="f2046" y="f2036"/>
                  </a:lnTo>
                  <a:lnTo>
                    <a:pt x="f2044" y="f2035"/>
                  </a:lnTo>
                  <a:close/>
                </a:path>
                <a:path w="6172200" h="1781175">
                  <a:moveTo>
                    <a:pt x="f318" y="f2035"/>
                  </a:moveTo>
                  <a:lnTo>
                    <a:pt x="f317" y="f2035"/>
                  </a:lnTo>
                  <a:lnTo>
                    <a:pt x="f912" y="f2036"/>
                  </a:lnTo>
                  <a:lnTo>
                    <a:pt x="f912" y="f2037"/>
                  </a:lnTo>
                  <a:lnTo>
                    <a:pt x="f317" y="f1996"/>
                  </a:lnTo>
                  <a:lnTo>
                    <a:pt x="f318" y="f1996"/>
                  </a:lnTo>
                  <a:lnTo>
                    <a:pt x="f2047" y="f2037"/>
                  </a:lnTo>
                  <a:lnTo>
                    <a:pt x="f2047" y="f2036"/>
                  </a:lnTo>
                  <a:lnTo>
                    <a:pt x="f318" y="f2035"/>
                  </a:lnTo>
                  <a:close/>
                </a:path>
                <a:path w="6172200" h="1781175">
                  <a:moveTo>
                    <a:pt x="f2048" y="f2049"/>
                  </a:moveTo>
                  <a:lnTo>
                    <a:pt x="f2050" y="f2049"/>
                  </a:lnTo>
                  <a:lnTo>
                    <a:pt x="f2051" y="f2052"/>
                  </a:lnTo>
                  <a:lnTo>
                    <a:pt x="f2051" y="f2053"/>
                  </a:lnTo>
                  <a:lnTo>
                    <a:pt x="f2050" y="f2005"/>
                  </a:lnTo>
                  <a:lnTo>
                    <a:pt x="f2048" y="f2005"/>
                  </a:lnTo>
                  <a:lnTo>
                    <a:pt x="f2054" y="f2053"/>
                  </a:lnTo>
                  <a:lnTo>
                    <a:pt x="f2054" y="f2052"/>
                  </a:lnTo>
                  <a:lnTo>
                    <a:pt x="f2048" y="f2049"/>
                  </a:lnTo>
                  <a:close/>
                </a:path>
                <a:path w="6172200" h="1781175">
                  <a:moveTo>
                    <a:pt x="f2055" y="f2049"/>
                  </a:moveTo>
                  <a:lnTo>
                    <a:pt x="f2056" y="f2049"/>
                  </a:lnTo>
                  <a:lnTo>
                    <a:pt x="f2057" y="f2052"/>
                  </a:lnTo>
                  <a:lnTo>
                    <a:pt x="f2057" y="f2053"/>
                  </a:lnTo>
                  <a:lnTo>
                    <a:pt x="f2056" y="f2005"/>
                  </a:lnTo>
                  <a:lnTo>
                    <a:pt x="f2055" y="f2005"/>
                  </a:lnTo>
                  <a:lnTo>
                    <a:pt x="f2058" y="f2053"/>
                  </a:lnTo>
                  <a:lnTo>
                    <a:pt x="f2058" y="f2052"/>
                  </a:lnTo>
                  <a:lnTo>
                    <a:pt x="f2055" y="f2049"/>
                  </a:lnTo>
                  <a:close/>
                </a:path>
                <a:path w="6172200" h="1781175">
                  <a:moveTo>
                    <a:pt x="f545" y="f2049"/>
                  </a:moveTo>
                  <a:lnTo>
                    <a:pt x="f546" y="f2049"/>
                  </a:lnTo>
                  <a:lnTo>
                    <a:pt x="f547" y="f2052"/>
                  </a:lnTo>
                  <a:lnTo>
                    <a:pt x="f547" y="f2053"/>
                  </a:lnTo>
                  <a:lnTo>
                    <a:pt x="f546" y="f2005"/>
                  </a:lnTo>
                  <a:lnTo>
                    <a:pt x="f545" y="f2005"/>
                  </a:lnTo>
                  <a:lnTo>
                    <a:pt x="f548" y="f2053"/>
                  </a:lnTo>
                  <a:lnTo>
                    <a:pt x="f548" y="f2052"/>
                  </a:lnTo>
                  <a:lnTo>
                    <a:pt x="f545" y="f2049"/>
                  </a:lnTo>
                  <a:close/>
                </a:path>
                <a:path w="6172200" h="1781175">
                  <a:moveTo>
                    <a:pt x="f2059" y="f2049"/>
                  </a:moveTo>
                  <a:lnTo>
                    <a:pt x="f2060" y="f2049"/>
                  </a:lnTo>
                  <a:lnTo>
                    <a:pt x="f1660" y="f2052"/>
                  </a:lnTo>
                  <a:lnTo>
                    <a:pt x="f1660" y="f2053"/>
                  </a:lnTo>
                  <a:lnTo>
                    <a:pt x="f2060" y="f2005"/>
                  </a:lnTo>
                  <a:lnTo>
                    <a:pt x="f2059" y="f2005"/>
                  </a:lnTo>
                  <a:lnTo>
                    <a:pt x="f1264" y="f2053"/>
                  </a:lnTo>
                  <a:lnTo>
                    <a:pt x="f1264" y="f2052"/>
                  </a:lnTo>
                  <a:lnTo>
                    <a:pt x="f2059" y="f2049"/>
                  </a:lnTo>
                  <a:close/>
                </a:path>
                <a:path w="6172200" h="1781175">
                  <a:moveTo>
                    <a:pt x="f2061" y="f2062"/>
                  </a:moveTo>
                  <a:lnTo>
                    <a:pt x="f2063" y="f2062"/>
                  </a:lnTo>
                  <a:lnTo>
                    <a:pt x="f645" y="f2064"/>
                  </a:lnTo>
                  <a:lnTo>
                    <a:pt x="f645" y="f2065"/>
                  </a:lnTo>
                  <a:lnTo>
                    <a:pt x="f2063" y="f2015"/>
                  </a:lnTo>
                  <a:lnTo>
                    <a:pt x="f2061" y="f2015"/>
                  </a:lnTo>
                  <a:lnTo>
                    <a:pt x="f2066" y="f2065"/>
                  </a:lnTo>
                  <a:lnTo>
                    <a:pt x="f2066" y="f2064"/>
                  </a:lnTo>
                  <a:lnTo>
                    <a:pt x="f2061" y="f2062"/>
                  </a:lnTo>
                  <a:close/>
                </a:path>
                <a:path w="6172200" h="1781175">
                  <a:moveTo>
                    <a:pt x="f195" y="f2062"/>
                  </a:moveTo>
                  <a:lnTo>
                    <a:pt x="f196" y="f2062"/>
                  </a:lnTo>
                  <a:lnTo>
                    <a:pt x="f197" y="f2064"/>
                  </a:lnTo>
                  <a:lnTo>
                    <a:pt x="f197" y="f2065"/>
                  </a:lnTo>
                  <a:lnTo>
                    <a:pt x="f196" y="f2015"/>
                  </a:lnTo>
                  <a:lnTo>
                    <a:pt x="f195" y="f2015"/>
                  </a:lnTo>
                  <a:lnTo>
                    <a:pt x="f198" y="f2065"/>
                  </a:lnTo>
                  <a:lnTo>
                    <a:pt x="f198" y="f2064"/>
                  </a:lnTo>
                  <a:lnTo>
                    <a:pt x="f195" y="f2062"/>
                  </a:lnTo>
                  <a:close/>
                </a:path>
                <a:path w="6172200" h="1781175">
                  <a:moveTo>
                    <a:pt x="f1664" y="f2062"/>
                  </a:moveTo>
                  <a:lnTo>
                    <a:pt x="f1665" y="f2062"/>
                  </a:lnTo>
                  <a:lnTo>
                    <a:pt x="f1666" y="f2064"/>
                  </a:lnTo>
                  <a:lnTo>
                    <a:pt x="f1666" y="f2065"/>
                  </a:lnTo>
                  <a:lnTo>
                    <a:pt x="f1665" y="f2015"/>
                  </a:lnTo>
                  <a:lnTo>
                    <a:pt x="f1664" y="f2015"/>
                  </a:lnTo>
                  <a:lnTo>
                    <a:pt x="f986" y="f2065"/>
                  </a:lnTo>
                  <a:lnTo>
                    <a:pt x="f986" y="f2064"/>
                  </a:lnTo>
                  <a:lnTo>
                    <a:pt x="f1664" y="f2062"/>
                  </a:lnTo>
                  <a:close/>
                </a:path>
                <a:path w="6172200" h="1781175">
                  <a:moveTo>
                    <a:pt x="f2067" y="f2062"/>
                  </a:moveTo>
                  <a:lnTo>
                    <a:pt x="f2068" y="f2062"/>
                  </a:lnTo>
                  <a:lnTo>
                    <a:pt x="f1427" y="f2064"/>
                  </a:lnTo>
                  <a:lnTo>
                    <a:pt x="f1427" y="f2065"/>
                  </a:lnTo>
                  <a:lnTo>
                    <a:pt x="f2068" y="f2015"/>
                  </a:lnTo>
                  <a:lnTo>
                    <a:pt x="f2067" y="f2015"/>
                  </a:lnTo>
                  <a:lnTo>
                    <a:pt x="f965" y="f2065"/>
                  </a:lnTo>
                  <a:lnTo>
                    <a:pt x="f965" y="f2064"/>
                  </a:lnTo>
                  <a:lnTo>
                    <a:pt x="f2067" y="f2062"/>
                  </a:lnTo>
                  <a:close/>
                </a:path>
                <a:path w="6172200" h="1781175">
                  <a:moveTo>
                    <a:pt x="f2069" y="f2062"/>
                  </a:moveTo>
                  <a:lnTo>
                    <a:pt x="f2070" y="f2062"/>
                  </a:lnTo>
                  <a:lnTo>
                    <a:pt x="f2071" y="f2064"/>
                  </a:lnTo>
                  <a:lnTo>
                    <a:pt x="f2071" y="f2065"/>
                  </a:lnTo>
                  <a:lnTo>
                    <a:pt x="f2070" y="f2015"/>
                  </a:lnTo>
                  <a:lnTo>
                    <a:pt x="f2069" y="f2015"/>
                  </a:lnTo>
                  <a:lnTo>
                    <a:pt x="f2072" y="f2065"/>
                  </a:lnTo>
                  <a:lnTo>
                    <a:pt x="f2072" y="f2064"/>
                  </a:lnTo>
                  <a:lnTo>
                    <a:pt x="f2069" y="f2062"/>
                  </a:lnTo>
                  <a:close/>
                </a:path>
                <a:path w="6172200" h="1781175">
                  <a:moveTo>
                    <a:pt x="f2073" y="f2074"/>
                  </a:moveTo>
                  <a:lnTo>
                    <a:pt x="f2075" y="f2074"/>
                  </a:lnTo>
                  <a:lnTo>
                    <a:pt x="f2076" y="f2077"/>
                  </a:lnTo>
                  <a:lnTo>
                    <a:pt x="f2076" y="f2078"/>
                  </a:lnTo>
                  <a:lnTo>
                    <a:pt x="f2075" y="f2024"/>
                  </a:lnTo>
                  <a:lnTo>
                    <a:pt x="f2073" y="f2024"/>
                  </a:lnTo>
                  <a:lnTo>
                    <a:pt x="f2079" y="f2078"/>
                  </a:lnTo>
                  <a:lnTo>
                    <a:pt x="f2079" y="f2077"/>
                  </a:lnTo>
                  <a:lnTo>
                    <a:pt x="f2073" y="f2074"/>
                  </a:lnTo>
                  <a:close/>
                </a:path>
                <a:path w="6172200" h="1781175">
                  <a:moveTo>
                    <a:pt x="f2080" y="f2074"/>
                  </a:moveTo>
                  <a:lnTo>
                    <a:pt x="f2081" y="f2074"/>
                  </a:lnTo>
                  <a:lnTo>
                    <a:pt x="f2082" y="f2077"/>
                  </a:lnTo>
                  <a:lnTo>
                    <a:pt x="f2082" y="f2078"/>
                  </a:lnTo>
                  <a:lnTo>
                    <a:pt x="f2081" y="f2024"/>
                  </a:lnTo>
                  <a:lnTo>
                    <a:pt x="f2080" y="f2024"/>
                  </a:lnTo>
                  <a:lnTo>
                    <a:pt x="f2083" y="f2078"/>
                  </a:lnTo>
                  <a:lnTo>
                    <a:pt x="f2083" y="f2077"/>
                  </a:lnTo>
                  <a:lnTo>
                    <a:pt x="f2080" y="f2074"/>
                  </a:lnTo>
                  <a:close/>
                </a:path>
                <a:path w="6172200" h="1781175">
                  <a:moveTo>
                    <a:pt x="f2084" y="f2074"/>
                  </a:moveTo>
                  <a:lnTo>
                    <a:pt x="f2085" y="f2074"/>
                  </a:lnTo>
                  <a:lnTo>
                    <a:pt x="f2086" y="f2077"/>
                  </a:lnTo>
                  <a:lnTo>
                    <a:pt x="f2086" y="f2078"/>
                  </a:lnTo>
                  <a:lnTo>
                    <a:pt x="f2085" y="f2024"/>
                  </a:lnTo>
                  <a:lnTo>
                    <a:pt x="f2084" y="f2024"/>
                  </a:lnTo>
                  <a:lnTo>
                    <a:pt x="f2087" y="f2078"/>
                  </a:lnTo>
                  <a:lnTo>
                    <a:pt x="f2087" y="f2077"/>
                  </a:lnTo>
                  <a:lnTo>
                    <a:pt x="f2084" y="f2074"/>
                  </a:lnTo>
                  <a:close/>
                </a:path>
                <a:path w="6172200" h="1781175">
                  <a:moveTo>
                    <a:pt x="f739" y="f2074"/>
                  </a:moveTo>
                  <a:lnTo>
                    <a:pt x="f740" y="f2074"/>
                  </a:lnTo>
                  <a:lnTo>
                    <a:pt x="f291" y="f2077"/>
                  </a:lnTo>
                  <a:lnTo>
                    <a:pt x="f291" y="f2078"/>
                  </a:lnTo>
                  <a:lnTo>
                    <a:pt x="f740" y="f2024"/>
                  </a:lnTo>
                  <a:lnTo>
                    <a:pt x="f739" y="f2024"/>
                  </a:lnTo>
                  <a:lnTo>
                    <a:pt x="f741" y="f2078"/>
                  </a:lnTo>
                  <a:lnTo>
                    <a:pt x="f741" y="f2077"/>
                  </a:lnTo>
                  <a:lnTo>
                    <a:pt x="f739" y="f2074"/>
                  </a:lnTo>
                  <a:close/>
                </a:path>
                <a:path w="6172200" h="1781175">
                  <a:moveTo>
                    <a:pt x="f2088" y="f2074"/>
                  </a:moveTo>
                  <a:lnTo>
                    <a:pt x="f2089" y="f2074"/>
                  </a:lnTo>
                  <a:lnTo>
                    <a:pt x="f1619" y="f2077"/>
                  </a:lnTo>
                  <a:lnTo>
                    <a:pt x="f1619" y="f2078"/>
                  </a:lnTo>
                  <a:lnTo>
                    <a:pt x="f2089" y="f2024"/>
                  </a:lnTo>
                  <a:lnTo>
                    <a:pt x="f2088" y="f2024"/>
                  </a:lnTo>
                  <a:lnTo>
                    <a:pt x="f2090" y="f2078"/>
                  </a:lnTo>
                  <a:lnTo>
                    <a:pt x="f2090" y="f2077"/>
                  </a:lnTo>
                  <a:lnTo>
                    <a:pt x="f2088" y="f2074"/>
                  </a:lnTo>
                  <a:close/>
                </a:path>
                <a:path w="6172200" h="1781175">
                  <a:moveTo>
                    <a:pt x="f1671" y="f2091"/>
                  </a:moveTo>
                  <a:lnTo>
                    <a:pt x="f1673" y="f2091"/>
                  </a:lnTo>
                  <a:lnTo>
                    <a:pt x="f1674" y="f2092"/>
                  </a:lnTo>
                  <a:lnTo>
                    <a:pt x="f1674" y="f2093"/>
                  </a:lnTo>
                  <a:lnTo>
                    <a:pt x="f1673" y="f2028"/>
                  </a:lnTo>
                  <a:lnTo>
                    <a:pt x="f1671" y="f2028"/>
                  </a:lnTo>
                  <a:lnTo>
                    <a:pt x="f1677" y="f2093"/>
                  </a:lnTo>
                  <a:lnTo>
                    <a:pt x="f1677" y="f2092"/>
                  </a:lnTo>
                  <a:lnTo>
                    <a:pt x="f1671" y="f2091"/>
                  </a:lnTo>
                  <a:close/>
                </a:path>
                <a:path w="6172200" h="1781175">
                  <a:moveTo>
                    <a:pt x="f2094" y="f2091"/>
                  </a:moveTo>
                  <a:lnTo>
                    <a:pt x="f2095" y="f2091"/>
                  </a:lnTo>
                  <a:lnTo>
                    <a:pt x="f352" y="f2092"/>
                  </a:lnTo>
                  <a:lnTo>
                    <a:pt x="f352" y="f2093"/>
                  </a:lnTo>
                  <a:lnTo>
                    <a:pt x="f2095" y="f2028"/>
                  </a:lnTo>
                  <a:lnTo>
                    <a:pt x="f2094" y="f2028"/>
                  </a:lnTo>
                  <a:lnTo>
                    <a:pt x="f2096" y="f2093"/>
                  </a:lnTo>
                  <a:lnTo>
                    <a:pt x="f2096" y="f2092"/>
                  </a:lnTo>
                  <a:lnTo>
                    <a:pt x="f2094" y="f2091"/>
                  </a:lnTo>
                  <a:close/>
                </a:path>
                <a:path w="6172200" h="1781175">
                  <a:moveTo>
                    <a:pt x="f12" y="f2097"/>
                  </a:moveTo>
                  <a:lnTo>
                    <a:pt x="f14" y="f2097"/>
                  </a:lnTo>
                  <a:lnTo>
                    <a:pt x="f15" y="f2098"/>
                  </a:lnTo>
                  <a:lnTo>
                    <a:pt x="f15" y="f2099"/>
                  </a:lnTo>
                  <a:lnTo>
                    <a:pt x="f14" y="f2035"/>
                  </a:lnTo>
                  <a:lnTo>
                    <a:pt x="f12" y="f2035"/>
                  </a:lnTo>
                  <a:lnTo>
                    <a:pt x="f19" y="f2099"/>
                  </a:lnTo>
                  <a:lnTo>
                    <a:pt x="f19" y="f2098"/>
                  </a:lnTo>
                  <a:lnTo>
                    <a:pt x="f12" y="f2097"/>
                  </a:lnTo>
                  <a:close/>
                </a:path>
                <a:path w="6172200" h="1781175">
                  <a:moveTo>
                    <a:pt x="f143" y="f2097"/>
                  </a:moveTo>
                  <a:lnTo>
                    <a:pt x="f145" y="f2097"/>
                  </a:lnTo>
                  <a:lnTo>
                    <a:pt x="f146" y="f2098"/>
                  </a:lnTo>
                  <a:lnTo>
                    <a:pt x="f146" y="f2099"/>
                  </a:lnTo>
                  <a:lnTo>
                    <a:pt x="f145" y="f2035"/>
                  </a:lnTo>
                  <a:lnTo>
                    <a:pt x="f143" y="f2035"/>
                  </a:lnTo>
                  <a:lnTo>
                    <a:pt x="f149" y="f2099"/>
                  </a:lnTo>
                  <a:lnTo>
                    <a:pt x="f149" y="f2098"/>
                  </a:lnTo>
                  <a:lnTo>
                    <a:pt x="f143" y="f2097"/>
                  </a:lnTo>
                  <a:close/>
                </a:path>
                <a:path w="6172200" h="1781175">
                  <a:moveTo>
                    <a:pt x="f2100" y="f2101"/>
                  </a:moveTo>
                  <a:lnTo>
                    <a:pt x="f2102" y="f2101"/>
                  </a:lnTo>
                  <a:lnTo>
                    <a:pt x="f689" y="f2103"/>
                  </a:lnTo>
                  <a:lnTo>
                    <a:pt x="f689" y="f2104"/>
                  </a:lnTo>
                  <a:lnTo>
                    <a:pt x="f2102" y="f2062"/>
                  </a:lnTo>
                  <a:lnTo>
                    <a:pt x="f2100" y="f2062"/>
                  </a:lnTo>
                  <a:lnTo>
                    <a:pt x="f2105" y="f2104"/>
                  </a:lnTo>
                  <a:lnTo>
                    <a:pt x="f2105" y="f2103"/>
                  </a:lnTo>
                  <a:lnTo>
                    <a:pt x="f2100" y="f2101"/>
                  </a:lnTo>
                  <a:close/>
                </a:path>
                <a:path w="6172200" h="1781175">
                  <a:moveTo>
                    <a:pt x="f646" y="f2101"/>
                  </a:moveTo>
                  <a:lnTo>
                    <a:pt x="f647" y="f2101"/>
                  </a:lnTo>
                  <a:lnTo>
                    <a:pt x="f648" y="f2103"/>
                  </a:lnTo>
                  <a:lnTo>
                    <a:pt x="f648" y="f2104"/>
                  </a:lnTo>
                  <a:lnTo>
                    <a:pt x="f647" y="f2062"/>
                  </a:lnTo>
                  <a:lnTo>
                    <a:pt x="f646" y="f2062"/>
                  </a:lnTo>
                  <a:lnTo>
                    <a:pt x="f649" y="f2104"/>
                  </a:lnTo>
                  <a:lnTo>
                    <a:pt x="f649" y="f2103"/>
                  </a:lnTo>
                  <a:lnTo>
                    <a:pt x="f646" y="f2101"/>
                  </a:lnTo>
                  <a:close/>
                </a:path>
                <a:path w="6172200" h="1781175">
                  <a:moveTo>
                    <a:pt x="f2106" y="f2107"/>
                  </a:moveTo>
                  <a:lnTo>
                    <a:pt x="f2108" y="f2107"/>
                  </a:lnTo>
                  <a:lnTo>
                    <a:pt x="f2109" y="f2110"/>
                  </a:lnTo>
                  <a:lnTo>
                    <a:pt x="f2109" y="f2111"/>
                  </a:lnTo>
                  <a:lnTo>
                    <a:pt x="f2108" y="f2074"/>
                  </a:lnTo>
                  <a:lnTo>
                    <a:pt x="f2106" y="f2074"/>
                  </a:lnTo>
                  <a:lnTo>
                    <a:pt x="f2112" y="f2111"/>
                  </a:lnTo>
                  <a:lnTo>
                    <a:pt x="f2112" y="f2110"/>
                  </a:lnTo>
                  <a:lnTo>
                    <a:pt x="f2106" y="f2107"/>
                  </a:lnTo>
                  <a:close/>
                </a:path>
                <a:path w="6172200" h="1781175">
                  <a:moveTo>
                    <a:pt x="f2113" y="f2107"/>
                  </a:moveTo>
                  <a:lnTo>
                    <a:pt x="f2114" y="f2107"/>
                  </a:lnTo>
                  <a:lnTo>
                    <a:pt x="f2115" y="f2110"/>
                  </a:lnTo>
                  <a:lnTo>
                    <a:pt x="f2115" y="f2111"/>
                  </a:lnTo>
                  <a:lnTo>
                    <a:pt x="f2114" y="f2074"/>
                  </a:lnTo>
                  <a:lnTo>
                    <a:pt x="f2113" y="f2074"/>
                  </a:lnTo>
                  <a:lnTo>
                    <a:pt x="f2116" y="f2111"/>
                  </a:lnTo>
                  <a:lnTo>
                    <a:pt x="f2116" y="f2110"/>
                  </a:lnTo>
                  <a:lnTo>
                    <a:pt x="f2113" y="f2107"/>
                  </a:lnTo>
                  <a:close/>
                </a:path>
                <a:path w="6172200" h="1781175">
                  <a:moveTo>
                    <a:pt x="f2117" y="f2107"/>
                  </a:moveTo>
                  <a:lnTo>
                    <a:pt x="f2118" y="f2107"/>
                  </a:lnTo>
                  <a:lnTo>
                    <a:pt x="f707" y="f2110"/>
                  </a:lnTo>
                  <a:lnTo>
                    <a:pt x="f707" y="f2111"/>
                  </a:lnTo>
                  <a:lnTo>
                    <a:pt x="f2118" y="f2074"/>
                  </a:lnTo>
                  <a:lnTo>
                    <a:pt x="f2117" y="f2074"/>
                  </a:lnTo>
                  <a:lnTo>
                    <a:pt x="f2119" y="f2111"/>
                  </a:lnTo>
                  <a:lnTo>
                    <a:pt x="f2119" y="f2110"/>
                  </a:lnTo>
                  <a:lnTo>
                    <a:pt x="f2117" y="f2107"/>
                  </a:lnTo>
                  <a:close/>
                </a:path>
                <a:path w="6172200" h="1781175">
                  <a:moveTo>
                    <a:pt x="f2120" y="f2107"/>
                  </a:moveTo>
                  <a:lnTo>
                    <a:pt x="f2121" y="f2107"/>
                  </a:lnTo>
                  <a:lnTo>
                    <a:pt x="f2122" y="f2110"/>
                  </a:lnTo>
                  <a:lnTo>
                    <a:pt x="f2122" y="f2111"/>
                  </a:lnTo>
                  <a:lnTo>
                    <a:pt x="f2121" y="f2074"/>
                  </a:lnTo>
                  <a:lnTo>
                    <a:pt x="f2120" y="f2074"/>
                  </a:lnTo>
                  <a:lnTo>
                    <a:pt x="f1280" y="f2111"/>
                  </a:lnTo>
                  <a:lnTo>
                    <a:pt x="f1280" y="f2110"/>
                  </a:lnTo>
                  <a:lnTo>
                    <a:pt x="f2120" y="f2107"/>
                  </a:lnTo>
                  <a:close/>
                </a:path>
                <a:path w="6172200" h="1781175">
                  <a:moveTo>
                    <a:pt x="f1643" y="f2123"/>
                  </a:moveTo>
                  <a:lnTo>
                    <a:pt x="f1645" y="f2123"/>
                  </a:lnTo>
                  <a:lnTo>
                    <a:pt x="f1646" y="f2124"/>
                  </a:lnTo>
                  <a:lnTo>
                    <a:pt x="f1646" y="f2125"/>
                  </a:lnTo>
                  <a:lnTo>
                    <a:pt x="f1645" y="f2091"/>
                  </a:lnTo>
                  <a:lnTo>
                    <a:pt x="f1643" y="f2091"/>
                  </a:lnTo>
                  <a:lnTo>
                    <a:pt x="f1649" y="f2125"/>
                  </a:lnTo>
                  <a:lnTo>
                    <a:pt x="f1649" y="f2124"/>
                  </a:lnTo>
                  <a:lnTo>
                    <a:pt x="f1643" y="f2123"/>
                  </a:lnTo>
                  <a:close/>
                </a:path>
                <a:path w="6172200" h="1781175">
                  <a:moveTo>
                    <a:pt x="f2126" y="f2123"/>
                  </a:moveTo>
                  <a:lnTo>
                    <a:pt x="f2127" y="f2123"/>
                  </a:lnTo>
                  <a:lnTo>
                    <a:pt x="f2128" y="f2124"/>
                  </a:lnTo>
                  <a:lnTo>
                    <a:pt x="f2128" y="f2125"/>
                  </a:lnTo>
                  <a:lnTo>
                    <a:pt x="f2127" y="f2091"/>
                  </a:lnTo>
                  <a:lnTo>
                    <a:pt x="f2126" y="f2091"/>
                  </a:lnTo>
                  <a:lnTo>
                    <a:pt x="f2129" y="f2125"/>
                  </a:lnTo>
                  <a:lnTo>
                    <a:pt x="f2129" y="f2124"/>
                  </a:lnTo>
                  <a:lnTo>
                    <a:pt x="f2126" y="f2123"/>
                  </a:lnTo>
                  <a:close/>
                </a:path>
                <a:path w="6172200" h="1781175">
                  <a:moveTo>
                    <a:pt x="f2130" y="f2123"/>
                  </a:moveTo>
                  <a:lnTo>
                    <a:pt x="f2131" y="f2123"/>
                  </a:lnTo>
                  <a:lnTo>
                    <a:pt x="f2132" y="f2124"/>
                  </a:lnTo>
                  <a:lnTo>
                    <a:pt x="f2132" y="f2125"/>
                  </a:lnTo>
                  <a:lnTo>
                    <a:pt x="f2131" y="f2091"/>
                  </a:lnTo>
                  <a:lnTo>
                    <a:pt x="f2130" y="f2091"/>
                  </a:lnTo>
                  <a:lnTo>
                    <a:pt x="f2133" y="f2125"/>
                  </a:lnTo>
                  <a:lnTo>
                    <a:pt x="f2133" y="f2124"/>
                  </a:lnTo>
                  <a:lnTo>
                    <a:pt x="f2130" y="f2123"/>
                  </a:lnTo>
                  <a:close/>
                </a:path>
                <a:path w="6172200" h="1781175">
                  <a:moveTo>
                    <a:pt x="f2134" y="f2123"/>
                  </a:moveTo>
                  <a:lnTo>
                    <a:pt x="f2135" y="f2123"/>
                  </a:lnTo>
                  <a:lnTo>
                    <a:pt x="f1963" y="f2124"/>
                  </a:lnTo>
                  <a:lnTo>
                    <a:pt x="f1963" y="f2125"/>
                  </a:lnTo>
                  <a:lnTo>
                    <a:pt x="f2135" y="f2091"/>
                  </a:lnTo>
                  <a:lnTo>
                    <a:pt x="f2134" y="f2091"/>
                  </a:lnTo>
                  <a:lnTo>
                    <a:pt x="f2136" y="f2125"/>
                  </a:lnTo>
                  <a:lnTo>
                    <a:pt x="f2136" y="f2124"/>
                  </a:lnTo>
                  <a:lnTo>
                    <a:pt x="f2134" y="f2123"/>
                  </a:lnTo>
                  <a:close/>
                </a:path>
                <a:path w="6172200" h="1781175">
                  <a:moveTo>
                    <a:pt x="f2137" y="f2123"/>
                  </a:moveTo>
                  <a:lnTo>
                    <a:pt x="f2138" y="f2123"/>
                  </a:lnTo>
                  <a:lnTo>
                    <a:pt x="f2139" y="f2124"/>
                  </a:lnTo>
                  <a:lnTo>
                    <a:pt x="f2139" y="f2125"/>
                  </a:lnTo>
                  <a:lnTo>
                    <a:pt x="f2138" y="f2091"/>
                  </a:lnTo>
                  <a:lnTo>
                    <a:pt x="f2137" y="f2091"/>
                  </a:lnTo>
                  <a:lnTo>
                    <a:pt x="f2140" y="f2125"/>
                  </a:lnTo>
                  <a:lnTo>
                    <a:pt x="f2140" y="f2124"/>
                  </a:lnTo>
                  <a:lnTo>
                    <a:pt x="f2137" y="f2123"/>
                  </a:lnTo>
                  <a:close/>
                </a:path>
                <a:path w="6172200" h="1781175">
                  <a:moveTo>
                    <a:pt x="f2141" y="f2123"/>
                  </a:moveTo>
                  <a:lnTo>
                    <a:pt x="f2000" y="f2123"/>
                  </a:lnTo>
                  <a:lnTo>
                    <a:pt x="f2142" y="f2124"/>
                  </a:lnTo>
                  <a:lnTo>
                    <a:pt x="f2142" y="f2125"/>
                  </a:lnTo>
                  <a:lnTo>
                    <a:pt x="f2000" y="f2091"/>
                  </a:lnTo>
                  <a:lnTo>
                    <a:pt x="f2141" y="f2091"/>
                  </a:lnTo>
                  <a:lnTo>
                    <a:pt x="f1294" y="f2125"/>
                  </a:lnTo>
                  <a:lnTo>
                    <a:pt x="f1294" y="f2124"/>
                  </a:lnTo>
                  <a:lnTo>
                    <a:pt x="f2141" y="f2123"/>
                  </a:lnTo>
                  <a:close/>
                </a:path>
                <a:path w="6172200" h="1781175">
                  <a:moveTo>
                    <a:pt x="f2143" y="f2144"/>
                  </a:moveTo>
                  <a:lnTo>
                    <a:pt x="f2145" y="f2144"/>
                  </a:lnTo>
                  <a:lnTo>
                    <a:pt x="f544" y="f2146"/>
                  </a:lnTo>
                  <a:lnTo>
                    <a:pt x="f544" y="f2147"/>
                  </a:lnTo>
                  <a:lnTo>
                    <a:pt x="f2145" y="f2148"/>
                  </a:lnTo>
                  <a:lnTo>
                    <a:pt x="f2143" y="f2148"/>
                  </a:lnTo>
                  <a:lnTo>
                    <a:pt x="f1826" y="f2147"/>
                  </a:lnTo>
                  <a:lnTo>
                    <a:pt x="f1826" y="f2146"/>
                  </a:lnTo>
                  <a:lnTo>
                    <a:pt x="f2143" y="f2144"/>
                  </a:lnTo>
                  <a:close/>
                </a:path>
                <a:path w="6172200" h="1781175">
                  <a:moveTo>
                    <a:pt x="f269" y="f2144"/>
                  </a:moveTo>
                  <a:lnTo>
                    <a:pt x="f270" y="f2144"/>
                  </a:lnTo>
                  <a:lnTo>
                    <a:pt x="f271" y="f2146"/>
                  </a:lnTo>
                  <a:lnTo>
                    <a:pt x="f271" y="f2147"/>
                  </a:lnTo>
                  <a:lnTo>
                    <a:pt x="f270" y="f2148"/>
                  </a:lnTo>
                  <a:lnTo>
                    <a:pt x="f269" y="f2148"/>
                  </a:lnTo>
                  <a:lnTo>
                    <a:pt x="f272" y="f2147"/>
                  </a:lnTo>
                  <a:lnTo>
                    <a:pt x="f272" y="f2146"/>
                  </a:lnTo>
                  <a:lnTo>
                    <a:pt x="f269" y="f2144"/>
                  </a:lnTo>
                  <a:close/>
                </a:path>
                <a:path w="6172200" h="1781175">
                  <a:moveTo>
                    <a:pt x="f2149" y="f2144"/>
                  </a:moveTo>
                  <a:lnTo>
                    <a:pt x="f2150" y="f2144"/>
                  </a:lnTo>
                  <a:lnTo>
                    <a:pt x="f2151" y="f2146"/>
                  </a:lnTo>
                  <a:lnTo>
                    <a:pt x="f2151" y="f2147"/>
                  </a:lnTo>
                  <a:lnTo>
                    <a:pt x="f2150" y="f2148"/>
                  </a:lnTo>
                  <a:lnTo>
                    <a:pt x="f2149" y="f2148"/>
                  </a:lnTo>
                  <a:lnTo>
                    <a:pt x="f1245" y="f2147"/>
                  </a:lnTo>
                  <a:lnTo>
                    <a:pt x="f1245" y="f2146"/>
                  </a:lnTo>
                  <a:lnTo>
                    <a:pt x="f2149" y="f2144"/>
                  </a:lnTo>
                  <a:close/>
                </a:path>
                <a:path w="6172200" h="1781175">
                  <a:moveTo>
                    <a:pt x="f2152" y="f2153"/>
                  </a:moveTo>
                  <a:lnTo>
                    <a:pt x="f2154" y="f2153"/>
                  </a:lnTo>
                  <a:lnTo>
                    <a:pt x="f2155" y="f2156"/>
                  </a:lnTo>
                  <a:lnTo>
                    <a:pt x="f2155" y="f2157"/>
                  </a:lnTo>
                  <a:lnTo>
                    <a:pt x="f2154" y="f2158"/>
                  </a:lnTo>
                  <a:lnTo>
                    <a:pt x="f2152" y="f2158"/>
                  </a:lnTo>
                  <a:lnTo>
                    <a:pt x="f1842" y="f2157"/>
                  </a:lnTo>
                  <a:lnTo>
                    <a:pt x="f1842" y="f2156"/>
                  </a:lnTo>
                  <a:lnTo>
                    <a:pt x="f2152" y="f2153"/>
                  </a:lnTo>
                  <a:close/>
                </a:path>
                <a:path w="6172200" h="1781175">
                  <a:moveTo>
                    <a:pt x="f1547" y="f2153"/>
                  </a:moveTo>
                  <a:lnTo>
                    <a:pt x="f1549" y="f2153"/>
                  </a:lnTo>
                  <a:lnTo>
                    <a:pt x="f1550" y="f2156"/>
                  </a:lnTo>
                  <a:lnTo>
                    <a:pt x="f1550" y="f2157"/>
                  </a:lnTo>
                  <a:lnTo>
                    <a:pt x="f1549" y="f2158"/>
                  </a:lnTo>
                  <a:lnTo>
                    <a:pt x="f1547" y="f2158"/>
                  </a:lnTo>
                  <a:lnTo>
                    <a:pt x="f1553" y="f2157"/>
                  </a:lnTo>
                  <a:lnTo>
                    <a:pt x="f1553" y="f2156"/>
                  </a:lnTo>
                  <a:lnTo>
                    <a:pt x="f1547" y="f2153"/>
                  </a:lnTo>
                  <a:close/>
                </a:path>
                <a:path w="6172200" h="1781175">
                  <a:moveTo>
                    <a:pt x="f2159" y="f2153"/>
                  </a:moveTo>
                  <a:lnTo>
                    <a:pt x="f2160" y="f2153"/>
                  </a:lnTo>
                  <a:lnTo>
                    <a:pt x="f2161" y="f2156"/>
                  </a:lnTo>
                  <a:lnTo>
                    <a:pt x="f2161" y="f2157"/>
                  </a:lnTo>
                  <a:lnTo>
                    <a:pt x="f2160" y="f2158"/>
                  </a:lnTo>
                  <a:lnTo>
                    <a:pt x="f2159" y="f2158"/>
                  </a:lnTo>
                  <a:lnTo>
                    <a:pt x="f2162" y="f2157"/>
                  </a:lnTo>
                  <a:lnTo>
                    <a:pt x="f2162" y="f2156"/>
                  </a:lnTo>
                  <a:lnTo>
                    <a:pt x="f2159" y="f2153"/>
                  </a:lnTo>
                  <a:close/>
                </a:path>
                <a:path w="6172200" h="1781175">
                  <a:moveTo>
                    <a:pt x="f2023" y="f2163"/>
                  </a:moveTo>
                  <a:lnTo>
                    <a:pt x="f2025" y="f2163"/>
                  </a:lnTo>
                  <a:lnTo>
                    <a:pt x="f1529" y="f2164"/>
                  </a:lnTo>
                  <a:lnTo>
                    <a:pt x="f1529" y="f2165"/>
                  </a:lnTo>
                  <a:lnTo>
                    <a:pt x="f2025" y="f2101"/>
                  </a:lnTo>
                  <a:lnTo>
                    <a:pt x="f2023" y="f2101"/>
                  </a:lnTo>
                  <a:lnTo>
                    <a:pt x="f3" y="f2165"/>
                  </a:lnTo>
                  <a:lnTo>
                    <a:pt x="f3" y="f2164"/>
                  </a:lnTo>
                  <a:lnTo>
                    <a:pt x="f2023" y="f2163"/>
                  </a:lnTo>
                  <a:close/>
                </a:path>
                <a:path w="6172200" h="1781175">
                  <a:moveTo>
                    <a:pt x="f2166" y="f2163"/>
                  </a:moveTo>
                  <a:lnTo>
                    <a:pt x="f2167" y="f2163"/>
                  </a:lnTo>
                  <a:lnTo>
                    <a:pt x="f1813" y="f2164"/>
                  </a:lnTo>
                  <a:lnTo>
                    <a:pt x="f1813" y="f2165"/>
                  </a:lnTo>
                  <a:lnTo>
                    <a:pt x="f2167" y="f2101"/>
                  </a:lnTo>
                  <a:lnTo>
                    <a:pt x="f2166" y="f2101"/>
                  </a:lnTo>
                  <a:lnTo>
                    <a:pt x="f2168" y="f2165"/>
                  </a:lnTo>
                  <a:lnTo>
                    <a:pt x="f2168" y="f2164"/>
                  </a:lnTo>
                  <a:lnTo>
                    <a:pt x="f2166" y="f2163"/>
                  </a:lnTo>
                  <a:close/>
                </a:path>
                <a:path w="6172200" h="1781175">
                  <a:moveTo>
                    <a:pt x="f2169" y="f2163"/>
                  </a:moveTo>
                  <a:lnTo>
                    <a:pt x="f2170" y="f2163"/>
                  </a:lnTo>
                  <a:lnTo>
                    <a:pt x="f2171" y="f2164"/>
                  </a:lnTo>
                  <a:lnTo>
                    <a:pt x="f2171" y="f2165"/>
                  </a:lnTo>
                  <a:lnTo>
                    <a:pt x="f2170" y="f2101"/>
                  </a:lnTo>
                  <a:lnTo>
                    <a:pt x="f2169" y="f2101"/>
                  </a:lnTo>
                  <a:lnTo>
                    <a:pt x="f2172" y="f2165"/>
                  </a:lnTo>
                  <a:lnTo>
                    <a:pt x="f2172" y="f2164"/>
                  </a:lnTo>
                  <a:lnTo>
                    <a:pt x="f2169" y="f2163"/>
                  </a:lnTo>
                  <a:close/>
                </a:path>
                <a:path w="6172200" h="1781175">
                  <a:moveTo>
                    <a:pt x="f2173" y="f2163"/>
                  </a:moveTo>
                  <a:lnTo>
                    <a:pt x="f2174" y="f2163"/>
                  </a:lnTo>
                  <a:lnTo>
                    <a:pt x="f2175" y="f2164"/>
                  </a:lnTo>
                  <a:lnTo>
                    <a:pt x="f2175" y="f2165"/>
                  </a:lnTo>
                  <a:lnTo>
                    <a:pt x="f2174" y="f2101"/>
                  </a:lnTo>
                  <a:lnTo>
                    <a:pt x="f2173" y="f2101"/>
                  </a:lnTo>
                  <a:lnTo>
                    <a:pt x="f2176" y="f2165"/>
                  </a:lnTo>
                  <a:lnTo>
                    <a:pt x="f2176" y="f2164"/>
                  </a:lnTo>
                  <a:lnTo>
                    <a:pt x="f2173" y="f2163"/>
                  </a:lnTo>
                  <a:close/>
                </a:path>
                <a:path w="6172200" h="1781175">
                  <a:moveTo>
                    <a:pt x="f2177" y="f2163"/>
                  </a:moveTo>
                  <a:lnTo>
                    <a:pt x="f2178" y="f2163"/>
                  </a:lnTo>
                  <a:lnTo>
                    <a:pt x="f1460" y="f2164"/>
                  </a:lnTo>
                  <a:lnTo>
                    <a:pt x="f1460" y="f2165"/>
                  </a:lnTo>
                  <a:lnTo>
                    <a:pt x="f2178" y="f2101"/>
                  </a:lnTo>
                  <a:lnTo>
                    <a:pt x="f2177" y="f2101"/>
                  </a:lnTo>
                  <a:lnTo>
                    <a:pt x="f2179" y="f2165"/>
                  </a:lnTo>
                  <a:lnTo>
                    <a:pt x="f2179" y="f2164"/>
                  </a:lnTo>
                  <a:lnTo>
                    <a:pt x="f2177" y="f2163"/>
                  </a:lnTo>
                  <a:close/>
                </a:path>
                <a:path w="6172200" h="1781175">
                  <a:moveTo>
                    <a:pt x="f1309" y="f2163"/>
                  </a:moveTo>
                  <a:lnTo>
                    <a:pt x="f1310" y="f2163"/>
                  </a:lnTo>
                  <a:lnTo>
                    <a:pt x="f1311" y="f2164"/>
                  </a:lnTo>
                  <a:lnTo>
                    <a:pt x="f1311" y="f2165"/>
                  </a:lnTo>
                  <a:lnTo>
                    <a:pt x="f1310" y="f2101"/>
                  </a:lnTo>
                  <a:lnTo>
                    <a:pt x="f1309" y="f2101"/>
                  </a:lnTo>
                  <a:lnTo>
                    <a:pt x="f1312" y="f2165"/>
                  </a:lnTo>
                  <a:lnTo>
                    <a:pt x="f1312" y="f2164"/>
                  </a:lnTo>
                  <a:lnTo>
                    <a:pt x="f1309" y="f2163"/>
                  </a:lnTo>
                  <a:close/>
                </a:path>
                <a:path w="6172200" h="1781175">
                  <a:moveTo>
                    <a:pt x="f2180" y="f2163"/>
                  </a:moveTo>
                  <a:lnTo>
                    <a:pt x="f2181" y="f2163"/>
                  </a:lnTo>
                  <a:lnTo>
                    <a:pt x="f2182" y="f2164"/>
                  </a:lnTo>
                  <a:lnTo>
                    <a:pt x="f2182" y="f2165"/>
                  </a:lnTo>
                  <a:lnTo>
                    <a:pt x="f2181" y="f2101"/>
                  </a:lnTo>
                  <a:lnTo>
                    <a:pt x="f2180" y="f2101"/>
                  </a:lnTo>
                  <a:lnTo>
                    <a:pt x="f2183" y="f2165"/>
                  </a:lnTo>
                  <a:lnTo>
                    <a:pt x="f2183" y="f2164"/>
                  </a:lnTo>
                  <a:lnTo>
                    <a:pt x="f2180" y="f2163"/>
                  </a:lnTo>
                  <a:close/>
                </a:path>
                <a:path w="6172200" h="1781175">
                  <a:moveTo>
                    <a:pt x="f2184" y="f2185"/>
                  </a:moveTo>
                  <a:lnTo>
                    <a:pt x="f2186" y="f2185"/>
                  </a:lnTo>
                  <a:lnTo>
                    <a:pt x="f2187" y="f2188"/>
                  </a:lnTo>
                  <a:lnTo>
                    <a:pt x="f2187" y="f2189"/>
                  </a:lnTo>
                  <a:lnTo>
                    <a:pt x="f2186" y="f2144"/>
                  </a:lnTo>
                  <a:lnTo>
                    <a:pt x="f2184" y="f2144"/>
                  </a:lnTo>
                  <a:lnTo>
                    <a:pt x="f2190" y="f2189"/>
                  </a:lnTo>
                  <a:lnTo>
                    <a:pt x="f2190" y="f2188"/>
                  </a:lnTo>
                  <a:lnTo>
                    <a:pt x="f2184" y="f2185"/>
                  </a:lnTo>
                  <a:close/>
                </a:path>
                <a:path w="6172200" h="1781175">
                  <a:moveTo>
                    <a:pt x="f2191" y="f2185"/>
                  </a:moveTo>
                  <a:lnTo>
                    <a:pt x="f2192" y="f2185"/>
                  </a:lnTo>
                  <a:lnTo>
                    <a:pt x="f2193" y="f2188"/>
                  </a:lnTo>
                  <a:lnTo>
                    <a:pt x="f2193" y="f2189"/>
                  </a:lnTo>
                  <a:lnTo>
                    <a:pt x="f2192" y="f2144"/>
                  </a:lnTo>
                  <a:lnTo>
                    <a:pt x="f2191" y="f2144"/>
                  </a:lnTo>
                  <a:lnTo>
                    <a:pt x="f623" y="f2189"/>
                  </a:lnTo>
                  <a:lnTo>
                    <a:pt x="f623" y="f2188"/>
                  </a:lnTo>
                  <a:lnTo>
                    <a:pt x="f2191" y="f2185"/>
                  </a:lnTo>
                  <a:close/>
                </a:path>
                <a:path w="6172200" h="1781175">
                  <a:moveTo>
                    <a:pt x="f2194" y="f2185"/>
                  </a:moveTo>
                  <a:lnTo>
                    <a:pt x="f2195" y="f2185"/>
                  </a:lnTo>
                  <a:lnTo>
                    <a:pt x="f2" y="f2188"/>
                  </a:lnTo>
                  <a:lnTo>
                    <a:pt x="f2" y="f2189"/>
                  </a:lnTo>
                  <a:lnTo>
                    <a:pt x="f2195" y="f2144"/>
                  </a:lnTo>
                  <a:lnTo>
                    <a:pt x="f2194" y="f2144"/>
                  </a:lnTo>
                  <a:lnTo>
                    <a:pt x="f2196" y="f2189"/>
                  </a:lnTo>
                  <a:lnTo>
                    <a:pt x="f2196" y="f2188"/>
                  </a:lnTo>
                  <a:lnTo>
                    <a:pt x="f2194" y="f2185"/>
                  </a:lnTo>
                  <a:close/>
                </a:path>
                <a:path w="6172200" h="1781175">
                  <a:moveTo>
                    <a:pt x="f602" y="f2197"/>
                  </a:moveTo>
                  <a:lnTo>
                    <a:pt x="f604" y="f2197"/>
                  </a:lnTo>
                  <a:lnTo>
                    <a:pt x="f605" y="f2198"/>
                  </a:lnTo>
                  <a:lnTo>
                    <a:pt x="f605" y="f2199"/>
                  </a:lnTo>
                  <a:lnTo>
                    <a:pt x="f604" y="f2200"/>
                  </a:lnTo>
                  <a:lnTo>
                    <a:pt x="f602" y="f2200"/>
                  </a:lnTo>
                  <a:lnTo>
                    <a:pt x="f608" y="f2199"/>
                  </a:lnTo>
                  <a:lnTo>
                    <a:pt x="f608" y="f2198"/>
                  </a:lnTo>
                  <a:lnTo>
                    <a:pt x="f602" y="f2197"/>
                  </a:lnTo>
                  <a:close/>
                </a:path>
                <a:path w="6172200" h="1781175">
                  <a:moveTo>
                    <a:pt x="f2201" y="f2197"/>
                  </a:moveTo>
                  <a:lnTo>
                    <a:pt x="f2202" y="f2197"/>
                  </a:lnTo>
                  <a:lnTo>
                    <a:pt x="f2203" y="f2198"/>
                  </a:lnTo>
                  <a:lnTo>
                    <a:pt x="f2203" y="f2199"/>
                  </a:lnTo>
                  <a:lnTo>
                    <a:pt x="f2202" y="f2200"/>
                  </a:lnTo>
                  <a:lnTo>
                    <a:pt x="f2201" y="f2200"/>
                  </a:lnTo>
                  <a:lnTo>
                    <a:pt x="f2204" y="f2199"/>
                  </a:lnTo>
                  <a:lnTo>
                    <a:pt x="f2204" y="f2198"/>
                  </a:lnTo>
                  <a:lnTo>
                    <a:pt x="f2201" y="f2197"/>
                  </a:lnTo>
                  <a:close/>
                </a:path>
                <a:path w="6172200" h="1781175">
                  <a:moveTo>
                    <a:pt x="f1884" y="f2197"/>
                  </a:moveTo>
                  <a:lnTo>
                    <a:pt x="f1885" y="f2197"/>
                  </a:lnTo>
                  <a:lnTo>
                    <a:pt x="f276" y="f2198"/>
                  </a:lnTo>
                  <a:lnTo>
                    <a:pt x="f276" y="f2199"/>
                  </a:lnTo>
                  <a:lnTo>
                    <a:pt x="f1885" y="f2200"/>
                  </a:lnTo>
                  <a:lnTo>
                    <a:pt x="f1884" y="f2200"/>
                  </a:lnTo>
                  <a:lnTo>
                    <a:pt x="f1886" y="f2199"/>
                  </a:lnTo>
                  <a:lnTo>
                    <a:pt x="f1886" y="f2198"/>
                  </a:lnTo>
                  <a:lnTo>
                    <a:pt x="f1884" y="f2197"/>
                  </a:lnTo>
                  <a:close/>
                </a:path>
                <a:path w="6172200" h="1781175">
                  <a:moveTo>
                    <a:pt x="f2205" y="f2206"/>
                  </a:moveTo>
                  <a:lnTo>
                    <a:pt x="f2207" y="f2206"/>
                  </a:lnTo>
                  <a:lnTo>
                    <a:pt x="f1942" y="f2208"/>
                  </a:lnTo>
                  <a:lnTo>
                    <a:pt x="f1942" y="f2209"/>
                  </a:lnTo>
                  <a:lnTo>
                    <a:pt x="f2207" y="f2163"/>
                  </a:lnTo>
                  <a:lnTo>
                    <a:pt x="f2205" y="f2163"/>
                  </a:lnTo>
                  <a:lnTo>
                    <a:pt x="f2210" y="f2209"/>
                  </a:lnTo>
                  <a:lnTo>
                    <a:pt x="f2210" y="f2208"/>
                  </a:lnTo>
                  <a:lnTo>
                    <a:pt x="f2205" y="f2206"/>
                  </a:lnTo>
                  <a:close/>
                </a:path>
                <a:path w="6172200" h="1781175">
                  <a:moveTo>
                    <a:pt x="f2211" y="f2212"/>
                  </a:moveTo>
                  <a:lnTo>
                    <a:pt x="f2213" y="f2212"/>
                  </a:lnTo>
                  <a:lnTo>
                    <a:pt x="f2214" y="f2215"/>
                  </a:lnTo>
                  <a:lnTo>
                    <a:pt x="f2214" y="f2216"/>
                  </a:lnTo>
                  <a:lnTo>
                    <a:pt x="f2213" y="f2217"/>
                  </a:lnTo>
                  <a:lnTo>
                    <a:pt x="f2211" y="f2217"/>
                  </a:lnTo>
                  <a:lnTo>
                    <a:pt x="f2218" y="f2216"/>
                  </a:lnTo>
                  <a:lnTo>
                    <a:pt x="f2218" y="f2215"/>
                  </a:lnTo>
                  <a:lnTo>
                    <a:pt x="f2211" y="f2212"/>
                  </a:lnTo>
                  <a:close/>
                </a:path>
                <a:path w="6172200" h="1781175">
                  <a:moveTo>
                    <a:pt x="f2219" y="f2212"/>
                  </a:moveTo>
                  <a:lnTo>
                    <a:pt x="f2220" y="f2212"/>
                  </a:lnTo>
                  <a:lnTo>
                    <a:pt x="f2221" y="f2215"/>
                  </a:lnTo>
                  <a:lnTo>
                    <a:pt x="f2221" y="f2216"/>
                  </a:lnTo>
                  <a:lnTo>
                    <a:pt x="f2220" y="f2217"/>
                  </a:lnTo>
                  <a:lnTo>
                    <a:pt x="f2219" y="f2217"/>
                  </a:lnTo>
                  <a:lnTo>
                    <a:pt x="f1914" y="f2216"/>
                  </a:lnTo>
                  <a:lnTo>
                    <a:pt x="f1914" y="f2215"/>
                  </a:lnTo>
                  <a:lnTo>
                    <a:pt x="f2219" y="f2212"/>
                  </a:lnTo>
                  <a:close/>
                </a:path>
                <a:path w="6172200" h="1781175">
                  <a:moveTo>
                    <a:pt x="f2222" y="f2212"/>
                  </a:moveTo>
                  <a:lnTo>
                    <a:pt x="f2223" y="f2212"/>
                  </a:lnTo>
                  <a:lnTo>
                    <a:pt x="f2224" y="f2215"/>
                  </a:lnTo>
                  <a:lnTo>
                    <a:pt x="f2224" y="f2216"/>
                  </a:lnTo>
                  <a:lnTo>
                    <a:pt x="f2223" y="f2217"/>
                  </a:lnTo>
                  <a:lnTo>
                    <a:pt x="f2222" y="f2217"/>
                  </a:lnTo>
                  <a:lnTo>
                    <a:pt x="f2225" y="f2216"/>
                  </a:lnTo>
                  <a:lnTo>
                    <a:pt x="f2225" y="f2215"/>
                  </a:lnTo>
                  <a:lnTo>
                    <a:pt x="f2222" y="f2212"/>
                  </a:lnTo>
                  <a:close/>
                </a:path>
                <a:path w="6172200" h="1781175">
                  <a:moveTo>
                    <a:pt x="f2226" y="f2227"/>
                  </a:moveTo>
                  <a:lnTo>
                    <a:pt x="f2228" y="f2227"/>
                  </a:lnTo>
                  <a:lnTo>
                    <a:pt x="f2079" y="f2229"/>
                  </a:lnTo>
                  <a:lnTo>
                    <a:pt x="f2079" y="f2230"/>
                  </a:lnTo>
                  <a:lnTo>
                    <a:pt x="f2228" y="f2231"/>
                  </a:lnTo>
                  <a:lnTo>
                    <a:pt x="f2226" y="f2231"/>
                  </a:lnTo>
                  <a:lnTo>
                    <a:pt x="f1096" y="f2230"/>
                  </a:lnTo>
                  <a:lnTo>
                    <a:pt x="f1096" y="f2229"/>
                  </a:lnTo>
                  <a:lnTo>
                    <a:pt x="f2226" y="f2227"/>
                  </a:lnTo>
                  <a:close/>
                </a:path>
                <a:path w="6172200" h="1781175">
                  <a:moveTo>
                    <a:pt x="f2232" y="f2227"/>
                  </a:moveTo>
                  <a:lnTo>
                    <a:pt x="f2233" y="f2227"/>
                  </a:lnTo>
                  <a:lnTo>
                    <a:pt x="f2234" y="f2229"/>
                  </a:lnTo>
                  <a:lnTo>
                    <a:pt x="f2234" y="f2230"/>
                  </a:lnTo>
                  <a:lnTo>
                    <a:pt x="f2233" y="f2231"/>
                  </a:lnTo>
                  <a:lnTo>
                    <a:pt x="f2232" y="f2231"/>
                  </a:lnTo>
                  <a:lnTo>
                    <a:pt x="f2235" y="f2230"/>
                  </a:lnTo>
                  <a:lnTo>
                    <a:pt x="f2235" y="f2229"/>
                  </a:lnTo>
                  <a:lnTo>
                    <a:pt x="f2232" y="f2227"/>
                  </a:lnTo>
                  <a:close/>
                </a:path>
                <a:path w="6172200" h="1781175">
                  <a:moveTo>
                    <a:pt x="f2236" y="f2227"/>
                  </a:moveTo>
                  <a:lnTo>
                    <a:pt x="f2237" y="f2227"/>
                  </a:lnTo>
                  <a:lnTo>
                    <a:pt x="f2238" y="f2229"/>
                  </a:lnTo>
                  <a:lnTo>
                    <a:pt x="f2238" y="f2230"/>
                  </a:lnTo>
                  <a:lnTo>
                    <a:pt x="f2237" y="f2231"/>
                  </a:lnTo>
                  <a:lnTo>
                    <a:pt x="f2236" y="f2231"/>
                  </a:lnTo>
                  <a:lnTo>
                    <a:pt x="f2239" y="f2230"/>
                  </a:lnTo>
                  <a:lnTo>
                    <a:pt x="f2239" y="f2229"/>
                  </a:lnTo>
                  <a:lnTo>
                    <a:pt x="f2236" y="f2227"/>
                  </a:lnTo>
                  <a:close/>
                </a:path>
                <a:path w="6172200" h="1781175">
                  <a:moveTo>
                    <a:pt x="f2240" y="f2227"/>
                  </a:moveTo>
                  <a:lnTo>
                    <a:pt x="f2241" y="f2227"/>
                  </a:lnTo>
                  <a:lnTo>
                    <a:pt x="f1356" y="f2229"/>
                  </a:lnTo>
                  <a:lnTo>
                    <a:pt x="f1356" y="f2230"/>
                  </a:lnTo>
                  <a:lnTo>
                    <a:pt x="f2241" y="f2231"/>
                  </a:lnTo>
                  <a:lnTo>
                    <a:pt x="f2240" y="f2231"/>
                  </a:lnTo>
                  <a:lnTo>
                    <a:pt x="f1077" y="f2230"/>
                  </a:lnTo>
                  <a:lnTo>
                    <a:pt x="f1077" y="f2229"/>
                  </a:lnTo>
                  <a:lnTo>
                    <a:pt x="f2240" y="f2227"/>
                  </a:lnTo>
                  <a:close/>
                </a:path>
                <a:path w="6172200" h="1781175">
                  <a:moveTo>
                    <a:pt x="f2242" y="f2227"/>
                  </a:moveTo>
                  <a:lnTo>
                    <a:pt x="f2243" y="f2227"/>
                  </a:lnTo>
                  <a:lnTo>
                    <a:pt x="f2244" y="f2229"/>
                  </a:lnTo>
                  <a:lnTo>
                    <a:pt x="f2244" y="f2230"/>
                  </a:lnTo>
                  <a:lnTo>
                    <a:pt x="f2243" y="f2231"/>
                  </a:lnTo>
                  <a:lnTo>
                    <a:pt x="f2242" y="f2231"/>
                  </a:lnTo>
                  <a:lnTo>
                    <a:pt x="f2245" y="f2230"/>
                  </a:lnTo>
                  <a:lnTo>
                    <a:pt x="f2245" y="f2229"/>
                  </a:lnTo>
                  <a:lnTo>
                    <a:pt x="f2242" y="f2227"/>
                  </a:lnTo>
                  <a:close/>
                </a:path>
                <a:path w="6172200" h="1781175">
                  <a:moveTo>
                    <a:pt x="f2246" y="f2247"/>
                  </a:moveTo>
                  <a:lnTo>
                    <a:pt x="f2248" y="f2247"/>
                  </a:lnTo>
                  <a:lnTo>
                    <a:pt x="f1370" y="f2249"/>
                  </a:lnTo>
                  <a:lnTo>
                    <a:pt x="f1370" y="f2250"/>
                  </a:lnTo>
                  <a:lnTo>
                    <a:pt x="f2248" y="f2185"/>
                  </a:lnTo>
                  <a:lnTo>
                    <a:pt x="f2246" y="f2185"/>
                  </a:lnTo>
                  <a:lnTo>
                    <a:pt x="f2251" y="f2250"/>
                  </a:lnTo>
                  <a:lnTo>
                    <a:pt x="f2251" y="f2249"/>
                  </a:lnTo>
                  <a:lnTo>
                    <a:pt x="f2246" y="f2247"/>
                  </a:lnTo>
                  <a:close/>
                </a:path>
                <a:path w="6172200" h="1781175">
                  <a:moveTo>
                    <a:pt x="f2252" y="f2247"/>
                  </a:moveTo>
                  <a:lnTo>
                    <a:pt x="f2253" y="f2247"/>
                  </a:lnTo>
                  <a:lnTo>
                    <a:pt x="f536" y="f2249"/>
                  </a:lnTo>
                  <a:lnTo>
                    <a:pt x="f536" y="f2250"/>
                  </a:lnTo>
                  <a:lnTo>
                    <a:pt x="f2253" y="f2185"/>
                  </a:lnTo>
                  <a:lnTo>
                    <a:pt x="f2252" y="f2185"/>
                  </a:lnTo>
                  <a:lnTo>
                    <a:pt x="f2254" y="f2250"/>
                  </a:lnTo>
                  <a:lnTo>
                    <a:pt x="f2254" y="f2249"/>
                  </a:lnTo>
                  <a:lnTo>
                    <a:pt x="f2252" y="f2247"/>
                  </a:lnTo>
                  <a:close/>
                </a:path>
                <a:path w="6172200" h="1781175">
                  <a:moveTo>
                    <a:pt x="f2255" y="f2247"/>
                  </a:moveTo>
                  <a:lnTo>
                    <a:pt x="f2256" y="f2247"/>
                  </a:lnTo>
                  <a:lnTo>
                    <a:pt x="f2257" y="f2249"/>
                  </a:lnTo>
                  <a:lnTo>
                    <a:pt x="f2257" y="f2250"/>
                  </a:lnTo>
                  <a:lnTo>
                    <a:pt x="f2256" y="f2185"/>
                  </a:lnTo>
                  <a:lnTo>
                    <a:pt x="f2255" y="f2185"/>
                  </a:lnTo>
                  <a:lnTo>
                    <a:pt x="f2258" y="f2250"/>
                  </a:lnTo>
                  <a:lnTo>
                    <a:pt x="f2258" y="f2249"/>
                  </a:lnTo>
                  <a:lnTo>
                    <a:pt x="f2255" y="f2247"/>
                  </a:lnTo>
                  <a:close/>
                </a:path>
                <a:path w="6172200" h="1781175">
                  <a:moveTo>
                    <a:pt x="f2259" y="f2247"/>
                  </a:moveTo>
                  <a:lnTo>
                    <a:pt x="f2260" y="f2247"/>
                  </a:lnTo>
                  <a:lnTo>
                    <a:pt x="f2261" y="f2249"/>
                  </a:lnTo>
                  <a:lnTo>
                    <a:pt x="f2261" y="f2250"/>
                  </a:lnTo>
                  <a:lnTo>
                    <a:pt x="f2260" y="f2185"/>
                  </a:lnTo>
                  <a:lnTo>
                    <a:pt x="f2259" y="f2185"/>
                  </a:lnTo>
                  <a:lnTo>
                    <a:pt x="f2262" y="f2250"/>
                  </a:lnTo>
                  <a:lnTo>
                    <a:pt x="f2262" y="f2249"/>
                  </a:lnTo>
                  <a:lnTo>
                    <a:pt x="f2259" y="f2247"/>
                  </a:lnTo>
                  <a:close/>
                </a:path>
                <a:path w="6172200" h="1781175">
                  <a:moveTo>
                    <a:pt x="f2263" y="f2264"/>
                  </a:moveTo>
                  <a:lnTo>
                    <a:pt x="f2265" y="f2264"/>
                  </a:lnTo>
                  <a:lnTo>
                    <a:pt x="f1580" y="f2266"/>
                  </a:lnTo>
                  <a:lnTo>
                    <a:pt x="f1580" y="f2267"/>
                  </a:lnTo>
                  <a:lnTo>
                    <a:pt x="f2265" y="f2197"/>
                  </a:lnTo>
                  <a:lnTo>
                    <a:pt x="f2263" y="f2197"/>
                  </a:lnTo>
                  <a:lnTo>
                    <a:pt x="f1440" y="f2267"/>
                  </a:lnTo>
                  <a:lnTo>
                    <a:pt x="f1440" y="f2266"/>
                  </a:lnTo>
                  <a:lnTo>
                    <a:pt x="f2263" y="f2264"/>
                  </a:lnTo>
                  <a:close/>
                </a:path>
                <a:path w="6172200" h="1781175">
                  <a:moveTo>
                    <a:pt x="f2268" y="f2264"/>
                  </a:moveTo>
                  <a:lnTo>
                    <a:pt x="f2269" y="f2264"/>
                  </a:lnTo>
                  <a:lnTo>
                    <a:pt x="f2270" y="f2266"/>
                  </a:lnTo>
                  <a:lnTo>
                    <a:pt x="f2270" y="f2267"/>
                  </a:lnTo>
                  <a:lnTo>
                    <a:pt x="f2269" y="f2197"/>
                  </a:lnTo>
                  <a:lnTo>
                    <a:pt x="f2268" y="f2197"/>
                  </a:lnTo>
                  <a:lnTo>
                    <a:pt x="f2271" y="f2267"/>
                  </a:lnTo>
                  <a:lnTo>
                    <a:pt x="f2271" y="f2266"/>
                  </a:lnTo>
                  <a:lnTo>
                    <a:pt x="f2268" y="f2264"/>
                  </a:lnTo>
                  <a:close/>
                </a:path>
                <a:path w="6172200" h="1781175">
                  <a:moveTo>
                    <a:pt x="f880" y="f2264"/>
                  </a:moveTo>
                  <a:lnTo>
                    <a:pt x="f882" y="f2264"/>
                  </a:lnTo>
                  <a:lnTo>
                    <a:pt x="f883" y="f2272"/>
                  </a:lnTo>
                  <a:lnTo>
                    <a:pt x="f883" y="f2273"/>
                  </a:lnTo>
                  <a:lnTo>
                    <a:pt x="f882" y="f2206"/>
                  </a:lnTo>
                  <a:lnTo>
                    <a:pt x="f880" y="f2206"/>
                  </a:lnTo>
                  <a:lnTo>
                    <a:pt x="f886" y="f2273"/>
                  </a:lnTo>
                  <a:lnTo>
                    <a:pt x="f886" y="f2272"/>
                  </a:lnTo>
                  <a:lnTo>
                    <a:pt x="f880" y="f2264"/>
                  </a:lnTo>
                  <a:close/>
                </a:path>
                <a:path w="6172200" h="1781175">
                  <a:moveTo>
                    <a:pt x="f2274" y="f2275"/>
                  </a:moveTo>
                  <a:lnTo>
                    <a:pt x="f2276" y="f2275"/>
                  </a:lnTo>
                  <a:lnTo>
                    <a:pt x="f2277" y="f2278"/>
                  </a:lnTo>
                  <a:lnTo>
                    <a:pt x="f2277" y="f2279"/>
                  </a:lnTo>
                  <a:lnTo>
                    <a:pt x="f2276" y="f2280"/>
                  </a:lnTo>
                  <a:lnTo>
                    <a:pt x="f2274" y="f2280"/>
                  </a:lnTo>
                  <a:lnTo>
                    <a:pt x="f1515" y="f2279"/>
                  </a:lnTo>
                  <a:lnTo>
                    <a:pt x="f1515" y="f2278"/>
                  </a:lnTo>
                  <a:lnTo>
                    <a:pt x="f2274" y="f2275"/>
                  </a:lnTo>
                  <a:close/>
                </a:path>
                <a:path w="6172200" h="1781175">
                  <a:moveTo>
                    <a:pt x="f2281" y="f2275"/>
                  </a:moveTo>
                  <a:lnTo>
                    <a:pt x="f2282" y="f2275"/>
                  </a:lnTo>
                  <a:lnTo>
                    <a:pt x="f2283" y="f2278"/>
                  </a:lnTo>
                  <a:lnTo>
                    <a:pt x="f2283" y="f2279"/>
                  </a:lnTo>
                  <a:lnTo>
                    <a:pt x="f2282" y="f2280"/>
                  </a:lnTo>
                  <a:lnTo>
                    <a:pt x="f2281" y="f2280"/>
                  </a:lnTo>
                  <a:lnTo>
                    <a:pt x="f2284" y="f2279"/>
                  </a:lnTo>
                  <a:lnTo>
                    <a:pt x="f2284" y="f2278"/>
                  </a:lnTo>
                  <a:lnTo>
                    <a:pt x="f2281" y="f2275"/>
                  </a:lnTo>
                  <a:close/>
                </a:path>
                <a:path w="6172200" h="1781175">
                  <a:moveTo>
                    <a:pt x="f1560" y="f2275"/>
                  </a:moveTo>
                  <a:lnTo>
                    <a:pt x="f1562" y="f2275"/>
                  </a:lnTo>
                  <a:lnTo>
                    <a:pt x="f1563" y="f2278"/>
                  </a:lnTo>
                  <a:lnTo>
                    <a:pt x="f1563" y="f2279"/>
                  </a:lnTo>
                  <a:lnTo>
                    <a:pt x="f1562" y="f2280"/>
                  </a:lnTo>
                  <a:lnTo>
                    <a:pt x="f1560" y="f2280"/>
                  </a:lnTo>
                  <a:lnTo>
                    <a:pt x="f1566" y="f2279"/>
                  </a:lnTo>
                  <a:lnTo>
                    <a:pt x="f1566" y="f2278"/>
                  </a:lnTo>
                  <a:lnTo>
                    <a:pt x="f1560" y="f2275"/>
                  </a:lnTo>
                  <a:close/>
                </a:path>
                <a:path w="6172200" h="1781175">
                  <a:moveTo>
                    <a:pt x="f2094" y="f2275"/>
                  </a:moveTo>
                  <a:lnTo>
                    <a:pt x="f2095" y="f2275"/>
                  </a:lnTo>
                  <a:lnTo>
                    <a:pt x="f352" y="f2278"/>
                  </a:lnTo>
                  <a:lnTo>
                    <a:pt x="f352" y="f2279"/>
                  </a:lnTo>
                  <a:lnTo>
                    <a:pt x="f2095" y="f2280"/>
                  </a:lnTo>
                  <a:lnTo>
                    <a:pt x="f2094" y="f2280"/>
                  </a:lnTo>
                  <a:lnTo>
                    <a:pt x="f2096" y="f2279"/>
                  </a:lnTo>
                  <a:lnTo>
                    <a:pt x="f2096" y="f2278"/>
                  </a:lnTo>
                  <a:lnTo>
                    <a:pt x="f2094" y="f2275"/>
                  </a:lnTo>
                  <a:close/>
                </a:path>
                <a:path w="6172200" h="1781175">
                  <a:moveTo>
                    <a:pt x="f873" y="f2285"/>
                  </a:moveTo>
                  <a:lnTo>
                    <a:pt x="f875" y="f2285"/>
                  </a:lnTo>
                  <a:lnTo>
                    <a:pt x="f876" y="f2286"/>
                  </a:lnTo>
                  <a:lnTo>
                    <a:pt x="f876" y="f2287"/>
                  </a:lnTo>
                  <a:lnTo>
                    <a:pt x="f875" y="f2206"/>
                  </a:lnTo>
                  <a:lnTo>
                    <a:pt x="f873" y="f2206"/>
                  </a:lnTo>
                  <a:lnTo>
                    <a:pt x="f879" y="f2287"/>
                  </a:lnTo>
                  <a:lnTo>
                    <a:pt x="f879" y="f2286"/>
                  </a:lnTo>
                  <a:lnTo>
                    <a:pt x="f873" y="f2285"/>
                  </a:lnTo>
                  <a:close/>
                </a:path>
                <a:path w="6172200" h="1781175">
                  <a:moveTo>
                    <a:pt x="f2288" y="f2285"/>
                  </a:moveTo>
                  <a:lnTo>
                    <a:pt x="f2289" y="f2285"/>
                  </a:lnTo>
                  <a:lnTo>
                    <a:pt x="f944" y="f2286"/>
                  </a:lnTo>
                  <a:lnTo>
                    <a:pt x="f944" y="f2287"/>
                  </a:lnTo>
                  <a:lnTo>
                    <a:pt x="f2289" y="f2206"/>
                  </a:lnTo>
                  <a:lnTo>
                    <a:pt x="f2288" y="f2206"/>
                  </a:lnTo>
                  <a:lnTo>
                    <a:pt x="f834" y="f2287"/>
                  </a:lnTo>
                  <a:lnTo>
                    <a:pt x="f834" y="f2286"/>
                  </a:lnTo>
                  <a:lnTo>
                    <a:pt x="f2288" y="f2285"/>
                  </a:lnTo>
                  <a:close/>
                </a:path>
                <a:path w="6172200" h="1781175">
                  <a:moveTo>
                    <a:pt x="f2290" y="f2285"/>
                  </a:moveTo>
                  <a:lnTo>
                    <a:pt x="f2291" y="f2285"/>
                  </a:lnTo>
                  <a:lnTo>
                    <a:pt x="f1295" y="f2286"/>
                  </a:lnTo>
                  <a:lnTo>
                    <a:pt x="f1295" y="f2287"/>
                  </a:lnTo>
                  <a:lnTo>
                    <a:pt x="f2291" y="f2206"/>
                  </a:lnTo>
                  <a:lnTo>
                    <a:pt x="f2290" y="f2206"/>
                  </a:lnTo>
                  <a:lnTo>
                    <a:pt x="f2292" y="f2287"/>
                  </a:lnTo>
                  <a:lnTo>
                    <a:pt x="f2292" y="f2286"/>
                  </a:lnTo>
                  <a:lnTo>
                    <a:pt x="f2290" y="f2285"/>
                  </a:lnTo>
                  <a:close/>
                </a:path>
                <a:path w="6172200" h="1781175">
                  <a:moveTo>
                    <a:pt x="f2293" y="f2294"/>
                  </a:moveTo>
                  <a:lnTo>
                    <a:pt x="f2295" y="f2294"/>
                  </a:lnTo>
                  <a:lnTo>
                    <a:pt x="f187" y="f2296"/>
                  </a:lnTo>
                  <a:lnTo>
                    <a:pt x="f187" y="f2297"/>
                  </a:lnTo>
                  <a:lnTo>
                    <a:pt x="f2295" y="f2212"/>
                  </a:lnTo>
                  <a:lnTo>
                    <a:pt x="f2293" y="f2212"/>
                  </a:lnTo>
                  <a:lnTo>
                    <a:pt x="f267" y="f2297"/>
                  </a:lnTo>
                  <a:lnTo>
                    <a:pt x="f267" y="f2296"/>
                  </a:lnTo>
                  <a:lnTo>
                    <a:pt x="f2293" y="f2294"/>
                  </a:lnTo>
                  <a:close/>
                </a:path>
                <a:path w="6172200" h="1781175">
                  <a:moveTo>
                    <a:pt x="f2298" y="f2294"/>
                  </a:moveTo>
                  <a:lnTo>
                    <a:pt x="f2299" y="f2294"/>
                  </a:lnTo>
                  <a:lnTo>
                    <a:pt x="f2300" y="f2296"/>
                  </a:lnTo>
                  <a:lnTo>
                    <a:pt x="f2300" y="f2297"/>
                  </a:lnTo>
                  <a:lnTo>
                    <a:pt x="f2299" y="f2212"/>
                  </a:lnTo>
                  <a:lnTo>
                    <a:pt x="f2298" y="f2212"/>
                  </a:lnTo>
                  <a:lnTo>
                    <a:pt x="f827" y="f2297"/>
                  </a:lnTo>
                  <a:lnTo>
                    <a:pt x="f827" y="f2296"/>
                  </a:lnTo>
                  <a:lnTo>
                    <a:pt x="f2298" y="f2294"/>
                  </a:lnTo>
                  <a:close/>
                </a:path>
                <a:path w="6172200" h="1781175">
                  <a:moveTo>
                    <a:pt x="f2301" y="f2"/>
                  </a:moveTo>
                  <a:lnTo>
                    <a:pt x="f2302" y="f2"/>
                  </a:lnTo>
                  <a:lnTo>
                    <a:pt x="f2303" y="f2285"/>
                  </a:lnTo>
                  <a:lnTo>
                    <a:pt x="f2303" y="f2304"/>
                  </a:lnTo>
                  <a:lnTo>
                    <a:pt x="f2305" y="f2247"/>
                  </a:lnTo>
                  <a:lnTo>
                    <a:pt x="f2306" y="f2247"/>
                  </a:lnTo>
                  <a:lnTo>
                    <a:pt x="f2307" y="f2304"/>
                  </a:lnTo>
                  <a:lnTo>
                    <a:pt x="f2307" y="f2285"/>
                  </a:lnTo>
                  <a:lnTo>
                    <a:pt x="f2301" y="f2"/>
                  </a:lnTo>
                  <a:close/>
                </a:path>
                <a:path w="6172200" h="1781175">
                  <a:moveTo>
                    <a:pt x="f2308" y="f2"/>
                  </a:moveTo>
                  <a:lnTo>
                    <a:pt x="f2309" y="f2"/>
                  </a:lnTo>
                  <a:lnTo>
                    <a:pt x="f2310" y="f2294"/>
                  </a:lnTo>
                  <a:lnTo>
                    <a:pt x="f2308" y="f2"/>
                  </a:lnTo>
                  <a:close/>
                </a:path>
                <a:path w="6172200" h="1781175">
                  <a:moveTo>
                    <a:pt x="f2311" y="f2"/>
                  </a:moveTo>
                  <a:lnTo>
                    <a:pt x="f2312" y="f2"/>
                  </a:lnTo>
                  <a:lnTo>
                    <a:pt x="f2313" y="f2314"/>
                  </a:lnTo>
                  <a:lnTo>
                    <a:pt x="f2315" y="f2316"/>
                  </a:lnTo>
                  <a:lnTo>
                    <a:pt x="f2317" y="f2275"/>
                  </a:lnTo>
                  <a:lnTo>
                    <a:pt x="f2318" y="f2275"/>
                  </a:lnTo>
                  <a:lnTo>
                    <a:pt x="f2319" y="f2316"/>
                  </a:lnTo>
                  <a:lnTo>
                    <a:pt x="f2320" y="f2314"/>
                  </a:lnTo>
                  <a:lnTo>
                    <a:pt x="f2311" y="f2"/>
                  </a:lnTo>
                  <a:close/>
                </a:path>
                <a:path w="6172200" h="1781175">
                  <a:moveTo>
                    <a:pt x="f2321" y="f2"/>
                  </a:moveTo>
                  <a:lnTo>
                    <a:pt x="f2322" y="f2"/>
                  </a:lnTo>
                  <a:lnTo>
                    <a:pt x="f421" y="f2294"/>
                  </a:lnTo>
                  <a:lnTo>
                    <a:pt x="f2321" y="f2"/>
                  </a:lnTo>
                  <a:close/>
                </a:path>
                <a:path w="6172200" h="1781175">
                  <a:moveTo>
                    <a:pt x="f2323" y="f2"/>
                  </a:moveTo>
                  <a:lnTo>
                    <a:pt x="f2324" y="f2"/>
                  </a:lnTo>
                  <a:lnTo>
                    <a:pt x="f2325" y="f2314"/>
                  </a:lnTo>
                  <a:lnTo>
                    <a:pt x="f2326" y="f2316"/>
                  </a:lnTo>
                  <a:lnTo>
                    <a:pt x="f2327" y="f2275"/>
                  </a:lnTo>
                  <a:lnTo>
                    <a:pt x="f2328" y="f2275"/>
                  </a:lnTo>
                  <a:lnTo>
                    <a:pt x="f2329" y="f2316"/>
                  </a:lnTo>
                  <a:lnTo>
                    <a:pt x="f2330" y="f2314"/>
                  </a:lnTo>
                  <a:lnTo>
                    <a:pt x="f2323" y="f2"/>
                  </a:lnTo>
                  <a:close/>
                </a:path>
                <a:path w="6172200" h="1781175">
                  <a:moveTo>
                    <a:pt x="f2331" y="f2"/>
                  </a:moveTo>
                  <a:lnTo>
                    <a:pt x="f2332" y="f2"/>
                  </a:lnTo>
                  <a:lnTo>
                    <a:pt x="f2333" y="f2314"/>
                  </a:lnTo>
                  <a:lnTo>
                    <a:pt x="f2334" y="f2316"/>
                  </a:lnTo>
                  <a:lnTo>
                    <a:pt x="f2335" y="f2275"/>
                  </a:lnTo>
                  <a:lnTo>
                    <a:pt x="f2336" y="f2275"/>
                  </a:lnTo>
                  <a:lnTo>
                    <a:pt x="f2337" y="f2316"/>
                  </a:lnTo>
                  <a:lnTo>
                    <a:pt x="f2338" y="f2314"/>
                  </a:lnTo>
                  <a:lnTo>
                    <a:pt x="f2331" y="f2"/>
                  </a:lnTo>
                  <a:close/>
                </a:path>
                <a:path w="6172200" h="1781175">
                  <a:moveTo>
                    <a:pt x="f2339" y="f2"/>
                  </a:moveTo>
                  <a:lnTo>
                    <a:pt x="f1184" y="f2"/>
                  </a:lnTo>
                  <a:lnTo>
                    <a:pt x="f2340" y="f2294"/>
                  </a:lnTo>
                  <a:lnTo>
                    <a:pt x="f2340" y="f2316"/>
                  </a:lnTo>
                  <a:lnTo>
                    <a:pt x="f2341" y="f2264"/>
                  </a:lnTo>
                  <a:lnTo>
                    <a:pt x="f2342" y="f2264"/>
                  </a:lnTo>
                  <a:lnTo>
                    <a:pt x="f1637" y="f2316"/>
                  </a:lnTo>
                  <a:lnTo>
                    <a:pt x="f1637" y="f2294"/>
                  </a:lnTo>
                  <a:lnTo>
                    <a:pt x="f2339" y="f2"/>
                  </a:lnTo>
                  <a:close/>
                </a:path>
                <a:path w="6172200" h="1781175">
                  <a:moveTo>
                    <a:pt x="f2343" y="f2"/>
                  </a:moveTo>
                  <a:lnTo>
                    <a:pt x="f1854" y="f2"/>
                  </a:lnTo>
                  <a:lnTo>
                    <a:pt x="f2344" y="f2294"/>
                  </a:lnTo>
                  <a:lnTo>
                    <a:pt x="f2344" y="f2316"/>
                  </a:lnTo>
                  <a:lnTo>
                    <a:pt x="f2345" y="f2264"/>
                  </a:lnTo>
                  <a:lnTo>
                    <a:pt x="f2346" y="f2264"/>
                  </a:lnTo>
                  <a:lnTo>
                    <a:pt x="f806" y="f2316"/>
                  </a:lnTo>
                  <a:lnTo>
                    <a:pt x="f806" y="f2294"/>
                  </a:lnTo>
                  <a:lnTo>
                    <a:pt x="f2343" y="f2"/>
                  </a:lnTo>
                  <a:close/>
                </a:path>
                <a:path w="6172200" h="1781175">
                  <a:moveTo>
                    <a:pt x="f2347" y="f2"/>
                  </a:moveTo>
                  <a:lnTo>
                    <a:pt x="f2348" y="f2"/>
                  </a:lnTo>
                  <a:lnTo>
                    <a:pt x="f2140" y="f2285"/>
                  </a:lnTo>
                  <a:lnTo>
                    <a:pt x="f2140" y="f2304"/>
                  </a:lnTo>
                  <a:lnTo>
                    <a:pt x="f2349" y="f2247"/>
                  </a:lnTo>
                  <a:lnTo>
                    <a:pt x="f2350" y="f2247"/>
                  </a:lnTo>
                  <a:lnTo>
                    <a:pt x="f2351" y="f2304"/>
                  </a:lnTo>
                  <a:lnTo>
                    <a:pt x="f2351" y="f2285"/>
                  </a:lnTo>
                  <a:lnTo>
                    <a:pt x="f2347" y="f2"/>
                  </a:lnTo>
                  <a:close/>
                </a:path>
                <a:path w="6172200" h="1781175">
                  <a:moveTo>
                    <a:pt x="f2352" y="f2"/>
                  </a:moveTo>
                  <a:lnTo>
                    <a:pt x="f2353" y="f2"/>
                  </a:lnTo>
                  <a:lnTo>
                    <a:pt x="f2354" y="f2355"/>
                  </a:lnTo>
                  <a:lnTo>
                    <a:pt x="f838" y="f2356"/>
                  </a:lnTo>
                  <a:lnTo>
                    <a:pt x="f1830" y="f2357"/>
                  </a:lnTo>
                  <a:lnTo>
                    <a:pt x="f1830" y="f2358"/>
                  </a:lnTo>
                  <a:lnTo>
                    <a:pt x="f2359" y="f2227"/>
                  </a:lnTo>
                  <a:lnTo>
                    <a:pt x="f2360" y="f2227"/>
                  </a:lnTo>
                  <a:lnTo>
                    <a:pt x="f1699" y="f2358"/>
                  </a:lnTo>
                  <a:lnTo>
                    <a:pt x="f1699" y="f2357"/>
                  </a:lnTo>
                  <a:lnTo>
                    <a:pt x="f2361" y="f2356"/>
                  </a:lnTo>
                  <a:lnTo>
                    <a:pt x="f2362" y="f2355"/>
                  </a:lnTo>
                  <a:lnTo>
                    <a:pt x="f2352" y="f2"/>
                  </a:lnTo>
                  <a:close/>
                </a:path>
                <a:path w="6172200" h="1781175">
                  <a:moveTo>
                    <a:pt x="f2363" y="f2"/>
                  </a:moveTo>
                  <a:lnTo>
                    <a:pt x="f2364" y="f2"/>
                  </a:lnTo>
                  <a:lnTo>
                    <a:pt x="f2365" y="f2314"/>
                  </a:lnTo>
                  <a:lnTo>
                    <a:pt x="f2366" y="f2316"/>
                  </a:lnTo>
                  <a:lnTo>
                    <a:pt x="f2367" y="f2275"/>
                  </a:lnTo>
                  <a:lnTo>
                    <a:pt x="f43" y="f2275"/>
                  </a:lnTo>
                  <a:lnTo>
                    <a:pt x="f2368" y="f2316"/>
                  </a:lnTo>
                  <a:lnTo>
                    <a:pt x="f2369" y="f2314"/>
                  </a:lnTo>
                  <a:lnTo>
                    <a:pt x="f2363" y="f2"/>
                  </a:lnTo>
                  <a:close/>
                </a:path>
                <a:path w="6172200" h="1781175">
                  <a:moveTo>
                    <a:pt x="f2370" y="f2"/>
                  </a:moveTo>
                  <a:lnTo>
                    <a:pt x="f2371" y="f2"/>
                  </a:lnTo>
                  <a:lnTo>
                    <a:pt x="f2372" y="f2314"/>
                  </a:lnTo>
                  <a:lnTo>
                    <a:pt x="f2373" y="f2316"/>
                  </a:lnTo>
                  <a:lnTo>
                    <a:pt x="f2374" y="f2275"/>
                  </a:lnTo>
                  <a:lnTo>
                    <a:pt x="f2375" y="f2275"/>
                  </a:lnTo>
                  <a:lnTo>
                    <a:pt x="f2376" y="f2316"/>
                  </a:lnTo>
                  <a:lnTo>
                    <a:pt x="f2377" y="f2314"/>
                  </a:lnTo>
                  <a:lnTo>
                    <a:pt x="f2370" y="f2"/>
                  </a:lnTo>
                  <a:close/>
                </a:path>
                <a:path w="6172200" h="1781175">
                  <a:moveTo>
                    <a:pt x="f2378" y="f2"/>
                  </a:moveTo>
                  <a:lnTo>
                    <a:pt x="f477" y="f2"/>
                  </a:lnTo>
                  <a:lnTo>
                    <a:pt x="f2379" y="f2314"/>
                  </a:lnTo>
                  <a:lnTo>
                    <a:pt x="f2380" y="f2316"/>
                  </a:lnTo>
                  <a:lnTo>
                    <a:pt x="f2381" y="f2275"/>
                  </a:lnTo>
                  <a:lnTo>
                    <a:pt x="f2382" y="f2275"/>
                  </a:lnTo>
                  <a:lnTo>
                    <a:pt x="f2383" y="f2316"/>
                  </a:lnTo>
                  <a:lnTo>
                    <a:pt x="f2384" y="f2314"/>
                  </a:lnTo>
                  <a:lnTo>
                    <a:pt x="f2378" y="f2"/>
                  </a:lnTo>
                  <a:close/>
                </a:path>
                <a:path w="6172200" h="1781175">
                  <a:moveTo>
                    <a:pt x="f2385" y="f2"/>
                  </a:moveTo>
                  <a:lnTo>
                    <a:pt x="f2386" y="f2"/>
                  </a:lnTo>
                  <a:lnTo>
                    <a:pt x="f2387" y="f2294"/>
                  </a:lnTo>
                  <a:lnTo>
                    <a:pt x="f2385" y="f2"/>
                  </a:lnTo>
                  <a:close/>
                </a:path>
              </a:pathLst>
            </a:custGeom>
            <a:solidFill>
              <a:srgbClr val="FFFFFF">
                <a:alpha val="39999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0" y="2390771"/>
              <a:ext cx="608962" cy="141922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08965"/>
                <a:gd name="f4" fmla="val 1419225"/>
                <a:gd name="f5" fmla="val 7706"/>
                <a:gd name="f6" fmla="val 1417320"/>
                <a:gd name="f7" fmla="val 57416"/>
                <a:gd name="f8" fmla="val 1397401"/>
                <a:gd name="f9" fmla="val 105133"/>
                <a:gd name="f10" fmla="val 1372697"/>
                <a:gd name="f11" fmla="val 150213"/>
                <a:gd name="f12" fmla="val 1343665"/>
                <a:gd name="f13" fmla="val 192011"/>
                <a:gd name="f14" fmla="val 1310761"/>
                <a:gd name="f15" fmla="val 229882"/>
                <a:gd name="f16" fmla="val 1274445"/>
                <a:gd name="f17" fmla="val 261716"/>
                <a:gd name="f18" fmla="val 1238308"/>
                <a:gd name="f19" fmla="val 290756"/>
                <a:gd name="f20" fmla="val 1200218"/>
                <a:gd name="f21" fmla="val 317042"/>
                <a:gd name="f22" fmla="val 1160338"/>
                <a:gd name="f23" fmla="val 340614"/>
                <a:gd name="f24" fmla="val 1118829"/>
                <a:gd name="f25" fmla="val 361513"/>
                <a:gd name="f26" fmla="val 1075854"/>
                <a:gd name="f27" fmla="val 379778"/>
                <a:gd name="f28" fmla="val 1031575"/>
                <a:gd name="f29" fmla="val 398542"/>
                <a:gd name="f30" fmla="val 976808"/>
                <a:gd name="f31" fmla="val 405866"/>
                <a:gd name="f32" fmla="val 949198"/>
                <a:gd name="f33" fmla="val 414120"/>
                <a:gd name="f34" fmla="val 920484"/>
                <a:gd name="f35" fmla="val 424975"/>
                <a:gd name="f36" fmla="val 893032"/>
                <a:gd name="f37" fmla="val 438433"/>
                <a:gd name="f38" fmla="val 866866"/>
                <a:gd name="f39" fmla="val 454494"/>
                <a:gd name="f40" fmla="val 842010"/>
                <a:gd name="f41" fmla="val 455650"/>
                <a:gd name="f42" fmla="val 840866"/>
                <a:gd name="f43" fmla="val 519295"/>
                <a:gd name="f44" fmla="val 758119"/>
                <a:gd name="f45" fmla="val 550454"/>
                <a:gd name="f46" fmla="val 714327"/>
                <a:gd name="f47" fmla="val 577658"/>
                <a:gd name="f48" fmla="val 668810"/>
                <a:gd name="f49" fmla="val 597980"/>
                <a:gd name="f50" fmla="val 621769"/>
                <a:gd name="f51" fmla="val 608495"/>
                <a:gd name="f52" fmla="val 573404"/>
                <a:gd name="f53" fmla="val 608375"/>
                <a:gd name="f54" fmla="val 522951"/>
                <a:gd name="f55" fmla="val 599444"/>
                <a:gd name="f56" fmla="val 472717"/>
                <a:gd name="f57" fmla="val 582729"/>
                <a:gd name="f58" fmla="val 423894"/>
                <a:gd name="f59" fmla="val 559261"/>
                <a:gd name="f60" fmla="val 377674"/>
                <a:gd name="f61" fmla="val 530067"/>
                <a:gd name="f62" fmla="val 335250"/>
                <a:gd name="f63" fmla="val 496176"/>
                <a:gd name="f64" fmla="val 297814"/>
                <a:gd name="f65" fmla="val 458731"/>
                <a:gd name="f66" fmla="val 267042"/>
                <a:gd name="f67" fmla="val 418520"/>
                <a:gd name="f68" fmla="val 242005"/>
                <a:gd name="f69" fmla="val 376056"/>
                <a:gd name="f70" fmla="val 221519"/>
                <a:gd name="f71" fmla="val 331855"/>
                <a:gd name="f72" fmla="val 204399"/>
                <a:gd name="f73" fmla="val 286430"/>
                <a:gd name="f74" fmla="val 189459"/>
                <a:gd name="f75" fmla="val 240296"/>
                <a:gd name="f76" fmla="val 175513"/>
                <a:gd name="f77" fmla="val 210236"/>
                <a:gd name="f78" fmla="val 139005"/>
                <a:gd name="f79" fmla="val 177387"/>
                <a:gd name="f80" fmla="val 104666"/>
                <a:gd name="f81" fmla="val 141773"/>
                <a:gd name="f82" fmla="val 73265"/>
                <a:gd name="f83" fmla="val 103414"/>
                <a:gd name="f84" fmla="val 45571"/>
                <a:gd name="f85" fmla="val 62332"/>
                <a:gd name="f86" fmla="val 22351"/>
                <a:gd name="f87" fmla="*/ f0 1 608965"/>
                <a:gd name="f88" fmla="*/ f1 1 1419225"/>
                <a:gd name="f89" fmla="val f2"/>
                <a:gd name="f90" fmla="val f3"/>
                <a:gd name="f91" fmla="val f4"/>
                <a:gd name="f92" fmla="+- f91 0 f89"/>
                <a:gd name="f93" fmla="+- f90 0 f89"/>
                <a:gd name="f94" fmla="*/ f93 1 608965"/>
                <a:gd name="f95" fmla="*/ f92 1 1419225"/>
                <a:gd name="f96" fmla="*/ f89 1 f94"/>
                <a:gd name="f97" fmla="*/ f90 1 f94"/>
                <a:gd name="f98" fmla="*/ f89 1 f95"/>
                <a:gd name="f99" fmla="*/ f91 1 f95"/>
                <a:gd name="f100" fmla="*/ f96 f87 1"/>
                <a:gd name="f101" fmla="*/ f97 f87 1"/>
                <a:gd name="f102" fmla="*/ f99 f88 1"/>
                <a:gd name="f103" fmla="*/ f98 f8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00" t="f103" r="f101" b="f102"/>
              <a:pathLst>
                <a:path w="608965" h="1419225">
                  <a:moveTo>
                    <a:pt x="f2" y="f2"/>
                  </a:moveTo>
                  <a:lnTo>
                    <a:pt x="f2" y="f4"/>
                  </a:lnTo>
                  <a:lnTo>
                    <a:pt x="f5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>
                <a:alpha val="19999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3791157" y="0"/>
              <a:ext cx="8391521" cy="261937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8391525"/>
                <a:gd name="f4" fmla="val 2619375"/>
                <a:gd name="f5" fmla="val 2419146"/>
                <a:gd name="f6" fmla="val 42164"/>
                <a:gd name="f7" fmla="val 2417622"/>
                <a:gd name="f8" fmla="val 29514"/>
                <a:gd name="f9" fmla="val 36791"/>
                <a:gd name="f10" fmla="val 55676"/>
                <a:gd name="f11" fmla="val 45580"/>
                <a:gd name="f12" fmla="val 104432"/>
                <a:gd name="f13" fmla="val 55791"/>
                <a:gd name="f14" fmla="val 153200"/>
                <a:gd name="f15" fmla="val 66941"/>
                <a:gd name="f16" fmla="val 202031"/>
                <a:gd name="f17" fmla="val 78536"/>
                <a:gd name="f18" fmla="val 250952"/>
                <a:gd name="f19" fmla="val 60223"/>
                <a:gd name="f20" fmla="val 297307"/>
                <a:gd name="f21" fmla="val 43853"/>
                <a:gd name="f22" fmla="val 344601"/>
                <a:gd name="f23" fmla="val 29679"/>
                <a:gd name="f24" fmla="val 392684"/>
                <a:gd name="f25" fmla="val 17945"/>
                <a:gd name="f26" fmla="val 441401"/>
                <a:gd name="f27" fmla="val 8928"/>
                <a:gd name="f28" fmla="val 490588"/>
                <a:gd name="f29" fmla="val 2857"/>
                <a:gd name="f30" fmla="val 540092"/>
                <a:gd name="f31" fmla="val 589762"/>
                <a:gd name="f32" fmla="val 622"/>
                <a:gd name="f33" fmla="val 639432"/>
                <a:gd name="f34" fmla="val 4953"/>
                <a:gd name="f35" fmla="val 688949"/>
                <a:gd name="f36" fmla="val 13271"/>
                <a:gd name="f37" fmla="val 738162"/>
                <a:gd name="f38" fmla="val 25831"/>
                <a:gd name="f39" fmla="val 786892"/>
                <a:gd name="f40" fmla="val 41046"/>
                <a:gd name="f41" fmla="val 831799"/>
                <a:gd name="f42" fmla="val 59778"/>
                <a:gd name="f43" fmla="val 875461"/>
                <a:gd name="f44" fmla="val 81775"/>
                <a:gd name="f45" fmla="val 917778"/>
                <a:gd name="f46" fmla="val 106781"/>
                <a:gd name="f47" fmla="val 958672"/>
                <a:gd name="f48" fmla="val 134569"/>
                <a:gd name="f49" fmla="val 998054"/>
                <a:gd name="f50" fmla="val 164871"/>
                <a:gd name="f51" fmla="val 1035837"/>
                <a:gd name="f52" fmla="val 197472"/>
                <a:gd name="f53" fmla="val 1071930"/>
                <a:gd name="f54" fmla="val 232092"/>
                <a:gd name="f55" fmla="val 1106258"/>
                <a:gd name="f56" fmla="val 268516"/>
                <a:gd name="f57" fmla="val 1138707"/>
                <a:gd name="f58" fmla="val 306476"/>
                <a:gd name="f59" fmla="val 1169225"/>
                <a:gd name="f60" fmla="val 345757"/>
                <a:gd name="f61" fmla="val 1197686"/>
                <a:gd name="f62" fmla="val 386080"/>
                <a:gd name="f63" fmla="val 1224038"/>
                <a:gd name="f64" fmla="val 427215"/>
                <a:gd name="f65" fmla="val 1248168"/>
                <a:gd name="f66" fmla="val 468934"/>
                <a:gd name="f67" fmla="val 1270000"/>
                <a:gd name="f68" fmla="val 511543"/>
                <a:gd name="f69" fmla="val 1290561"/>
                <a:gd name="f70" fmla="val 556564"/>
                <a:gd name="f71" fmla="val 1309281"/>
                <a:gd name="f72" fmla="val 603313"/>
                <a:gd name="f73" fmla="val 1324965"/>
                <a:gd name="f74" fmla="val 651154"/>
                <a:gd name="f75" fmla="val 1336421"/>
                <a:gd name="f76" fmla="val 699439"/>
                <a:gd name="f77" fmla="val 1342415"/>
                <a:gd name="f78" fmla="val 747496"/>
                <a:gd name="f79" fmla="val 1341767"/>
                <a:gd name="f80" fmla="val 794689"/>
                <a:gd name="f81" fmla="val 1333246"/>
                <a:gd name="f82" fmla="val 846556"/>
                <a:gd name="f83" fmla="val 1314437"/>
                <a:gd name="f84" fmla="val 886447"/>
                <a:gd name="f85" fmla="val 1287856"/>
                <a:gd name="f86" fmla="val 918451"/>
                <a:gd name="f87" fmla="val 1255496"/>
                <a:gd name="f88" fmla="val 946683"/>
                <a:gd name="f89" fmla="val 1219301"/>
                <a:gd name="f90" fmla="val 975258"/>
                <a:gd name="f91" fmla="val 1181239"/>
                <a:gd name="f92" fmla="val 1008303"/>
                <a:gd name="f93" fmla="val 1143254"/>
                <a:gd name="f94" fmla="val 1045362"/>
                <a:gd name="f95" fmla="val 1112393"/>
                <a:gd name="f96" fmla="val 1089126"/>
                <a:gd name="f97" fmla="val 1085024"/>
                <a:gd name="f98" fmla="val 1136738"/>
                <a:gd name="f99" fmla="val 1060653"/>
                <a:gd name="f100" fmla="val 1185379"/>
                <a:gd name="f101" fmla="val 1038821"/>
                <a:gd name="f102" fmla="val 1232204"/>
                <a:gd name="f103" fmla="val 1019048"/>
                <a:gd name="f104" fmla="val 1282369"/>
                <a:gd name="f105" fmla="val 999401"/>
                <a:gd name="f106" fmla="val 1333207"/>
                <a:gd name="f107" fmla="val 980186"/>
                <a:gd name="f108" fmla="val 1384414"/>
                <a:gd name="f109" fmla="val 961656"/>
                <a:gd name="f110" fmla="val 1435658"/>
                <a:gd name="f111" fmla="val 943991"/>
                <a:gd name="f112" fmla="val 1480261"/>
                <a:gd name="f113" fmla="val 928890"/>
                <a:gd name="f114" fmla="val 1525219"/>
                <a:gd name="f115" fmla="val 913168"/>
                <a:gd name="f116" fmla="val 1570418"/>
                <a:gd name="f117" fmla="val 896759"/>
                <a:gd name="f118" fmla="val 1615719"/>
                <a:gd name="f119" fmla="val 879614"/>
                <a:gd name="f120" fmla="val 1661020"/>
                <a:gd name="f121" fmla="val 861682"/>
                <a:gd name="f122" fmla="val 1706181"/>
                <a:gd name="f123" fmla="val 842899"/>
                <a:gd name="f124" fmla="val 1751088"/>
                <a:gd name="f125" fmla="val 823201"/>
                <a:gd name="f126" fmla="val 1795614"/>
                <a:gd name="f127" fmla="val 802538"/>
                <a:gd name="f128" fmla="val 1839633"/>
                <a:gd name="f129" fmla="val 780846"/>
                <a:gd name="f130" fmla="val 1883041"/>
                <a:gd name="f131" fmla="val 758063"/>
                <a:gd name="f132" fmla="val 1925688"/>
                <a:gd name="f133" fmla="val 734148"/>
                <a:gd name="f134" fmla="val 1967471"/>
                <a:gd name="f135" fmla="val 709041"/>
                <a:gd name="f136" fmla="val 2008263"/>
                <a:gd name="f137" fmla="val 682663"/>
                <a:gd name="f138" fmla="val 2047938"/>
                <a:gd name="f139" fmla="val 654977"/>
                <a:gd name="f140" fmla="val 2086381"/>
                <a:gd name="f141" fmla="val 625906"/>
                <a:gd name="f142" fmla="val 2123452"/>
                <a:gd name="f143" fmla="val 595414"/>
                <a:gd name="f144" fmla="val 2159050"/>
                <a:gd name="f145" fmla="val 563435"/>
                <a:gd name="f146" fmla="val 2193048"/>
                <a:gd name="f147" fmla="val 529907"/>
                <a:gd name="f148" fmla="val 2225306"/>
                <a:gd name="f149" fmla="val 494766"/>
                <a:gd name="f150" fmla="val 2255723"/>
                <a:gd name="f151" fmla="val 457974"/>
                <a:gd name="f152" fmla="val 2284158"/>
                <a:gd name="f153" fmla="val 419455"/>
                <a:gd name="f154" fmla="val 2310498"/>
                <a:gd name="f155" fmla="val 379158"/>
                <a:gd name="f156" fmla="val 2334628"/>
                <a:gd name="f157" fmla="val 337019"/>
                <a:gd name="f158" fmla="val 2356408"/>
                <a:gd name="f159" fmla="val 292989"/>
                <a:gd name="f160" fmla="val 2375738"/>
                <a:gd name="f161" fmla="val 247002"/>
                <a:gd name="f162" fmla="val 2392476"/>
                <a:gd name="f163" fmla="val 199009"/>
                <a:gd name="f164" fmla="val 2403386"/>
                <a:gd name="f165" fmla="val 159181"/>
                <a:gd name="f166" fmla="val 2411425"/>
                <a:gd name="f167" fmla="val 119735"/>
                <a:gd name="f168" fmla="val 2416657"/>
                <a:gd name="f169" fmla="val 80708"/>
                <a:gd name="f170" fmla="val 8391322"/>
                <a:gd name="f171" fmla="val 7200951"/>
                <a:gd name="f172" fmla="val 7197649"/>
                <a:gd name="f173" fmla="val 16383"/>
                <a:gd name="f174" fmla="val 7197268"/>
                <a:gd name="f175" fmla="val 70180"/>
                <a:gd name="f176" fmla="val 7206767"/>
                <a:gd name="f177" fmla="val 119329"/>
                <a:gd name="f178" fmla="val 7223011"/>
                <a:gd name="f179" fmla="val 165976"/>
                <a:gd name="f180" fmla="val 7263231"/>
                <a:gd name="f181" fmla="val 260375"/>
                <a:gd name="f182" fmla="val 7280961"/>
                <a:gd name="f183" fmla="val 312420"/>
                <a:gd name="f184" fmla="val 7290143"/>
                <a:gd name="f185" fmla="val 361099"/>
                <a:gd name="f186" fmla="val 7293546"/>
                <a:gd name="f187" fmla="val 413588"/>
                <a:gd name="f188" fmla="val 7292505"/>
                <a:gd name="f189" fmla="val 468312"/>
                <a:gd name="f190" fmla="val 7288339"/>
                <a:gd name="f191" fmla="val 523684"/>
                <a:gd name="f192" fmla="val 7282358"/>
                <a:gd name="f193" fmla="val 578078"/>
                <a:gd name="f194" fmla="val 7275881"/>
                <a:gd name="f195" fmla="val 629920"/>
                <a:gd name="f196" fmla="val 7268083"/>
                <a:gd name="f197" fmla="val 682675"/>
                <a:gd name="f198" fmla="val 7259675"/>
                <a:gd name="f199" fmla="val 735774"/>
                <a:gd name="f200" fmla="val 7250646"/>
                <a:gd name="f201" fmla="val 789000"/>
                <a:gd name="f202" fmla="val 7241019"/>
                <a:gd name="f203" fmla="val 842098"/>
                <a:gd name="f204" fmla="val 7230796"/>
                <a:gd name="f205" fmla="val 894842"/>
                <a:gd name="f206" fmla="val 7221499"/>
                <a:gd name="f207" fmla="val 941298"/>
                <a:gd name="f208" fmla="val 7212495"/>
                <a:gd name="f209" fmla="val 988263"/>
                <a:gd name="f210" fmla="val 7203834"/>
                <a:gd name="f211" fmla="val 1035710"/>
                <a:gd name="f212" fmla="val 7195604"/>
                <a:gd name="f213" fmla="val 1083564"/>
                <a:gd name="f214" fmla="val 7187882"/>
                <a:gd name="f215" fmla="val 1131785"/>
                <a:gd name="f216" fmla="val 7180745"/>
                <a:gd name="f217" fmla="val 1180325"/>
                <a:gd name="f218" fmla="val 7174255"/>
                <a:gd name="f219" fmla="val 1229118"/>
                <a:gd name="f220" fmla="val 7168489"/>
                <a:gd name="f221" fmla="val 1278140"/>
                <a:gd name="f222" fmla="val 7163524"/>
                <a:gd name="f223" fmla="val 1327315"/>
                <a:gd name="f224" fmla="val 7159434"/>
                <a:gd name="f225" fmla="val 1376603"/>
                <a:gd name="f226" fmla="val 7156297"/>
                <a:gd name="f227" fmla="val 1425943"/>
                <a:gd name="f228" fmla="val 7154177"/>
                <a:gd name="f229" fmla="val 1475295"/>
                <a:gd name="f230" fmla="val 7153161"/>
                <a:gd name="f231" fmla="val 1524596"/>
                <a:gd name="f232" fmla="val 7153313"/>
                <a:gd name="f233" fmla="val 1573809"/>
                <a:gd name="f234" fmla="val 7154723"/>
                <a:gd name="f235" fmla="val 1622869"/>
                <a:gd name="f236" fmla="val 7157440"/>
                <a:gd name="f237" fmla="val 1671739"/>
                <a:gd name="f238" fmla="val 7161568"/>
                <a:gd name="f239" fmla="val 1720354"/>
                <a:gd name="f240" fmla="val 7167156"/>
                <a:gd name="f241" fmla="val 1768678"/>
                <a:gd name="f242" fmla="val 7174293"/>
                <a:gd name="f243" fmla="val 1816633"/>
                <a:gd name="f244" fmla="val 7183056"/>
                <a:gd name="f245" fmla="val 1864194"/>
                <a:gd name="f246" fmla="val 7193496"/>
                <a:gd name="f247" fmla="val 1911299"/>
                <a:gd name="f248" fmla="val 7205713"/>
                <a:gd name="f249" fmla="val 1957908"/>
                <a:gd name="f250" fmla="val 7219772"/>
                <a:gd name="f251" fmla="val 2003945"/>
                <a:gd name="f252" fmla="val 7235749"/>
                <a:gd name="f253" fmla="val 2049386"/>
                <a:gd name="f254" fmla="val 7253719"/>
                <a:gd name="f255" fmla="val 2094166"/>
                <a:gd name="f256" fmla="val 7273747"/>
                <a:gd name="f257" fmla="val 2138222"/>
                <a:gd name="f258" fmla="val 7295921"/>
                <a:gd name="f259" fmla="val 2181529"/>
                <a:gd name="f260" fmla="val 7320305"/>
                <a:gd name="f261" fmla="val 2224024"/>
                <a:gd name="f262" fmla="val 7346988"/>
                <a:gd name="f263" fmla="val 2265642"/>
                <a:gd name="f264" fmla="val 7376020"/>
                <a:gd name="f265" fmla="val 2306345"/>
                <a:gd name="f266" fmla="val 7407491"/>
                <a:gd name="f267" fmla="val 2346096"/>
                <a:gd name="f268" fmla="val 7441489"/>
                <a:gd name="f269" fmla="val 2384806"/>
                <a:gd name="f270" fmla="val 7477709"/>
                <a:gd name="f271" fmla="val 2421331"/>
                <a:gd name="f272" fmla="val 7515352"/>
                <a:gd name="f273" fmla="val 2454503"/>
                <a:gd name="f274" fmla="val 7554315"/>
                <a:gd name="f275" fmla="val 2484412"/>
                <a:gd name="f276" fmla="val 7594486"/>
                <a:gd name="f277" fmla="val 2511107"/>
                <a:gd name="f278" fmla="val 7635761"/>
                <a:gd name="f279" fmla="val 2534691"/>
                <a:gd name="f280" fmla="val 7678052"/>
                <a:gd name="f281" fmla="val 2555214"/>
                <a:gd name="f282" fmla="val 7721244"/>
                <a:gd name="f283" fmla="val 2572753"/>
                <a:gd name="f284" fmla="val 7765237"/>
                <a:gd name="f285" fmla="val 2587383"/>
                <a:gd name="f286" fmla="val 7809954"/>
                <a:gd name="f287" fmla="val 2599169"/>
                <a:gd name="f288" fmla="val 7855267"/>
                <a:gd name="f289" fmla="val 2608186"/>
                <a:gd name="f290" fmla="val 7901076"/>
                <a:gd name="f291" fmla="val 2614511"/>
                <a:gd name="f292" fmla="val 7947304"/>
                <a:gd name="f293" fmla="val 2618219"/>
                <a:gd name="f294" fmla="val 7993824"/>
                <a:gd name="f295" fmla="val 8040548"/>
                <a:gd name="f296" fmla="val 2618054"/>
                <a:gd name="f297" fmla="val 8087373"/>
                <a:gd name="f298" fmla="val 2614320"/>
                <a:gd name="f299" fmla="val 8134185"/>
                <a:gd name="f300" fmla="val 2608262"/>
                <a:gd name="f301" fmla="val 8180908"/>
                <a:gd name="f302" fmla="val 2599931"/>
                <a:gd name="f303" fmla="val 8227415"/>
                <a:gd name="f304" fmla="val 2589415"/>
                <a:gd name="f305" fmla="val 8273631"/>
                <a:gd name="f306" fmla="val 2576779"/>
                <a:gd name="f307" fmla="val 8319440"/>
                <a:gd name="f308" fmla="val 2562098"/>
                <a:gd name="f309" fmla="val 2530475"/>
                <a:gd name="f310" fmla="*/ f0 1 8391525"/>
                <a:gd name="f311" fmla="*/ f1 1 2619375"/>
                <a:gd name="f312" fmla="val f2"/>
                <a:gd name="f313" fmla="val f3"/>
                <a:gd name="f314" fmla="val f4"/>
                <a:gd name="f315" fmla="+- f314 0 f312"/>
                <a:gd name="f316" fmla="+- f313 0 f312"/>
                <a:gd name="f317" fmla="*/ f316 1 8391525"/>
                <a:gd name="f318" fmla="*/ f315 1 2619375"/>
                <a:gd name="f319" fmla="*/ f312 1 f317"/>
                <a:gd name="f320" fmla="*/ f313 1 f317"/>
                <a:gd name="f321" fmla="*/ f312 1 f318"/>
                <a:gd name="f322" fmla="*/ f314 1 f318"/>
                <a:gd name="f323" fmla="*/ f319 f310 1"/>
                <a:gd name="f324" fmla="*/ f320 f310 1"/>
                <a:gd name="f325" fmla="*/ f322 f311 1"/>
                <a:gd name="f326" fmla="*/ f321 f3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23" t="f326" r="f324" b="f325"/>
              <a:pathLst>
                <a:path w="8391525" h="2619375">
                  <a:moveTo>
                    <a:pt x="f5" y="f6"/>
                  </a:moveTo>
                  <a:lnTo>
                    <a:pt x="f7" y="f2"/>
                  </a:lnTo>
                  <a:lnTo>
                    <a:pt x="f8" y="f2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2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5" y="f6"/>
                  </a:lnTo>
                  <a:close/>
                </a:path>
                <a:path w="8391525" h="2619375">
                  <a:moveTo>
                    <a:pt x="f170" y="f2"/>
                  </a:moveTo>
                  <a:lnTo>
                    <a:pt x="f171" y="f2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lnTo>
                    <a:pt x="f204" y="f205"/>
                  </a:lnTo>
                  <a:lnTo>
                    <a:pt x="f206" y="f207"/>
                  </a:lnTo>
                  <a:lnTo>
                    <a:pt x="f208" y="f209"/>
                  </a:lnTo>
                  <a:lnTo>
                    <a:pt x="f210" y="f211"/>
                  </a:lnTo>
                  <a:lnTo>
                    <a:pt x="f212" y="f213"/>
                  </a:lnTo>
                  <a:lnTo>
                    <a:pt x="f214" y="f215"/>
                  </a:lnTo>
                  <a:lnTo>
                    <a:pt x="f216" y="f217"/>
                  </a:lnTo>
                  <a:lnTo>
                    <a:pt x="f218" y="f219"/>
                  </a:ln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226" y="f227"/>
                  </a:lnTo>
                  <a:lnTo>
                    <a:pt x="f228" y="f229"/>
                  </a:lnTo>
                  <a:lnTo>
                    <a:pt x="f230" y="f231"/>
                  </a:lnTo>
                  <a:lnTo>
                    <a:pt x="f232" y="f23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lnTo>
                    <a:pt x="f242" y="f243"/>
                  </a:lnTo>
                  <a:lnTo>
                    <a:pt x="f244" y="f245"/>
                  </a:lnTo>
                  <a:lnTo>
                    <a:pt x="f246" y="f247"/>
                  </a:lnTo>
                  <a:lnTo>
                    <a:pt x="f248" y="f249"/>
                  </a:lnTo>
                  <a:lnTo>
                    <a:pt x="f250" y="f251"/>
                  </a:lnTo>
                  <a:lnTo>
                    <a:pt x="f252" y="f253"/>
                  </a:lnTo>
                  <a:lnTo>
                    <a:pt x="f254" y="f255"/>
                  </a:lnTo>
                  <a:lnTo>
                    <a:pt x="f256" y="f257"/>
                  </a:ln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lnTo>
                    <a:pt x="f266" y="f267"/>
                  </a:lnTo>
                  <a:lnTo>
                    <a:pt x="f268" y="f269"/>
                  </a:lnTo>
                  <a:lnTo>
                    <a:pt x="f270" y="f271"/>
                  </a:ln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lnTo>
                    <a:pt x="f282" y="f283"/>
                  </a:lnTo>
                  <a:lnTo>
                    <a:pt x="f284" y="f285"/>
                  </a:lnTo>
                  <a:lnTo>
                    <a:pt x="f286" y="f287"/>
                  </a:lnTo>
                  <a:lnTo>
                    <a:pt x="f288" y="f289"/>
                  </a:lnTo>
                  <a:lnTo>
                    <a:pt x="f290" y="f291"/>
                  </a:lnTo>
                  <a:lnTo>
                    <a:pt x="f292" y="f293"/>
                  </a:lnTo>
                  <a:lnTo>
                    <a:pt x="f294" y="f4"/>
                  </a:lnTo>
                  <a:lnTo>
                    <a:pt x="f295" y="f296"/>
                  </a:lnTo>
                  <a:lnTo>
                    <a:pt x="f297" y="f298"/>
                  </a:ln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lnTo>
                    <a:pt x="f170" y="f309"/>
                  </a:lnTo>
                  <a:lnTo>
                    <a:pt x="f170" y="f2"/>
                  </a:lnTo>
                  <a:close/>
                </a:path>
              </a:pathLst>
            </a:custGeom>
            <a:solidFill>
              <a:srgbClr val="FFFFFF">
                <a:alpha val="10195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pic>
          <p:nvPicPr>
            <p:cNvPr id="12" name="object 12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1571533" cy="98102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094737" y="1391031"/>
            <a:ext cx="3578220" cy="1724028"/>
          </a:xfrm>
        </p:spPr>
        <p:txBody>
          <a:bodyPr tIns="57150"/>
          <a:lstStyle/>
          <a:p>
            <a:pPr marL="12701" marR="5084" lvl="0">
              <a:lnSpc>
                <a:spcPct val="90400"/>
              </a:lnSpc>
              <a:spcBef>
                <a:spcPts val="450"/>
              </a:spcBef>
            </a:pPr>
            <a:r>
              <a:rPr lang="ru-RU" sz="3000" spc="-25">
                <a:solidFill>
                  <a:srgbClr val="FFFFFF"/>
                </a:solidFill>
              </a:rPr>
              <a:t>Гаджиева</a:t>
            </a:r>
            <a:r>
              <a:rPr lang="ru-RU" sz="3000" spc="-100">
                <a:solidFill>
                  <a:srgbClr val="FFFFFF"/>
                </a:solidFill>
              </a:rPr>
              <a:t> </a:t>
            </a:r>
            <a:r>
              <a:rPr lang="ru-RU" sz="3000" spc="-10">
                <a:solidFill>
                  <a:srgbClr val="FFFFFF"/>
                </a:solidFill>
              </a:rPr>
              <a:t>Альбина Камалутдиновна </a:t>
            </a:r>
            <a:r>
              <a:rPr lang="ru-RU" sz="3000" spc="-35">
                <a:solidFill>
                  <a:srgbClr val="FFFFFF"/>
                </a:solidFill>
              </a:rPr>
              <a:t>зам.директора</a:t>
            </a:r>
            <a:r>
              <a:rPr lang="ru-RU" sz="3000" spc="-80">
                <a:solidFill>
                  <a:srgbClr val="FFFFFF"/>
                </a:solidFill>
              </a:rPr>
              <a:t> </a:t>
            </a:r>
            <a:r>
              <a:rPr lang="ru-RU" sz="3000">
                <a:solidFill>
                  <a:srgbClr val="FFFFFF"/>
                </a:solidFill>
              </a:rPr>
              <a:t>по</a:t>
            </a:r>
            <a:r>
              <a:rPr lang="ru-RU" sz="3000" spc="-135">
                <a:solidFill>
                  <a:srgbClr val="FFFFFF"/>
                </a:solidFill>
              </a:rPr>
              <a:t> </a:t>
            </a:r>
            <a:r>
              <a:rPr lang="ru-RU" sz="3000" spc="25">
                <a:solidFill>
                  <a:srgbClr val="FFFFFF"/>
                </a:solidFill>
              </a:rPr>
              <a:t>УВР </a:t>
            </a:r>
            <a:r>
              <a:rPr lang="ru-RU" sz="3000" spc="-20">
                <a:solidFill>
                  <a:srgbClr val="FFFFFF"/>
                </a:solidFill>
              </a:rPr>
              <a:t>МБОУ</a:t>
            </a:r>
            <a:r>
              <a:rPr lang="ru-RU" sz="3000" spc="-150">
                <a:solidFill>
                  <a:srgbClr val="FFFFFF"/>
                </a:solidFill>
              </a:rPr>
              <a:t> </a:t>
            </a:r>
            <a:r>
              <a:rPr lang="ru-RU" sz="3000" spc="130">
                <a:solidFill>
                  <a:srgbClr val="FFFFFF"/>
                </a:solidFill>
              </a:rPr>
              <a:t>СОШ№3</a:t>
            </a:r>
            <a:endParaRPr lang="ru-RU" sz="30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09600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bject 3"/>
          <p:cNvSpPr txBox="1"/>
          <p:nvPr/>
        </p:nvSpPr>
        <p:spPr>
          <a:xfrm>
            <a:off x="1597657" y="2586032"/>
            <a:ext cx="3972555" cy="311467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16514" rIns="0" bIns="0" anchor="t" anchorCtr="0" compatLnSpc="1">
            <a:spAutoFit/>
          </a:bodyPr>
          <a:lstStyle/>
          <a:p>
            <a:pPr marL="0" marR="12701" lvl="0" indent="0" algn="r" defTabSz="914400" rtl="0" fontAlgn="auto" hangingPunct="1">
              <a:lnSpc>
                <a:spcPts val="5005"/>
              </a:lnSpc>
              <a:spcBef>
                <a:spcPts val="13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4400" b="0" i="0" u="none" strike="noStrike" kern="0" cap="none" spc="-1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Шихабидова</a:t>
            </a:r>
            <a:endParaRPr lang="ru-RU" sz="4400" b="0" i="0" u="none" strike="noStrike" kern="0" cap="none" spc="0" baseline="0">
              <a:solidFill>
                <a:srgbClr val="000000"/>
              </a:solidFill>
              <a:uFillTx/>
              <a:latin typeface="Calibri"/>
              <a:cs typeface="Calibri"/>
            </a:endParaRPr>
          </a:p>
          <a:p>
            <a:pPr marL="12701" marR="8887" lvl="0" indent="2454277" algn="r" defTabSz="914400" rtl="0" fontAlgn="auto" hangingPunct="1">
              <a:lnSpc>
                <a:spcPct val="90300"/>
              </a:lnSpc>
              <a:spcBef>
                <a:spcPts val="24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4400" b="0" i="0" u="none" strike="noStrike" kern="0" cap="none" spc="-1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Лейла </a:t>
            </a:r>
            <a:r>
              <a:rPr lang="ru-RU" sz="4400" b="0" i="0" u="none" strike="noStrike" kern="0" cap="none" spc="-5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Камалутдиновна </a:t>
            </a:r>
            <a:r>
              <a:rPr lang="ru-RU" sz="4400" b="0" i="0" u="none" strike="noStrike" kern="0" cap="none" spc="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воспитатель</a:t>
            </a:r>
            <a:r>
              <a:rPr lang="ru-RU" sz="4400" b="0" i="0" u="none" strike="noStrike" kern="0" cap="none" spc="-15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 </a:t>
            </a:r>
            <a:r>
              <a:rPr lang="ru-RU" sz="4400" b="0" i="0" u="none" strike="noStrike" kern="0" cap="none" spc="-5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в</a:t>
            </a:r>
            <a:endParaRPr lang="ru-RU" sz="4400" b="0" i="0" u="none" strike="noStrike" kern="0" cap="none" spc="0" baseline="0">
              <a:solidFill>
                <a:srgbClr val="000000"/>
              </a:solidFill>
              <a:uFillTx/>
              <a:latin typeface="Calibri"/>
              <a:cs typeface="Calibri"/>
            </a:endParaRPr>
          </a:p>
          <a:p>
            <a:pPr marL="1123953" marR="0" lvl="0" indent="0" algn="ctr" defTabSz="914400" rtl="0" fontAlgn="auto" hangingPunct="1">
              <a:lnSpc>
                <a:spcPts val="473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4400" b="0" i="0" u="none" strike="noStrike" kern="0" cap="none" spc="-1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МБДОУ</a:t>
            </a:r>
            <a:r>
              <a:rPr lang="ru-RU" sz="4400" b="0" i="0" u="none" strike="noStrike" kern="0" cap="none" spc="-22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 </a:t>
            </a:r>
            <a:r>
              <a:rPr lang="ru-RU" sz="4400" b="0" i="0" u="none" strike="noStrike" kern="0" cap="none" spc="175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№2</a:t>
            </a:r>
            <a:endParaRPr lang="ru-RU" sz="4400" b="0" i="0" u="none" strike="noStrike" kern="0" cap="none" spc="0" baseline="0">
              <a:solidFill>
                <a:srgbClr val="000000"/>
              </a:solidFill>
              <a:uFillTx/>
              <a:latin typeface="Calibri"/>
              <a:cs typeface="Calibri"/>
            </a:endParaRPr>
          </a:p>
        </p:txBody>
      </p:sp>
      <p:pic>
        <p:nvPicPr>
          <p:cNvPr id="4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53203" y="457200"/>
            <a:ext cx="5170493" cy="59324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1996" cy="6858000"/>
          </a:xfrm>
          <a:custGeom>
            <a:avLst/>
            <a:gdLst>
              <a:gd name="f0" fmla="val w"/>
              <a:gd name="f1" fmla="val h"/>
              <a:gd name="f2" fmla="val 0"/>
              <a:gd name="f3" fmla="val 12192000"/>
              <a:gd name="f4" fmla="val 6858000"/>
              <a:gd name="f5" fmla="*/ f0 1 12192000"/>
              <a:gd name="f6" fmla="*/ f1 1 6858000"/>
              <a:gd name="f7" fmla="val f2"/>
              <a:gd name="f8" fmla="val f3"/>
              <a:gd name="f9" fmla="val f4"/>
              <a:gd name="f10" fmla="+- f9 0 f7"/>
              <a:gd name="f11" fmla="+- f8 0 f7"/>
              <a:gd name="f12" fmla="*/ f11 1 12192000"/>
              <a:gd name="f13" fmla="*/ f10 1 6858000"/>
              <a:gd name="f14" fmla="*/ f7 1 f12"/>
              <a:gd name="f15" fmla="*/ f8 1 f12"/>
              <a:gd name="f16" fmla="*/ f7 1 f13"/>
              <a:gd name="f17" fmla="*/ f9 1 f13"/>
              <a:gd name="f18" fmla="*/ f14 f5 1"/>
              <a:gd name="f19" fmla="*/ f15 f5 1"/>
              <a:gd name="f20" fmla="*/ f17 f6 1"/>
              <a:gd name="f21" fmla="*/ f16 f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" t="f21" r="f19" b="f20"/>
            <a:pathLst>
              <a:path w="12192000" h="6858000">
                <a:moveTo>
                  <a:pt x="f3" y="f2"/>
                </a:moveTo>
                <a:lnTo>
                  <a:pt x="f2" y="f2"/>
                </a:lnTo>
                <a:lnTo>
                  <a:pt x="f2" y="f4"/>
                </a:lnTo>
                <a:lnTo>
                  <a:pt x="f3" y="f4"/>
                </a:lnTo>
                <a:lnTo>
                  <a:pt x="f3" y="f2"/>
                </a:lnTo>
                <a:close/>
              </a:path>
            </a:pathLst>
          </a:custGeom>
          <a:solidFill>
            <a:srgbClr val="9F2B92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ru-RU" sz="1800" b="0" i="0" u="none" strike="noStrike" kern="0" cap="none" spc="0" baseline="0">
              <a:solidFill>
                <a:srgbClr val="000000"/>
              </a:solidFill>
              <a:uFillTx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12192188" cy="6858000"/>
            <a:chOff x="0" y="0"/>
            <a:chExt cx="12192188" cy="685800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12191996" cy="685800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192000"/>
                <a:gd name="f4" fmla="val 6858000"/>
                <a:gd name="f5" fmla="*/ f0 1 12192000"/>
                <a:gd name="f6" fmla="*/ f1 1 6858000"/>
                <a:gd name="f7" fmla="val f2"/>
                <a:gd name="f8" fmla="val f3"/>
                <a:gd name="f9" fmla="val f4"/>
                <a:gd name="f10" fmla="+- f9 0 f7"/>
                <a:gd name="f11" fmla="+- f8 0 f7"/>
                <a:gd name="f12" fmla="*/ f11 1 12192000"/>
                <a:gd name="f13" fmla="*/ f10 1 6858000"/>
                <a:gd name="f14" fmla="*/ f7 1 f12"/>
                <a:gd name="f15" fmla="*/ f8 1 f12"/>
                <a:gd name="f16" fmla="*/ f7 1 f13"/>
                <a:gd name="f17" fmla="*/ f9 1 f13"/>
                <a:gd name="f18" fmla="*/ f14 f5 1"/>
                <a:gd name="f19" fmla="*/ f15 f5 1"/>
                <a:gd name="f20" fmla="*/ f17 f6 1"/>
                <a:gd name="f21" fmla="*/ f16 f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12192000" h="6858000">
                  <a:moveTo>
                    <a:pt x="f3" y="f2"/>
                  </a:moveTo>
                  <a:lnTo>
                    <a:pt x="f2" y="f2"/>
                  </a:ln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close/>
                </a:path>
              </a:pathLst>
            </a:custGeom>
            <a:solidFill>
              <a:srgbClr val="4EA72D">
                <a:alpha val="30195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657225" y="600075"/>
              <a:ext cx="10887075" cy="567689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887075"/>
                <a:gd name="f4" fmla="val 5676900"/>
                <a:gd name="f5" fmla="*/ f0 1 10887075"/>
                <a:gd name="f6" fmla="*/ f1 1 5676900"/>
                <a:gd name="f7" fmla="val f2"/>
                <a:gd name="f8" fmla="val f3"/>
                <a:gd name="f9" fmla="val f4"/>
                <a:gd name="f10" fmla="+- f9 0 f7"/>
                <a:gd name="f11" fmla="+- f8 0 f7"/>
                <a:gd name="f12" fmla="*/ f11 1 10887075"/>
                <a:gd name="f13" fmla="*/ f10 1 5676900"/>
                <a:gd name="f14" fmla="*/ f7 1 f12"/>
                <a:gd name="f15" fmla="*/ f8 1 f12"/>
                <a:gd name="f16" fmla="*/ f7 1 f13"/>
                <a:gd name="f17" fmla="*/ f9 1 f13"/>
                <a:gd name="f18" fmla="*/ f14 f5 1"/>
                <a:gd name="f19" fmla="*/ f15 f5 1"/>
                <a:gd name="f20" fmla="*/ f17 f6 1"/>
                <a:gd name="f21" fmla="*/ f16 f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10887075" h="5676900">
                  <a:moveTo>
                    <a:pt x="f3" y="f2"/>
                  </a:moveTo>
                  <a:lnTo>
                    <a:pt x="f2" y="f2"/>
                  </a:ln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close/>
                </a:path>
              </a:pathLst>
            </a:custGeom>
            <a:solidFill>
              <a:srgbClr val="A78052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pic>
          <p:nvPicPr>
            <p:cNvPr id="6" name="object 6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43449" y="657225"/>
              <a:ext cx="6705596" cy="55340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object 7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913" y="5800094"/>
              <a:ext cx="3114007" cy="105790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" name="object 8"/>
            <p:cNvSpPr/>
            <p:nvPr/>
          </p:nvSpPr>
          <p:spPr>
            <a:xfrm>
              <a:off x="3476621" y="0"/>
              <a:ext cx="6172200" cy="178117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172200"/>
                <a:gd name="f4" fmla="val 1781175"/>
                <a:gd name="f5" fmla="val 4283075"/>
                <a:gd name="f6" fmla="val 1746503"/>
                <a:gd name="f7" fmla="val 4263898"/>
                <a:gd name="f8" fmla="val 4256151"/>
                <a:gd name="f9" fmla="val 1754251"/>
                <a:gd name="f10" fmla="val 1773427"/>
                <a:gd name="f11" fmla="val 4290949"/>
                <a:gd name="f12" fmla="val 4103116"/>
                <a:gd name="f13" fmla="val 1740662"/>
                <a:gd name="f14" fmla="val 4083939"/>
                <a:gd name="f15" fmla="val 4076065"/>
                <a:gd name="f16" fmla="val 1748409"/>
                <a:gd name="f17" fmla="val 1767586"/>
                <a:gd name="f18" fmla="val 1775333"/>
                <a:gd name="f19" fmla="val 4110990"/>
                <a:gd name="f20" fmla="val 4422521"/>
                <a:gd name="f21" fmla="val 1729104"/>
                <a:gd name="f22" fmla="val 4403217"/>
                <a:gd name="f23" fmla="val 4395470"/>
                <a:gd name="f24" fmla="val 1736852"/>
                <a:gd name="f25" fmla="val 1756028"/>
                <a:gd name="f26" fmla="val 1763776"/>
                <a:gd name="f27" fmla="val 4430268"/>
                <a:gd name="f28" fmla="val 4550283"/>
                <a:gd name="f29" fmla="val 1711705"/>
                <a:gd name="f30" fmla="val 4530979"/>
                <a:gd name="f31" fmla="val 4523232"/>
                <a:gd name="f32" fmla="val 1719452"/>
                <a:gd name="f33" fmla="val 1738629"/>
                <a:gd name="f34" fmla="val 4558030"/>
                <a:gd name="f35" fmla="val 3957954"/>
                <a:gd name="f36" fmla="val 1694434"/>
                <a:gd name="f37" fmla="val 3938778"/>
                <a:gd name="f38" fmla="val 3930904"/>
                <a:gd name="f39" fmla="val 1702180"/>
                <a:gd name="f40" fmla="val 1721358"/>
                <a:gd name="f41" fmla="val 3965829"/>
                <a:gd name="f42" fmla="val 4166997"/>
                <a:gd name="f43" fmla="val 1659636"/>
                <a:gd name="f44" fmla="val 4147820"/>
                <a:gd name="f45" fmla="val 4139946"/>
                <a:gd name="f46" fmla="val 1667383"/>
                <a:gd name="f47" fmla="val 1686560"/>
                <a:gd name="f48" fmla="val 4174744"/>
                <a:gd name="f49" fmla="val 4300601"/>
                <a:gd name="f50" fmla="val 1653921"/>
                <a:gd name="f51" fmla="val 4281297"/>
                <a:gd name="f52" fmla="val 4273550"/>
                <a:gd name="f53" fmla="val 1661667"/>
                <a:gd name="f54" fmla="val 1680845"/>
                <a:gd name="f55" fmla="val 1688591"/>
                <a:gd name="f56" fmla="val 4308348"/>
                <a:gd name="f57" fmla="val 3841877"/>
                <a:gd name="f58" fmla="val 1648078"/>
                <a:gd name="f59" fmla="val 3822573"/>
                <a:gd name="f60" fmla="val 3814826"/>
                <a:gd name="f61" fmla="val 1655826"/>
                <a:gd name="f62" fmla="val 1675002"/>
                <a:gd name="f63" fmla="val 1682750"/>
                <a:gd name="f64" fmla="val 3849624"/>
                <a:gd name="f65" fmla="val 4683759"/>
                <a:gd name="f66" fmla="val 1642364"/>
                <a:gd name="f67" fmla="val 4664583"/>
                <a:gd name="f68" fmla="val 4656708"/>
                <a:gd name="f69" fmla="val 1650111"/>
                <a:gd name="f70" fmla="val 1669288"/>
                <a:gd name="f71" fmla="val 1677035"/>
                <a:gd name="f72" fmla="val 4691507"/>
                <a:gd name="f73" fmla="val 4045077"/>
                <a:gd name="f74" fmla="val 1619123"/>
                <a:gd name="f75" fmla="val 4025773"/>
                <a:gd name="f76" fmla="val 4018026"/>
                <a:gd name="f77" fmla="val 1626870"/>
                <a:gd name="f78" fmla="val 1646047"/>
                <a:gd name="f79" fmla="val 4052824"/>
                <a:gd name="f80" fmla="val 4457319"/>
                <a:gd name="f81" fmla="val 1613408"/>
                <a:gd name="f82" fmla="val 4438015"/>
                <a:gd name="f83" fmla="val 1621154"/>
                <a:gd name="f84" fmla="val 1640332"/>
                <a:gd name="f85" fmla="val 4465066"/>
                <a:gd name="f86" fmla="val 4585081"/>
                <a:gd name="f87" fmla="val 1601851"/>
                <a:gd name="f88" fmla="val 4565777"/>
                <a:gd name="f89" fmla="val 1609598"/>
                <a:gd name="f90" fmla="val 1628775"/>
                <a:gd name="f91" fmla="val 1636522"/>
                <a:gd name="f92" fmla="val 4592828"/>
                <a:gd name="f93" fmla="val 3731514"/>
                <a:gd name="f94" fmla="val 3712336"/>
                <a:gd name="f95" fmla="val 3704463"/>
                <a:gd name="f96" fmla="val 3739260"/>
                <a:gd name="f97" fmla="val 3934714"/>
                <a:gd name="f98" fmla="val 1567052"/>
                <a:gd name="f99" fmla="val 3915536"/>
                <a:gd name="f100" fmla="val 3907663"/>
                <a:gd name="f101" fmla="val 1574800"/>
                <a:gd name="f102" fmla="val 1593977"/>
                <a:gd name="f103" fmla="val 3942588"/>
                <a:gd name="f104" fmla="val 4341241"/>
                <a:gd name="f105" fmla="val 1561338"/>
                <a:gd name="f106" fmla="val 4321936"/>
                <a:gd name="f107" fmla="val 4314190"/>
                <a:gd name="f108" fmla="val 1569085"/>
                <a:gd name="f109" fmla="val 1588262"/>
                <a:gd name="f110" fmla="val 1596009"/>
                <a:gd name="f111" fmla="val 4348988"/>
                <a:gd name="f112" fmla="val 4770882"/>
                <a:gd name="f113" fmla="val 1555496"/>
                <a:gd name="f114" fmla="val 4751578"/>
                <a:gd name="f115" fmla="val 4743831"/>
                <a:gd name="f116" fmla="val 1563242"/>
                <a:gd name="f117" fmla="val 1582420"/>
                <a:gd name="f118" fmla="val 1590166"/>
                <a:gd name="f119" fmla="val 4778629"/>
                <a:gd name="f120" fmla="val 3603752"/>
                <a:gd name="f121" fmla="val 3584575"/>
                <a:gd name="f122" fmla="val 3576701"/>
                <a:gd name="f123" fmla="val 3611626"/>
                <a:gd name="f124" fmla="val 4207636"/>
                <a:gd name="f125" fmla="val 1543939"/>
                <a:gd name="f126" fmla="val 4188459"/>
                <a:gd name="f127" fmla="val 4180585"/>
                <a:gd name="f128" fmla="val 1551686"/>
                <a:gd name="f129" fmla="val 1570863"/>
                <a:gd name="f130" fmla="val 1578610"/>
                <a:gd name="f131" fmla="val 4215383"/>
                <a:gd name="f132" fmla="val 1520825"/>
                <a:gd name="f133" fmla="val 1528572"/>
                <a:gd name="f134" fmla="val 1547749"/>
                <a:gd name="f135" fmla="val 3818635"/>
                <a:gd name="f136" fmla="val 1514983"/>
                <a:gd name="f137" fmla="val 3799331"/>
                <a:gd name="f138" fmla="val 3791584"/>
                <a:gd name="f139" fmla="val 1522729"/>
                <a:gd name="f140" fmla="val 1541907"/>
                <a:gd name="f141" fmla="val 1549780"/>
                <a:gd name="f142" fmla="val 3826382"/>
                <a:gd name="f143" fmla="val 1031494"/>
                <a:gd name="f144" fmla="val 1509267"/>
                <a:gd name="f145" fmla="val 1012316"/>
                <a:gd name="f146" fmla="val 1004442"/>
                <a:gd name="f147" fmla="val 1517014"/>
                <a:gd name="f148" fmla="val 1536191"/>
                <a:gd name="f149" fmla="val 1039367"/>
                <a:gd name="f150" fmla="val 1170939"/>
                <a:gd name="f151" fmla="val 1503426"/>
                <a:gd name="f152" fmla="val 1151636"/>
                <a:gd name="f153" fmla="val 1143889"/>
                <a:gd name="f154" fmla="val 1511173"/>
                <a:gd name="f155" fmla="val 1530350"/>
                <a:gd name="f156" fmla="val 1538097"/>
                <a:gd name="f157" fmla="val 1178687"/>
                <a:gd name="f158" fmla="val 4567682"/>
                <a:gd name="f159" fmla="val 1497584"/>
                <a:gd name="f160" fmla="val 4548378"/>
                <a:gd name="f161" fmla="val 4540631"/>
                <a:gd name="f162" fmla="val 1505458"/>
                <a:gd name="f163" fmla="val 1524635"/>
                <a:gd name="f164" fmla="val 1532382"/>
                <a:gd name="f165" fmla="val 4575429"/>
                <a:gd name="f166" fmla="val 4434078"/>
                <a:gd name="f167" fmla="val 4414901"/>
                <a:gd name="f168" fmla="val 4407027"/>
                <a:gd name="f169" fmla="val 4441952"/>
                <a:gd name="f170" fmla="val 1298702"/>
                <a:gd name="f171" fmla="val 1279398"/>
                <a:gd name="f172" fmla="val 1271651"/>
                <a:gd name="f173" fmla="val 1306449"/>
                <a:gd name="f174" fmla="val 4689602"/>
                <a:gd name="f175" fmla="val 1486027"/>
                <a:gd name="f176" fmla="val 4670298"/>
                <a:gd name="f177" fmla="val 4662551"/>
                <a:gd name="f178" fmla="val 1493901"/>
                <a:gd name="f179" fmla="val 1512951"/>
                <a:gd name="f180" fmla="val 4697349"/>
                <a:gd name="f181" fmla="val 3685031"/>
                <a:gd name="f182" fmla="val 1480312"/>
                <a:gd name="f183" fmla="val 3665854"/>
                <a:gd name="f184" fmla="val 3657980"/>
                <a:gd name="f185" fmla="val 1488059"/>
                <a:gd name="f186" fmla="val 1507236"/>
                <a:gd name="f187" fmla="val 3692905"/>
                <a:gd name="f188" fmla="val 3998595"/>
                <a:gd name="f189" fmla="val 1474470"/>
                <a:gd name="f190" fmla="val 3979418"/>
                <a:gd name="f191" fmla="val 3971544"/>
                <a:gd name="f192" fmla="val 1482216"/>
                <a:gd name="f193" fmla="val 1501394"/>
                <a:gd name="f194" fmla="val 4006469"/>
                <a:gd name="f195" fmla="val 3522472"/>
                <a:gd name="f196" fmla="val 3503295"/>
                <a:gd name="f197" fmla="val 3495421"/>
                <a:gd name="f198" fmla="val 3530346"/>
                <a:gd name="f199" fmla="val 3423793"/>
                <a:gd name="f200" fmla="val 3404489"/>
                <a:gd name="f201" fmla="val 3396742"/>
                <a:gd name="f202" fmla="val 3431540"/>
                <a:gd name="f203" fmla="val 1438021"/>
                <a:gd name="f204" fmla="val 1418716"/>
                <a:gd name="f205" fmla="val 1410970"/>
                <a:gd name="f206" fmla="val 1445767"/>
                <a:gd name="f207" fmla="val 4288917"/>
                <a:gd name="f208" fmla="val 1462913"/>
                <a:gd name="f209" fmla="val 4269740"/>
                <a:gd name="f210" fmla="val 4261866"/>
                <a:gd name="f211" fmla="val 1470660"/>
                <a:gd name="f212" fmla="val 1489837"/>
                <a:gd name="f213" fmla="val 4296791"/>
                <a:gd name="f214" fmla="val 4823079"/>
                <a:gd name="f215" fmla="val 1451355"/>
                <a:gd name="f216" fmla="val 4803902"/>
                <a:gd name="f217" fmla="val 4796028"/>
                <a:gd name="f218" fmla="val 1459102"/>
                <a:gd name="f219" fmla="val 1478279"/>
                <a:gd name="f220" fmla="val 4830953"/>
                <a:gd name="f221" fmla="val 938657"/>
                <a:gd name="f222" fmla="val 919352"/>
                <a:gd name="f223" fmla="val 911605"/>
                <a:gd name="f224" fmla="val 946403"/>
                <a:gd name="f225" fmla="val 839977"/>
                <a:gd name="f226" fmla="val 1445514"/>
                <a:gd name="f227" fmla="val 820674"/>
                <a:gd name="f228" fmla="val 812926"/>
                <a:gd name="f229" fmla="val 1453388"/>
                <a:gd name="f230" fmla="val 1472564"/>
                <a:gd name="f231" fmla="val 847725"/>
                <a:gd name="f232" fmla="val 3888231"/>
                <a:gd name="f233" fmla="val 1428241"/>
                <a:gd name="f234" fmla="val 3869054"/>
                <a:gd name="f235" fmla="val 3861307"/>
                <a:gd name="f236" fmla="val 1435989"/>
                <a:gd name="f237" fmla="val 1455165"/>
                <a:gd name="f238" fmla="val 3896105"/>
                <a:gd name="f239" fmla="val 3307715"/>
                <a:gd name="f240" fmla="val 3288410"/>
                <a:gd name="f241" fmla="val 3280664"/>
                <a:gd name="f242" fmla="val 3315461"/>
                <a:gd name="f243" fmla="val 1542541"/>
                <a:gd name="f244" fmla="val 1422400"/>
                <a:gd name="f245" fmla="val 1523238"/>
                <a:gd name="f246" fmla="val 1515490"/>
                <a:gd name="f247" fmla="val 1430147"/>
                <a:gd name="f248" fmla="val 1449324"/>
                <a:gd name="f249" fmla="val 1457198"/>
                <a:gd name="f250" fmla="val 1550289"/>
                <a:gd name="f251" fmla="val 4137914"/>
                <a:gd name="f252" fmla="val 1410842"/>
                <a:gd name="f253" fmla="val 4118736"/>
                <a:gd name="f254" fmla="val 1418589"/>
                <a:gd name="f255" fmla="val 1437766"/>
                <a:gd name="f256" fmla="val 4145788"/>
                <a:gd name="f257" fmla="val 1077976"/>
                <a:gd name="f258" fmla="val 1058799"/>
                <a:gd name="f259" fmla="val 1050925"/>
                <a:gd name="f260" fmla="val 1085850"/>
                <a:gd name="f261" fmla="val 1399286"/>
                <a:gd name="f262" fmla="val 1407033"/>
                <a:gd name="f263" fmla="val 1426210"/>
                <a:gd name="f264" fmla="val 1433957"/>
                <a:gd name="f265" fmla="val 3754754"/>
                <a:gd name="f266" fmla="val 3735451"/>
                <a:gd name="f267" fmla="val 3727704"/>
                <a:gd name="f268" fmla="val 3762502"/>
                <a:gd name="f269" fmla="val 1658620"/>
                <a:gd name="f270" fmla="val 1639442"/>
                <a:gd name="f271" fmla="val 1631569"/>
                <a:gd name="f272" fmla="val 1666494"/>
                <a:gd name="f273" fmla="val 1374139"/>
                <a:gd name="f274" fmla="val 1354836"/>
                <a:gd name="f275" fmla="val 1347089"/>
                <a:gd name="f276" fmla="val 1381887"/>
                <a:gd name="f277" fmla="val 1217295"/>
                <a:gd name="f278" fmla="val 1198117"/>
                <a:gd name="f279" fmla="val 1190371"/>
                <a:gd name="f280" fmla="val 1225169"/>
                <a:gd name="f281" fmla="val 4614036"/>
                <a:gd name="f282" fmla="val 1393444"/>
                <a:gd name="f283" fmla="val 4594859"/>
                <a:gd name="f284" fmla="val 4587113"/>
                <a:gd name="f285" fmla="val 1401317"/>
                <a:gd name="f286" fmla="val 1420495"/>
                <a:gd name="f287" fmla="val 4621910"/>
                <a:gd name="f288" fmla="val 747013"/>
                <a:gd name="f289" fmla="val 727837"/>
                <a:gd name="f290" fmla="val 719963"/>
                <a:gd name="f291" fmla="val 754888"/>
                <a:gd name="f292" fmla="val 3615435"/>
                <a:gd name="f293" fmla="val 3596131"/>
                <a:gd name="f294" fmla="val 3588384"/>
                <a:gd name="f295" fmla="val 1389634"/>
                <a:gd name="f296" fmla="val 1408811"/>
                <a:gd name="f297" fmla="val 1416685"/>
                <a:gd name="f298" fmla="val 3623182"/>
                <a:gd name="f299" fmla="val 3203194"/>
                <a:gd name="f300" fmla="val 1370329"/>
                <a:gd name="f301" fmla="val 3183890"/>
                <a:gd name="f302" fmla="val 3176143"/>
                <a:gd name="f303" fmla="val 1378077"/>
                <a:gd name="f304" fmla="val 1397253"/>
                <a:gd name="f305" fmla="val 1405001"/>
                <a:gd name="f306" fmla="val 3210941"/>
                <a:gd name="f307" fmla="val 4736083"/>
                <a:gd name="f308" fmla="val 1364614"/>
                <a:gd name="f309" fmla="val 4716780"/>
                <a:gd name="f310" fmla="val 4709033"/>
                <a:gd name="f311" fmla="val 1372362"/>
                <a:gd name="f312" fmla="val 1391539"/>
                <a:gd name="f313" fmla="val 3435350"/>
                <a:gd name="f314" fmla="val 1358773"/>
                <a:gd name="f315" fmla="val 3416173"/>
                <a:gd name="f316" fmla="val 3408299"/>
                <a:gd name="f317" fmla="val 1366520"/>
                <a:gd name="f318" fmla="val 1385697"/>
                <a:gd name="f319" fmla="val 3443224"/>
                <a:gd name="f320" fmla="val 4346956"/>
                <a:gd name="f321" fmla="val 1352930"/>
                <a:gd name="f322" fmla="val 4327779"/>
                <a:gd name="f323" fmla="val 4319905"/>
                <a:gd name="f324" fmla="val 1360804"/>
                <a:gd name="f325" fmla="val 1379982"/>
                <a:gd name="f326" fmla="val 1387728"/>
                <a:gd name="f327" fmla="val 4354830"/>
                <a:gd name="f328" fmla="val 4869560"/>
                <a:gd name="f329" fmla="val 1347215"/>
                <a:gd name="f330" fmla="val 4850383"/>
                <a:gd name="f331" fmla="val 4842509"/>
                <a:gd name="f332" fmla="val 1354963"/>
                <a:gd name="f333" fmla="val 4877434"/>
                <a:gd name="f334" fmla="val 4230878"/>
                <a:gd name="f335" fmla="val 4211574"/>
                <a:gd name="f336" fmla="val 4203827"/>
                <a:gd name="f337" fmla="val 4238625"/>
                <a:gd name="f338" fmla="val 4033393"/>
                <a:gd name="f339" fmla="val 4014216"/>
                <a:gd name="f340" fmla="val 4041267"/>
                <a:gd name="f341" fmla="val 659891"/>
                <a:gd name="f342" fmla="val 640714"/>
                <a:gd name="f343" fmla="val 632840"/>
                <a:gd name="f344" fmla="val 667765"/>
                <a:gd name="f345" fmla="val 3092830"/>
                <a:gd name="f346" fmla="val 1341374"/>
                <a:gd name="f347" fmla="val 3073527"/>
                <a:gd name="f348" fmla="val 3065779"/>
                <a:gd name="f349" fmla="val 1349121"/>
                <a:gd name="f350" fmla="val 1368298"/>
                <a:gd name="f351" fmla="val 1376172"/>
                <a:gd name="f352" fmla="val 3100578"/>
                <a:gd name="f353" fmla="val 1763140"/>
                <a:gd name="f354" fmla="val 1743964"/>
                <a:gd name="f355" fmla="val 1736089"/>
                <a:gd name="f356" fmla="val 1770888"/>
                <a:gd name="f357" fmla="val 944499"/>
                <a:gd name="f358" fmla="val 1335659"/>
                <a:gd name="f359" fmla="val 925195"/>
                <a:gd name="f360" fmla="val 917448"/>
                <a:gd name="f361" fmla="val 1343405"/>
                <a:gd name="f362" fmla="val 1362583"/>
                <a:gd name="f363" fmla="val 952246"/>
                <a:gd name="f364" fmla="val 3923156"/>
                <a:gd name="f365" fmla="val 1324102"/>
                <a:gd name="f366" fmla="val 3903853"/>
                <a:gd name="f367" fmla="val 1331849"/>
                <a:gd name="f368" fmla="val 1351026"/>
                <a:gd name="f369" fmla="val 4527042"/>
                <a:gd name="f370" fmla="val 1318260"/>
                <a:gd name="f371" fmla="val 4507738"/>
                <a:gd name="f372" fmla="val 4499991"/>
                <a:gd name="f373" fmla="val 1326007"/>
                <a:gd name="f374" fmla="val 1345184"/>
                <a:gd name="f375" fmla="val 4534789"/>
                <a:gd name="f376" fmla="val 1484502"/>
                <a:gd name="f377" fmla="val 1465199"/>
                <a:gd name="f378" fmla="val 1457452"/>
                <a:gd name="f379" fmla="val 1492250"/>
                <a:gd name="f380" fmla="val 1333500"/>
                <a:gd name="f381" fmla="val 1314196"/>
                <a:gd name="f382" fmla="val 1341247"/>
                <a:gd name="f383" fmla="val 3313429"/>
                <a:gd name="f384" fmla="val 1312417"/>
                <a:gd name="f385" fmla="val 3294253"/>
                <a:gd name="f386" fmla="val 3286379"/>
                <a:gd name="f387" fmla="val 1320291"/>
                <a:gd name="f388" fmla="val 1339469"/>
                <a:gd name="f389" fmla="val 3321304"/>
                <a:gd name="f390" fmla="val 1118615"/>
                <a:gd name="f391" fmla="val 1099439"/>
                <a:gd name="f392" fmla="val 1091564"/>
                <a:gd name="f393" fmla="val 1126489"/>
                <a:gd name="f394" fmla="val 3534155"/>
                <a:gd name="f395" fmla="val 1306702"/>
                <a:gd name="f396" fmla="val 3514852"/>
                <a:gd name="f397" fmla="val 3507104"/>
                <a:gd name="f398" fmla="val 1314450"/>
                <a:gd name="f399" fmla="val 1333627"/>
                <a:gd name="f400" fmla="val 3541903"/>
                <a:gd name="f401" fmla="val 1890902"/>
                <a:gd name="f402" fmla="val 1871599"/>
                <a:gd name="f403" fmla="val 1863852"/>
                <a:gd name="f404" fmla="val 1898650"/>
                <a:gd name="f405" fmla="val 1612138"/>
                <a:gd name="f406" fmla="val 1300861"/>
                <a:gd name="f407" fmla="val 1592961"/>
                <a:gd name="f408" fmla="val 1585087"/>
                <a:gd name="f409" fmla="val 1308735"/>
                <a:gd name="f410" fmla="val 1327912"/>
                <a:gd name="f411" fmla="val 1620012"/>
                <a:gd name="f412" fmla="val 3806952"/>
                <a:gd name="f413" fmla="val 1295146"/>
                <a:gd name="f414" fmla="val 3787775"/>
                <a:gd name="f415" fmla="val 3779901"/>
                <a:gd name="f416" fmla="val 1302892"/>
                <a:gd name="f417" fmla="val 1322070"/>
                <a:gd name="f418" fmla="val 1329816"/>
                <a:gd name="f419" fmla="val 2994152"/>
                <a:gd name="f420" fmla="val 2974848"/>
                <a:gd name="f421" fmla="val 2967101"/>
                <a:gd name="f422" fmla="val 3001899"/>
                <a:gd name="f423" fmla="val 834136"/>
                <a:gd name="f424" fmla="val 814832"/>
                <a:gd name="f425" fmla="val 807085"/>
                <a:gd name="f426" fmla="val 841883"/>
                <a:gd name="f427" fmla="val 4149598"/>
                <a:gd name="f428" fmla="val 1277747"/>
                <a:gd name="f429" fmla="val 4130294"/>
                <a:gd name="f430" fmla="val 4122547"/>
                <a:gd name="f431" fmla="val 1285494"/>
                <a:gd name="f432" fmla="val 1304671"/>
                <a:gd name="f433" fmla="val 4157345"/>
                <a:gd name="f434" fmla="val 3696716"/>
                <a:gd name="f435" fmla="val 3677411"/>
                <a:gd name="f436" fmla="val 3669665"/>
                <a:gd name="f437" fmla="val 2889630"/>
                <a:gd name="f438" fmla="val 2870327"/>
                <a:gd name="f439" fmla="val 2862579"/>
                <a:gd name="f440" fmla="val 2897378"/>
                <a:gd name="f441" fmla="val 584453"/>
                <a:gd name="f442" fmla="val 565150"/>
                <a:gd name="f443" fmla="val 557402"/>
                <a:gd name="f444" fmla="val 592201"/>
                <a:gd name="f445" fmla="val 1266189"/>
                <a:gd name="f446" fmla="val 1273937"/>
                <a:gd name="f447" fmla="val 1293114"/>
                <a:gd name="f448" fmla="val 1260348"/>
                <a:gd name="f449" fmla="val 1268222"/>
                <a:gd name="f450" fmla="val 1287399"/>
                <a:gd name="f451" fmla="val 2785110"/>
                <a:gd name="f452" fmla="val 1254633"/>
                <a:gd name="f453" fmla="val 2765805"/>
                <a:gd name="f454" fmla="val 2758059"/>
                <a:gd name="f455" fmla="val 1262379"/>
                <a:gd name="f456" fmla="val 1281557"/>
                <a:gd name="f457" fmla="val 1289303"/>
                <a:gd name="f458" fmla="val 2792857"/>
                <a:gd name="f459" fmla="val 2041905"/>
                <a:gd name="f460" fmla="val 2022602"/>
                <a:gd name="f461" fmla="val 2014854"/>
                <a:gd name="f462" fmla="val 2049652"/>
                <a:gd name="f463" fmla="val 1240536"/>
                <a:gd name="f464" fmla="val 1221359"/>
                <a:gd name="f465" fmla="val 1213485"/>
                <a:gd name="f466" fmla="val 1248410"/>
                <a:gd name="f467" fmla="val 1008379"/>
                <a:gd name="f468" fmla="val 989076"/>
                <a:gd name="f469" fmla="val 981328"/>
                <a:gd name="f470" fmla="val 1016126"/>
                <a:gd name="f471" fmla="val 4405122"/>
                <a:gd name="f472" fmla="val 1248790"/>
                <a:gd name="f473" fmla="val 4385818"/>
                <a:gd name="f474" fmla="val 4378071"/>
                <a:gd name="f475" fmla="val 1256538"/>
                <a:gd name="f476" fmla="val 1275714"/>
                <a:gd name="f477" fmla="val 1283589"/>
                <a:gd name="f478" fmla="val 4412869"/>
                <a:gd name="f479" fmla="val 3412108"/>
                <a:gd name="f480" fmla="val 1243076"/>
                <a:gd name="f481" fmla="val 3392931"/>
                <a:gd name="f482" fmla="val 3385184"/>
                <a:gd name="f483" fmla="val 1250823"/>
                <a:gd name="f484" fmla="val 1270000"/>
                <a:gd name="f485" fmla="val 3419982"/>
                <a:gd name="f486" fmla="val 3145028"/>
                <a:gd name="f487" fmla="val 3125851"/>
                <a:gd name="f488" fmla="val 3117977"/>
                <a:gd name="f489" fmla="val 3152902"/>
                <a:gd name="f490" fmla="val 741172"/>
                <a:gd name="f491" fmla="val 721995"/>
                <a:gd name="f492" fmla="val 714248"/>
                <a:gd name="f493" fmla="val 749046"/>
                <a:gd name="f494" fmla="val 1237234"/>
                <a:gd name="f495" fmla="val 1244980"/>
                <a:gd name="f496" fmla="val 1264158"/>
                <a:gd name="f497" fmla="val 1272032"/>
                <a:gd name="f498" fmla="val 2680589"/>
                <a:gd name="f499" fmla="val 1231519"/>
                <a:gd name="f500" fmla="val 2661285"/>
                <a:gd name="f501" fmla="val 2653538"/>
                <a:gd name="f502" fmla="val 1239265"/>
                <a:gd name="f503" fmla="val 1258442"/>
                <a:gd name="f504" fmla="val 2688336"/>
                <a:gd name="f505" fmla="val 2152141"/>
                <a:gd name="f506" fmla="val 1225677"/>
                <a:gd name="f507" fmla="val 2132965"/>
                <a:gd name="f508" fmla="val 2125091"/>
                <a:gd name="f509" fmla="val 1233424"/>
                <a:gd name="f510" fmla="val 1252601"/>
                <a:gd name="f511" fmla="val 2160016"/>
                <a:gd name="f512" fmla="val 1821179"/>
                <a:gd name="f513" fmla="val 1802002"/>
                <a:gd name="f514" fmla="val 1794128"/>
                <a:gd name="f515" fmla="val 1829053"/>
                <a:gd name="f516" fmla="val 3272790"/>
                <a:gd name="f517" fmla="val 1219835"/>
                <a:gd name="f518" fmla="val 3253613"/>
                <a:gd name="f519" fmla="val 3245739"/>
                <a:gd name="f520" fmla="val 1227709"/>
                <a:gd name="f521" fmla="val 1246886"/>
                <a:gd name="f522" fmla="val 2564384"/>
                <a:gd name="f523" fmla="val 2545207"/>
                <a:gd name="f524" fmla="val 2537333"/>
                <a:gd name="f525" fmla="val 2572258"/>
                <a:gd name="f526" fmla="val 1705102"/>
                <a:gd name="f527" fmla="val 1685798"/>
                <a:gd name="f528" fmla="val 1678051"/>
                <a:gd name="f529" fmla="val 1712849"/>
                <a:gd name="f530" fmla="val 4590923"/>
                <a:gd name="f531" fmla="val 1214120"/>
                <a:gd name="f532" fmla="val 4571619"/>
                <a:gd name="f533" fmla="val 4563872"/>
                <a:gd name="f534" fmla="val 1221866"/>
                <a:gd name="f535" fmla="val 1241044"/>
                <a:gd name="f536" fmla="val 4598670"/>
                <a:gd name="f537" fmla="val 3975354"/>
                <a:gd name="f538" fmla="val 3956177"/>
                <a:gd name="f539" fmla="val 3948303"/>
                <a:gd name="f540" fmla="val 3983228"/>
                <a:gd name="f541" fmla="val 3609594"/>
                <a:gd name="f542" fmla="val 3590290"/>
                <a:gd name="f543" fmla="val 3582543"/>
                <a:gd name="f544" fmla="val 3617341"/>
                <a:gd name="f545" fmla="val 485775"/>
                <a:gd name="f546" fmla="val 466471"/>
                <a:gd name="f547" fmla="val 458724"/>
                <a:gd name="f548" fmla="val 493522"/>
                <a:gd name="f549" fmla="val 4097274"/>
                <a:gd name="f550" fmla="val 1202563"/>
                <a:gd name="f551" fmla="val 4078097"/>
                <a:gd name="f552" fmla="val 4070223"/>
                <a:gd name="f553" fmla="val 1210310"/>
                <a:gd name="f554" fmla="val 1229487"/>
                <a:gd name="f555" fmla="val 4105148"/>
                <a:gd name="f556" fmla="val 2367026"/>
                <a:gd name="f557" fmla="val 2347722"/>
                <a:gd name="f558" fmla="val 2339975"/>
                <a:gd name="f559" fmla="val 2374773"/>
                <a:gd name="f560" fmla="val 2268347"/>
                <a:gd name="f561" fmla="val 2249042"/>
                <a:gd name="f562" fmla="val 2241296"/>
                <a:gd name="f563" fmla="val 2276094"/>
                <a:gd name="f564" fmla="val 1954784"/>
                <a:gd name="f565" fmla="val 1935479"/>
                <a:gd name="f566" fmla="val 1927733"/>
                <a:gd name="f567" fmla="val 1962530"/>
                <a:gd name="f568" fmla="val 1136014"/>
                <a:gd name="f569" fmla="val 1116838"/>
                <a:gd name="f570" fmla="val 1108964"/>
                <a:gd name="f571" fmla="val 3865118"/>
                <a:gd name="f572" fmla="val 1196721"/>
                <a:gd name="f573" fmla="val 3845814"/>
                <a:gd name="f574" fmla="val 3838067"/>
                <a:gd name="f575" fmla="val 1204467"/>
                <a:gd name="f576" fmla="val 1223645"/>
                <a:gd name="f577" fmla="val 3872865"/>
                <a:gd name="f578" fmla="val 1472819"/>
                <a:gd name="f579" fmla="val 1453641"/>
                <a:gd name="f580" fmla="val 1480692"/>
                <a:gd name="f581" fmla="val 1185164"/>
                <a:gd name="f582" fmla="val 1192911"/>
                <a:gd name="f583" fmla="val 1212088"/>
                <a:gd name="f584" fmla="val 874776"/>
                <a:gd name="f585" fmla="val 855472"/>
                <a:gd name="f586" fmla="val 882523"/>
                <a:gd name="f587" fmla="val 4480559"/>
                <a:gd name="f588" fmla="val 1179449"/>
                <a:gd name="f589" fmla="val 4461256"/>
                <a:gd name="f590" fmla="val 4453508"/>
                <a:gd name="f591" fmla="val 1187196"/>
                <a:gd name="f592" fmla="val 1206373"/>
                <a:gd name="f593" fmla="val 4488307"/>
                <a:gd name="f594" fmla="val 2471547"/>
                <a:gd name="f595" fmla="val 2452242"/>
                <a:gd name="f596" fmla="val 2444496"/>
                <a:gd name="f597" fmla="val 2479294"/>
                <a:gd name="f598" fmla="val 1583182"/>
                <a:gd name="f599" fmla="val 1563877"/>
                <a:gd name="f600" fmla="val 1556130"/>
                <a:gd name="f601" fmla="val 1590928"/>
                <a:gd name="f602" fmla="val 4892802"/>
                <a:gd name="f603" fmla="val 1167764"/>
                <a:gd name="f604" fmla="val 4873498"/>
                <a:gd name="f605" fmla="val 4865751"/>
                <a:gd name="f606" fmla="val 1175639"/>
                <a:gd name="f607" fmla="val 1194815"/>
                <a:gd name="f608" fmla="val 4900549"/>
                <a:gd name="f609" fmla="val 3725672"/>
                <a:gd name="f610" fmla="val 1162050"/>
                <a:gd name="f611" fmla="val 3706495"/>
                <a:gd name="f612" fmla="val 3698621"/>
                <a:gd name="f613" fmla="val 1169797"/>
                <a:gd name="f614" fmla="val 1188974"/>
                <a:gd name="f615" fmla="val 3733546"/>
                <a:gd name="f616" fmla="val 3493516"/>
                <a:gd name="f617" fmla="val 3474211"/>
                <a:gd name="f618" fmla="val 3466465"/>
                <a:gd name="f619" fmla="val 3501263"/>
                <a:gd name="f620" fmla="val 590296"/>
                <a:gd name="f621" fmla="val 1156208"/>
                <a:gd name="f622" fmla="val 570991"/>
                <a:gd name="f623" fmla="val 563245"/>
                <a:gd name="f624" fmla="val 1163954"/>
                <a:gd name="f625" fmla="val 1183132"/>
                <a:gd name="f626" fmla="val 1191005"/>
                <a:gd name="f627" fmla="val 598042"/>
                <a:gd name="f628" fmla="val 2860548"/>
                <a:gd name="f629" fmla="val 1150492"/>
                <a:gd name="f630" fmla="val 2841371"/>
                <a:gd name="f631" fmla="val 2833497"/>
                <a:gd name="f632" fmla="val 1158239"/>
                <a:gd name="f633" fmla="val 1177416"/>
                <a:gd name="f634" fmla="val 2868422"/>
                <a:gd name="f635" fmla="val 985138"/>
                <a:gd name="f636" fmla="val 965835"/>
                <a:gd name="f637" fmla="val 958088"/>
                <a:gd name="f638" fmla="val 992886"/>
                <a:gd name="f639" fmla="val 4776724"/>
                <a:gd name="f640" fmla="val 1144651"/>
                <a:gd name="f641" fmla="val 4757420"/>
                <a:gd name="f642" fmla="val 4749673"/>
                <a:gd name="f643" fmla="val 1152398"/>
                <a:gd name="f644" fmla="val 1171575"/>
                <a:gd name="f645" fmla="val 4784471"/>
                <a:gd name="f646" fmla="val 4225035"/>
                <a:gd name="f647" fmla="val 4205858"/>
                <a:gd name="f648" fmla="val 4197984"/>
                <a:gd name="f649" fmla="val 4232909"/>
                <a:gd name="f650" fmla="val 3121786"/>
                <a:gd name="f651" fmla="val 3102609"/>
                <a:gd name="f652" fmla="val 3094863"/>
                <a:gd name="f653" fmla="val 3129660"/>
                <a:gd name="f654" fmla="val 694816"/>
                <a:gd name="f655" fmla="val 675513"/>
                <a:gd name="f656" fmla="val 702563"/>
                <a:gd name="f657" fmla="val 4672203"/>
                <a:gd name="f658" fmla="val 1138936"/>
                <a:gd name="f659" fmla="val 4652899"/>
                <a:gd name="f660" fmla="val 4645152"/>
                <a:gd name="f661" fmla="val 1146683"/>
                <a:gd name="f662" fmla="val 1165860"/>
                <a:gd name="f663" fmla="val 1173607"/>
                <a:gd name="f664" fmla="val 4679950"/>
                <a:gd name="f665" fmla="val 1246377"/>
                <a:gd name="f666" fmla="val 1127252"/>
                <a:gd name="f667" fmla="val 1227201"/>
                <a:gd name="f668" fmla="val 1219327"/>
                <a:gd name="f669" fmla="val 1135126"/>
                <a:gd name="f670" fmla="val 1154302"/>
                <a:gd name="f671" fmla="val 1254125"/>
                <a:gd name="f672" fmla="val 3371469"/>
                <a:gd name="f673" fmla="val 1121537"/>
                <a:gd name="f674" fmla="val 3352292"/>
                <a:gd name="f675" fmla="val 3344545"/>
                <a:gd name="f676" fmla="val 1129284"/>
                <a:gd name="f677" fmla="val 1148461"/>
                <a:gd name="f678" fmla="val 3379343"/>
                <a:gd name="f679" fmla="val 2622550"/>
                <a:gd name="f680" fmla="val 2603246"/>
                <a:gd name="f681" fmla="val 2595499"/>
                <a:gd name="f682" fmla="val 2630297"/>
                <a:gd name="f683" fmla="val 4358640"/>
                <a:gd name="f684" fmla="val 1115695"/>
                <a:gd name="f685" fmla="val 4339335"/>
                <a:gd name="f686" fmla="val 4331589"/>
                <a:gd name="f687" fmla="val 1123569"/>
                <a:gd name="f688" fmla="val 1142746"/>
                <a:gd name="f689" fmla="val 4366386"/>
                <a:gd name="f690" fmla="val 4068318"/>
                <a:gd name="f691" fmla="val 4049014"/>
                <a:gd name="f692" fmla="val 2070862"/>
                <a:gd name="f693" fmla="val 2051685"/>
                <a:gd name="f694" fmla="val 2043811"/>
                <a:gd name="f695" fmla="val 2078736"/>
                <a:gd name="f696" fmla="val 1797939"/>
                <a:gd name="f697" fmla="val 1778762"/>
                <a:gd name="f698" fmla="val 1805813"/>
                <a:gd name="f699" fmla="val 3237992"/>
                <a:gd name="f700" fmla="val 1109979"/>
                <a:gd name="f701" fmla="val 3218688"/>
                <a:gd name="f702" fmla="val 1117727"/>
                <a:gd name="f703" fmla="val 1136903"/>
                <a:gd name="f704" fmla="val 2744470"/>
                <a:gd name="f705" fmla="val 2725166"/>
                <a:gd name="f706" fmla="val 2717419"/>
                <a:gd name="f707" fmla="val 2752216"/>
                <a:gd name="f708" fmla="val 2187066"/>
                <a:gd name="f709" fmla="val 2167763"/>
                <a:gd name="f710" fmla="val 2194814"/>
                <a:gd name="f711" fmla="val 1937385"/>
                <a:gd name="f712" fmla="val 1104138"/>
                <a:gd name="f713" fmla="val 1918080"/>
                <a:gd name="f714" fmla="val 1910334"/>
                <a:gd name="f715" fmla="val 1111885"/>
                <a:gd name="f716" fmla="val 1131062"/>
                <a:gd name="f717" fmla="val 1945132"/>
                <a:gd name="f718" fmla="val 1670303"/>
                <a:gd name="f719" fmla="val 1651000"/>
                <a:gd name="f720" fmla="val 1643252"/>
                <a:gd name="f721" fmla="val 1101216"/>
                <a:gd name="f722" fmla="val 1082039"/>
                <a:gd name="f723" fmla="val 1074165"/>
                <a:gd name="f724" fmla="val 491489"/>
                <a:gd name="f725" fmla="val 1098423"/>
                <a:gd name="f726" fmla="val 472313"/>
                <a:gd name="f727" fmla="val 464565"/>
                <a:gd name="f728" fmla="val 1106170"/>
                <a:gd name="f729" fmla="val 1125347"/>
                <a:gd name="f730" fmla="val 1133094"/>
                <a:gd name="f731" fmla="val 499363"/>
                <a:gd name="f732" fmla="val 3592195"/>
                <a:gd name="f733" fmla="val 1092580"/>
                <a:gd name="f734" fmla="val 3572891"/>
                <a:gd name="f735" fmla="val 3565144"/>
                <a:gd name="f736" fmla="val 1100327"/>
                <a:gd name="f737" fmla="val 1119504"/>
                <a:gd name="f738" fmla="val 3599942"/>
                <a:gd name="f739" fmla="val 781812"/>
                <a:gd name="f740" fmla="val 762635"/>
                <a:gd name="f741" fmla="val 789686"/>
                <a:gd name="f742" fmla="val 381253"/>
                <a:gd name="f743" fmla="val 361950"/>
                <a:gd name="f744" fmla="val 354202"/>
                <a:gd name="f745" fmla="val 389000"/>
                <a:gd name="f746" fmla="val 3812794"/>
                <a:gd name="f747" fmla="val 1086865"/>
                <a:gd name="f748" fmla="val 3793617"/>
                <a:gd name="f749" fmla="val 3785743"/>
                <a:gd name="f750" fmla="val 1094613"/>
                <a:gd name="f751" fmla="val 1113789"/>
                <a:gd name="f752" fmla="val 3820668"/>
                <a:gd name="f753" fmla="val 4503801"/>
                <a:gd name="f754" fmla="val 1081024"/>
                <a:gd name="f755" fmla="val 4484497"/>
                <a:gd name="f756" fmla="val 4476750"/>
                <a:gd name="f757" fmla="val 1088771"/>
                <a:gd name="f758" fmla="val 1107948"/>
                <a:gd name="f759" fmla="val 4511548"/>
                <a:gd name="f760" fmla="val 3946398"/>
                <a:gd name="f761" fmla="val 3927094"/>
                <a:gd name="f762" fmla="val 3919347"/>
                <a:gd name="f763" fmla="val 3954145"/>
                <a:gd name="f764" fmla="val 2401824"/>
                <a:gd name="f765" fmla="val 2382647"/>
                <a:gd name="f766" fmla="val 2409698"/>
                <a:gd name="f767" fmla="val 1356740"/>
                <a:gd name="f768" fmla="val 1337437"/>
                <a:gd name="f769" fmla="val 1329689"/>
                <a:gd name="f770" fmla="val 1364488"/>
                <a:gd name="f771" fmla="val 2965069"/>
                <a:gd name="f772" fmla="val 1075182"/>
                <a:gd name="f773" fmla="val 2945891"/>
                <a:gd name="f774" fmla="val 2938017"/>
                <a:gd name="f775" fmla="val 1083055"/>
                <a:gd name="f776" fmla="val 1102233"/>
                <a:gd name="f777" fmla="val 2972816"/>
                <a:gd name="f778" fmla="val 4648961"/>
                <a:gd name="f779" fmla="val 1052067"/>
                <a:gd name="f780" fmla="val 4629658"/>
                <a:gd name="f781" fmla="val 1059814"/>
                <a:gd name="f782" fmla="val 1078991"/>
                <a:gd name="f783" fmla="val 2279904"/>
                <a:gd name="f784" fmla="val 2260727"/>
                <a:gd name="f785" fmla="val 2252853"/>
                <a:gd name="f786" fmla="val 2287778"/>
                <a:gd name="f787" fmla="val 909574"/>
                <a:gd name="f788" fmla="val 890397"/>
                <a:gd name="f789" fmla="val 4828921"/>
                <a:gd name="f790" fmla="val 1046352"/>
                <a:gd name="f791" fmla="val 4809744"/>
                <a:gd name="f792" fmla="val 4801870"/>
                <a:gd name="f793" fmla="val 1054100"/>
                <a:gd name="f794" fmla="val 1073277"/>
                <a:gd name="f795" fmla="val 4836668"/>
                <a:gd name="f796" fmla="val 3475990"/>
                <a:gd name="f797" fmla="val 3456813"/>
                <a:gd name="f798" fmla="val 3448939"/>
                <a:gd name="f799" fmla="val 3483864"/>
                <a:gd name="f800" fmla="val 3069590"/>
                <a:gd name="f801" fmla="val 3050413"/>
                <a:gd name="f802" fmla="val 3042539"/>
                <a:gd name="f803" fmla="val 3077336"/>
                <a:gd name="f804" fmla="val 2518029"/>
                <a:gd name="f805" fmla="val 2498725"/>
                <a:gd name="f806" fmla="val 2490978"/>
                <a:gd name="f807" fmla="val 2525776"/>
                <a:gd name="f808" fmla="val 1034669"/>
                <a:gd name="f809" fmla="val 1042542"/>
                <a:gd name="f810" fmla="val 1061720"/>
                <a:gd name="f811" fmla="val 1069466"/>
                <a:gd name="f812" fmla="val 630936"/>
                <a:gd name="f813" fmla="val 611632"/>
                <a:gd name="f814" fmla="val 603885"/>
                <a:gd name="f815" fmla="val 638683"/>
                <a:gd name="f816" fmla="val 2837307"/>
                <a:gd name="f817" fmla="val 1028953"/>
                <a:gd name="f818" fmla="val 2818129"/>
                <a:gd name="f819" fmla="val 2810255"/>
                <a:gd name="f820" fmla="val 1036701"/>
                <a:gd name="f821" fmla="val 1055877"/>
                <a:gd name="f822" fmla="val 1063625"/>
                <a:gd name="f823" fmla="val 2845180"/>
                <a:gd name="f824" fmla="val 3319272"/>
                <a:gd name="f825" fmla="val 1023112"/>
                <a:gd name="f826" fmla="val 3299968"/>
                <a:gd name="f827" fmla="val 3292221"/>
                <a:gd name="f828" fmla="val 1030986"/>
                <a:gd name="f829" fmla="val 1050163"/>
                <a:gd name="f830" fmla="val 1057910"/>
                <a:gd name="f831" fmla="val 3327019"/>
                <a:gd name="f832" fmla="val 1049020"/>
                <a:gd name="f833" fmla="val 1029715"/>
                <a:gd name="f834" fmla="val 1021969"/>
                <a:gd name="f835" fmla="val 1056766"/>
                <a:gd name="f836" fmla="val 1873503"/>
                <a:gd name="f837" fmla="val 1017397"/>
                <a:gd name="f838" fmla="val 1854200"/>
                <a:gd name="f839" fmla="val 1846452"/>
                <a:gd name="f840" fmla="val 1025144"/>
                <a:gd name="f841" fmla="val 1044321"/>
                <a:gd name="f842" fmla="val 1881251"/>
                <a:gd name="f843" fmla="val 2628265"/>
                <a:gd name="f844" fmla="val 1005839"/>
                <a:gd name="f845" fmla="val 2609088"/>
                <a:gd name="f846" fmla="val 2601214"/>
                <a:gd name="f847" fmla="val 1013587"/>
                <a:gd name="f848" fmla="val 1032763"/>
                <a:gd name="f849" fmla="val 1040511"/>
                <a:gd name="f850" fmla="val 2636139"/>
                <a:gd name="f851" fmla="val 1734058"/>
                <a:gd name="f852" fmla="val 1714880"/>
                <a:gd name="f853" fmla="val 1707134"/>
                <a:gd name="f854" fmla="val 1741932"/>
                <a:gd name="f855" fmla="val 3191509"/>
                <a:gd name="f856" fmla="val 999998"/>
                <a:gd name="f857" fmla="val 3172332"/>
                <a:gd name="f858" fmla="val 3164458"/>
                <a:gd name="f859" fmla="val 1007745"/>
                <a:gd name="f860" fmla="val 1026922"/>
                <a:gd name="f861" fmla="val 3199383"/>
                <a:gd name="f862" fmla="val 2134742"/>
                <a:gd name="f863" fmla="val 2115566"/>
                <a:gd name="f864" fmla="val 2107691"/>
                <a:gd name="f865" fmla="val 2142616"/>
                <a:gd name="f866" fmla="val 2018664"/>
                <a:gd name="f867" fmla="val 994283"/>
                <a:gd name="f868" fmla="val 1999361"/>
                <a:gd name="f869" fmla="val 1991614"/>
                <a:gd name="f870" fmla="val 1002029"/>
                <a:gd name="f871" fmla="val 1021207"/>
                <a:gd name="f872" fmla="val 2026412"/>
                <a:gd name="f873" fmla="val 3859276"/>
                <a:gd name="f874" fmla="val 988440"/>
                <a:gd name="f875" fmla="val 3839972"/>
                <a:gd name="f876" fmla="val 3832225"/>
                <a:gd name="f877" fmla="val 996188"/>
                <a:gd name="f878" fmla="val 1015364"/>
                <a:gd name="f879" fmla="val 3867023"/>
                <a:gd name="f880" fmla="val 796036"/>
                <a:gd name="f881" fmla="val 982599"/>
                <a:gd name="f882" fmla="val 783209"/>
                <a:gd name="f883" fmla="val 778001"/>
                <a:gd name="f884" fmla="val 987805"/>
                <a:gd name="f885" fmla="val 1000633"/>
                <a:gd name="f886" fmla="val 801242"/>
                <a:gd name="f887" fmla="val 2732786"/>
                <a:gd name="f888" fmla="val 976884"/>
                <a:gd name="f889" fmla="val 2713609"/>
                <a:gd name="f890" fmla="val 2705735"/>
                <a:gd name="f891" fmla="val 984630"/>
                <a:gd name="f892" fmla="val 1003808"/>
                <a:gd name="f893" fmla="val 1011554"/>
                <a:gd name="f894" fmla="val 2740660"/>
                <a:gd name="f895" fmla="val 2372867"/>
                <a:gd name="f896" fmla="val 2353564"/>
                <a:gd name="f897" fmla="val 2345816"/>
                <a:gd name="f898" fmla="val 2380615"/>
                <a:gd name="f899" fmla="val 416051"/>
                <a:gd name="f900" fmla="val 396875"/>
                <a:gd name="f901" fmla="val 423925"/>
                <a:gd name="f902" fmla="val 1478661"/>
                <a:gd name="f903" fmla="val 971041"/>
                <a:gd name="f904" fmla="val 1459357"/>
                <a:gd name="f905" fmla="val 1451610"/>
                <a:gd name="f906" fmla="val 978788"/>
                <a:gd name="f907" fmla="val 997965"/>
                <a:gd name="f908" fmla="val 1486408"/>
                <a:gd name="f909" fmla="val 1350899"/>
                <a:gd name="f910" fmla="val 1331595"/>
                <a:gd name="f911" fmla="val 1323848"/>
                <a:gd name="f912" fmla="val 1358646"/>
                <a:gd name="f913" fmla="val 526414"/>
                <a:gd name="f914" fmla="val 507111"/>
                <a:gd name="f915" fmla="val 534162"/>
                <a:gd name="f916" fmla="val 2924429"/>
                <a:gd name="f917" fmla="val 965326"/>
                <a:gd name="f918" fmla="val 2905252"/>
                <a:gd name="f919" fmla="val 973074"/>
                <a:gd name="f920" fmla="val 992251"/>
                <a:gd name="f921" fmla="val 2932176"/>
                <a:gd name="f922" fmla="val 294132"/>
                <a:gd name="f923" fmla="val 959485"/>
                <a:gd name="f924" fmla="val 274954"/>
                <a:gd name="f925" fmla="val 267080"/>
                <a:gd name="f926" fmla="val 967232"/>
                <a:gd name="f927" fmla="val 986409"/>
                <a:gd name="f928" fmla="val 301878"/>
                <a:gd name="f929" fmla="val 3563111"/>
                <a:gd name="f930" fmla="val 953770"/>
                <a:gd name="f931" fmla="val 3543934"/>
                <a:gd name="f932" fmla="val 3536060"/>
                <a:gd name="f933" fmla="val 961516"/>
                <a:gd name="f934" fmla="val 980694"/>
                <a:gd name="f935" fmla="val 3570985"/>
                <a:gd name="f936" fmla="val 947927"/>
                <a:gd name="f937" fmla="val 955675"/>
                <a:gd name="f938" fmla="val 974851"/>
                <a:gd name="f939" fmla="val 942086"/>
                <a:gd name="f940" fmla="val 949960"/>
                <a:gd name="f941" fmla="val 969137"/>
                <a:gd name="f942" fmla="val 979297"/>
                <a:gd name="f943" fmla="val 959992"/>
                <a:gd name="f944" fmla="val 987044"/>
                <a:gd name="f945" fmla="val 3098673"/>
                <a:gd name="f946" fmla="val 936371"/>
                <a:gd name="f947" fmla="val 3079369"/>
                <a:gd name="f948" fmla="val 3071622"/>
                <a:gd name="f949" fmla="val 944117"/>
                <a:gd name="f950" fmla="val 963295"/>
                <a:gd name="f951" fmla="val 3106420"/>
                <a:gd name="f952" fmla="val 1153540"/>
                <a:gd name="f953" fmla="val 1134237"/>
                <a:gd name="f954" fmla="val 1161288"/>
                <a:gd name="f955" fmla="val 2204466"/>
                <a:gd name="f956" fmla="val 924813"/>
                <a:gd name="f957" fmla="val 2185162"/>
                <a:gd name="f958" fmla="val 2177415"/>
                <a:gd name="f959" fmla="val 932561"/>
                <a:gd name="f960" fmla="val 951738"/>
                <a:gd name="f961" fmla="val 2212213"/>
                <a:gd name="f962" fmla="val 1902460"/>
                <a:gd name="f963" fmla="val 918972"/>
                <a:gd name="f964" fmla="val 1883283"/>
                <a:gd name="f965" fmla="val 1875409"/>
                <a:gd name="f966" fmla="val 926719"/>
                <a:gd name="f967" fmla="val 945896"/>
                <a:gd name="f968" fmla="val 2552827"/>
                <a:gd name="f969" fmla="val 913257"/>
                <a:gd name="f970" fmla="val 2533523"/>
                <a:gd name="f971" fmla="val 921003"/>
                <a:gd name="f972" fmla="val 940180"/>
                <a:gd name="f973" fmla="val 2560574"/>
                <a:gd name="f974" fmla="val 1786382"/>
                <a:gd name="f975" fmla="val 1767077"/>
                <a:gd name="f976" fmla="val 1759330"/>
                <a:gd name="f977" fmla="val 3325114"/>
                <a:gd name="f978" fmla="val 907414"/>
                <a:gd name="f979" fmla="val 3305809"/>
                <a:gd name="f980" fmla="val 3298063"/>
                <a:gd name="f981" fmla="val 915162"/>
                <a:gd name="f982" fmla="val 934338"/>
                <a:gd name="f983" fmla="val 3332860"/>
                <a:gd name="f984" fmla="val 2454148"/>
                <a:gd name="f985" fmla="val 2434844"/>
                <a:gd name="f986" fmla="val 2427097"/>
                <a:gd name="f987" fmla="val 2461895"/>
                <a:gd name="f988" fmla="val 868934"/>
                <a:gd name="f989" fmla="val 849757"/>
                <a:gd name="f990" fmla="val 876808"/>
                <a:gd name="f991" fmla="val 901700"/>
                <a:gd name="f992" fmla="val 909447"/>
                <a:gd name="f993" fmla="val 928624"/>
                <a:gd name="f994" fmla="val 1269619"/>
                <a:gd name="f995" fmla="val 1250314"/>
                <a:gd name="f996" fmla="val 1242567"/>
                <a:gd name="f997" fmla="val 1277365"/>
                <a:gd name="f998" fmla="val 890015"/>
                <a:gd name="f999" fmla="val 897889"/>
                <a:gd name="f1000" fmla="val 917066"/>
                <a:gd name="f1001" fmla="val 884301"/>
                <a:gd name="f1002" fmla="val 892048"/>
                <a:gd name="f1003" fmla="val 911225"/>
                <a:gd name="f1004" fmla="val 2796666"/>
                <a:gd name="f1005" fmla="val 2777490"/>
                <a:gd name="f1006" fmla="val 2769616"/>
                <a:gd name="f1007" fmla="val 2804541"/>
                <a:gd name="f1008" fmla="val 2308987"/>
                <a:gd name="f1009" fmla="val 2289683"/>
                <a:gd name="f1010" fmla="val 2281936"/>
                <a:gd name="f1011" fmla="val 2316734"/>
                <a:gd name="f1012" fmla="val 2059304"/>
                <a:gd name="f1013" fmla="val 2040001"/>
                <a:gd name="f1014" fmla="val 2032253"/>
                <a:gd name="f1015" fmla="val 2067052"/>
                <a:gd name="f1016" fmla="val 3226307"/>
                <a:gd name="f1017" fmla="val 872744"/>
                <a:gd name="f1018" fmla="val 3207130"/>
                <a:gd name="f1019" fmla="val 880490"/>
                <a:gd name="f1020" fmla="val 899667"/>
                <a:gd name="f1021" fmla="val 3234181"/>
                <a:gd name="f1022" fmla="val 1466977"/>
                <a:gd name="f1023" fmla="val 866901"/>
                <a:gd name="f1024" fmla="val 1447800"/>
                <a:gd name="f1025" fmla="val 1439926"/>
                <a:gd name="f1026" fmla="val 874649"/>
                <a:gd name="f1027" fmla="val 893826"/>
                <a:gd name="f1028" fmla="val 1474851"/>
                <a:gd name="f1029" fmla="val 2657348"/>
                <a:gd name="f1030" fmla="val 861187"/>
                <a:gd name="f1031" fmla="val 2638044"/>
                <a:gd name="f1032" fmla="val 888111"/>
                <a:gd name="f1033" fmla="val 895858"/>
                <a:gd name="f1034" fmla="val 2665095"/>
                <a:gd name="f1035" fmla="val 358013"/>
                <a:gd name="f1036" fmla="val 338709"/>
                <a:gd name="f1037" fmla="val 330962"/>
                <a:gd name="f1038" fmla="val 365760"/>
                <a:gd name="f1039" fmla="val 1066419"/>
                <a:gd name="f1040" fmla="val 855345"/>
                <a:gd name="f1041" fmla="val 1047114"/>
                <a:gd name="f1042" fmla="val 863091"/>
                <a:gd name="f1043" fmla="val 882269"/>
                <a:gd name="f1044" fmla="val 849502"/>
                <a:gd name="f1045" fmla="val 857376"/>
                <a:gd name="f1046" fmla="val 876553"/>
                <a:gd name="f1047" fmla="val 1693417"/>
                <a:gd name="f1048" fmla="val 1674240"/>
                <a:gd name="f1049" fmla="val 1701291"/>
                <a:gd name="f1050" fmla="val 843788"/>
                <a:gd name="f1051" fmla="val 851535"/>
                <a:gd name="f1052" fmla="val 870712"/>
                <a:gd name="f1053" fmla="val 878459"/>
                <a:gd name="f1054" fmla="val 5908929"/>
                <a:gd name="f1055" fmla="val 837946"/>
                <a:gd name="f1056" fmla="val 5889625"/>
                <a:gd name="f1057" fmla="val 5881878"/>
                <a:gd name="f1058" fmla="val 845820"/>
                <a:gd name="f1059" fmla="val 864997"/>
                <a:gd name="f1060" fmla="val 5916676"/>
                <a:gd name="f1061" fmla="val 468375"/>
                <a:gd name="f1062" fmla="val 449072"/>
                <a:gd name="f1063" fmla="val 441325"/>
                <a:gd name="f1064" fmla="val 476123"/>
                <a:gd name="f1065" fmla="val 3458591"/>
                <a:gd name="f1066" fmla="val 832230"/>
                <a:gd name="f1067" fmla="val 3439414"/>
                <a:gd name="f1068" fmla="val 859154"/>
                <a:gd name="f1069" fmla="val 3737355"/>
                <a:gd name="f1070" fmla="val 826388"/>
                <a:gd name="f1071" fmla="val 3718052"/>
                <a:gd name="f1072" fmla="val 3710304"/>
                <a:gd name="f1073" fmla="val 853313"/>
                <a:gd name="f1074" fmla="val 3745103"/>
                <a:gd name="f1075" fmla="val 950213"/>
                <a:gd name="f1076" fmla="val 931037"/>
                <a:gd name="f1077" fmla="val 923163"/>
                <a:gd name="f1078" fmla="val 828421"/>
                <a:gd name="f1079" fmla="val 847598"/>
                <a:gd name="f1080" fmla="val 230250"/>
                <a:gd name="f1081" fmla="val 211074"/>
                <a:gd name="f1082" fmla="val 203200"/>
                <a:gd name="f1083" fmla="val 238125"/>
                <a:gd name="f1084" fmla="val 822578"/>
                <a:gd name="f1085" fmla="val 841755"/>
                <a:gd name="f1086" fmla="val 6019292"/>
                <a:gd name="f1087" fmla="val 809116"/>
                <a:gd name="f1088" fmla="val 5999988"/>
                <a:gd name="f1089" fmla="val 5992241"/>
                <a:gd name="f1090" fmla="val 816863"/>
                <a:gd name="f1091" fmla="val 836040"/>
                <a:gd name="f1092" fmla="val 6027039"/>
                <a:gd name="f1093" fmla="val 5787008"/>
                <a:gd name="f1094" fmla="val 803275"/>
                <a:gd name="f1095" fmla="val 5767705"/>
                <a:gd name="f1096" fmla="val 5759958"/>
                <a:gd name="f1097" fmla="val 811022"/>
                <a:gd name="f1098" fmla="val 830199"/>
                <a:gd name="f1099" fmla="val 5794756"/>
                <a:gd name="f1100" fmla="val 1577339"/>
                <a:gd name="f1101" fmla="val 1558163"/>
                <a:gd name="f1102" fmla="val 2396109"/>
                <a:gd name="f1103" fmla="val 797433"/>
                <a:gd name="f1104" fmla="val 2376804"/>
                <a:gd name="f1105" fmla="val 2369058"/>
                <a:gd name="f1106" fmla="val 805307"/>
                <a:gd name="f1107" fmla="val 824484"/>
                <a:gd name="f1108" fmla="val 2403855"/>
                <a:gd name="f1109" fmla="val 3342513"/>
                <a:gd name="f1110" fmla="val 791717"/>
                <a:gd name="f1111" fmla="val 3323208"/>
                <a:gd name="f1112" fmla="val 799464"/>
                <a:gd name="f1113" fmla="val 818641"/>
                <a:gd name="f1114" fmla="val 3350259"/>
                <a:gd name="f1115" fmla="val 2738628"/>
                <a:gd name="f1116" fmla="val 785876"/>
                <a:gd name="f1117" fmla="val 2719324"/>
                <a:gd name="f1118" fmla="val 2711577"/>
                <a:gd name="f1119" fmla="val 793623"/>
                <a:gd name="f1120" fmla="val 812800"/>
                <a:gd name="f1121" fmla="val 2746375"/>
                <a:gd name="f1122" fmla="val 2239264"/>
                <a:gd name="f1123" fmla="val 2220087"/>
                <a:gd name="f1124" fmla="val 2247138"/>
                <a:gd name="f1125" fmla="val 596011"/>
                <a:gd name="f1126" fmla="val 576834"/>
                <a:gd name="f1127" fmla="val 569087"/>
                <a:gd name="f1128" fmla="val 762762"/>
                <a:gd name="f1129" fmla="val 770509"/>
                <a:gd name="f1130" fmla="val 1263777"/>
                <a:gd name="f1131" fmla="val 756920"/>
                <a:gd name="f1132" fmla="val 1244600"/>
                <a:gd name="f1133" fmla="val 1236726"/>
                <a:gd name="f1134" fmla="val 764794"/>
                <a:gd name="f1135" fmla="val 783971"/>
                <a:gd name="f1136" fmla="val 323214"/>
                <a:gd name="f1137" fmla="val 303911"/>
                <a:gd name="f1138" fmla="val 296163"/>
                <a:gd name="f1139" fmla="val 3638677"/>
                <a:gd name="f1140" fmla="val 751204"/>
                <a:gd name="f1141" fmla="val 3619373"/>
                <a:gd name="f1142" fmla="val 758951"/>
                <a:gd name="f1143" fmla="val 778128"/>
                <a:gd name="f1144" fmla="val 3646424"/>
                <a:gd name="f1145" fmla="val 1455420"/>
                <a:gd name="f1146" fmla="val 1436115"/>
                <a:gd name="f1147" fmla="val 1428369"/>
                <a:gd name="f1148" fmla="val 1463166"/>
                <a:gd name="f1149" fmla="val 3510915"/>
                <a:gd name="f1150" fmla="val 739648"/>
                <a:gd name="f1151" fmla="val 3491610"/>
                <a:gd name="f1152" fmla="val 747395"/>
                <a:gd name="f1153" fmla="val 766572"/>
                <a:gd name="f1154" fmla="val 774319"/>
                <a:gd name="f1155" fmla="val 3518661"/>
                <a:gd name="f1156" fmla="val 3017392"/>
                <a:gd name="f1157" fmla="val 2998089"/>
                <a:gd name="f1158" fmla="val 2990341"/>
                <a:gd name="f1159" fmla="val 3025140"/>
                <a:gd name="f1160" fmla="val 700532"/>
                <a:gd name="f1161" fmla="val 681354"/>
                <a:gd name="f1162" fmla="val 673480"/>
                <a:gd name="f1163" fmla="val 708405"/>
                <a:gd name="f1164" fmla="val 2895346"/>
                <a:gd name="f1165" fmla="val 733805"/>
                <a:gd name="f1166" fmla="val 2876169"/>
                <a:gd name="f1167" fmla="val 2868295"/>
                <a:gd name="f1168" fmla="val 741552"/>
                <a:gd name="f1169" fmla="val 760729"/>
                <a:gd name="f1170" fmla="val 768603"/>
                <a:gd name="f1171" fmla="val 2903220"/>
                <a:gd name="f1172" fmla="val 1687702"/>
                <a:gd name="f1173" fmla="val 1668399"/>
                <a:gd name="f1174" fmla="val 1660652"/>
                <a:gd name="f1175" fmla="val 1695450"/>
                <a:gd name="f1176" fmla="val 5676646"/>
                <a:gd name="f1177" fmla="val 728090"/>
                <a:gd name="f1178" fmla="val 5657469"/>
                <a:gd name="f1179" fmla="val 5649595"/>
                <a:gd name="f1180" fmla="val 735838"/>
                <a:gd name="f1181" fmla="val 755014"/>
                <a:gd name="f1182" fmla="val 5684520"/>
                <a:gd name="f1183" fmla="val 2605024"/>
                <a:gd name="f1184" fmla="val 2585847"/>
                <a:gd name="f1185" fmla="val 2578100"/>
                <a:gd name="f1186" fmla="val 2612898"/>
                <a:gd name="f1187" fmla="val 1043177"/>
                <a:gd name="f1188" fmla="val 1023874"/>
                <a:gd name="f1189" fmla="val 722249"/>
                <a:gd name="f1190" fmla="val 729996"/>
                <a:gd name="f1191" fmla="val 749173"/>
                <a:gd name="f1192" fmla="val 2053463"/>
                <a:gd name="f1193" fmla="val 2034286"/>
                <a:gd name="f1194" fmla="val 2061210"/>
                <a:gd name="f1195" fmla="val 1948941"/>
                <a:gd name="f1196" fmla="val 1929764"/>
                <a:gd name="f1197" fmla="val 1921890"/>
                <a:gd name="f1198" fmla="val 1956815"/>
                <a:gd name="f1199" fmla="val 5920485"/>
                <a:gd name="f1200" fmla="val 710691"/>
                <a:gd name="f1201" fmla="val 5901308"/>
                <a:gd name="f1202" fmla="val 5893434"/>
                <a:gd name="f1203" fmla="val 718438"/>
                <a:gd name="f1204" fmla="val 737615"/>
                <a:gd name="f1205" fmla="val 745363"/>
                <a:gd name="f1206" fmla="val 5928359"/>
                <a:gd name="f1207" fmla="val 2326386"/>
                <a:gd name="f1208" fmla="val 2307082"/>
                <a:gd name="f1209" fmla="val 2299335"/>
                <a:gd name="f1210" fmla="val 2334133"/>
                <a:gd name="f1211" fmla="val 514730"/>
                <a:gd name="f1212" fmla="val 704850"/>
                <a:gd name="f1213" fmla="val 495553"/>
                <a:gd name="f1214" fmla="val 487679"/>
                <a:gd name="f1215" fmla="val 712724"/>
                <a:gd name="f1216" fmla="val 731901"/>
                <a:gd name="f1217" fmla="val 522604"/>
                <a:gd name="f1218" fmla="val 410210"/>
                <a:gd name="f1219" fmla="val 391033"/>
                <a:gd name="f1220" fmla="val 383159"/>
                <a:gd name="f1221" fmla="val 418084"/>
                <a:gd name="f1222" fmla="val 6036691"/>
                <a:gd name="f1223" fmla="val 699135"/>
                <a:gd name="f1224" fmla="val 6017386"/>
                <a:gd name="f1225" fmla="val 6009640"/>
                <a:gd name="f1226" fmla="val 706882"/>
                <a:gd name="f1227" fmla="val 726059"/>
                <a:gd name="f1228" fmla="val 6044438"/>
                <a:gd name="f1229" fmla="val 3296030"/>
                <a:gd name="f1230" fmla="val 693292"/>
                <a:gd name="f1231" fmla="val 3276854"/>
                <a:gd name="f1232" fmla="val 3268979"/>
                <a:gd name="f1233" fmla="val 701039"/>
                <a:gd name="f1234" fmla="val 720216"/>
                <a:gd name="f1235" fmla="val 3303778"/>
                <a:gd name="f1236" fmla="val 5810250"/>
                <a:gd name="f1237" fmla="val 687577"/>
                <a:gd name="f1238" fmla="val 5790946"/>
                <a:gd name="f1239" fmla="val 5783199"/>
                <a:gd name="f1240" fmla="val 695325"/>
                <a:gd name="f1241" fmla="val 714501"/>
                <a:gd name="f1242" fmla="val 5817997"/>
                <a:gd name="f1243" fmla="val 1565783"/>
                <a:gd name="f1244" fmla="val 1546478"/>
                <a:gd name="f1245" fmla="val 1538732"/>
                <a:gd name="f1246" fmla="val 1573529"/>
                <a:gd name="f1247" fmla="val 681736"/>
                <a:gd name="f1248" fmla="val 689483"/>
                <a:gd name="f1249" fmla="val 708660"/>
                <a:gd name="f1250" fmla="val 716534"/>
                <a:gd name="f1251" fmla="val 2808351"/>
                <a:gd name="f1252" fmla="val 676021"/>
                <a:gd name="f1253" fmla="val 2789047"/>
                <a:gd name="f1254" fmla="val 2781300"/>
                <a:gd name="f1255" fmla="val 683767"/>
                <a:gd name="f1256" fmla="val 702945"/>
                <a:gd name="f1257" fmla="val 2816098"/>
                <a:gd name="f1258" fmla="val 2175383"/>
                <a:gd name="f1259" fmla="val 2156205"/>
                <a:gd name="f1260" fmla="val 2148332"/>
                <a:gd name="f1261" fmla="val 2183257"/>
                <a:gd name="f1262" fmla="val 172212"/>
                <a:gd name="f1263" fmla="val 152908"/>
                <a:gd name="f1264" fmla="val 145161"/>
                <a:gd name="f1265" fmla="val 179959"/>
                <a:gd name="f1266" fmla="val 1856104"/>
                <a:gd name="f1267" fmla="val 670178"/>
                <a:gd name="f1268" fmla="val 1836801"/>
                <a:gd name="f1269" fmla="val 677926"/>
                <a:gd name="f1270" fmla="val 697102"/>
                <a:gd name="f1271" fmla="val 3714115"/>
                <a:gd name="f1272" fmla="val 664337"/>
                <a:gd name="f1273" fmla="val 3694810"/>
                <a:gd name="f1274" fmla="val 3687064"/>
                <a:gd name="f1275" fmla="val 672211"/>
                <a:gd name="f1276" fmla="val 691388"/>
                <a:gd name="f1277" fmla="val 3721861"/>
                <a:gd name="f1278" fmla="val 2703829"/>
                <a:gd name="f1279" fmla="val 2684526"/>
                <a:gd name="f1280" fmla="val 2676779"/>
                <a:gd name="f1281" fmla="val 5554726"/>
                <a:gd name="f1282" fmla="val 652779"/>
                <a:gd name="f1283" fmla="val 5535549"/>
                <a:gd name="f1284" fmla="val 5527675"/>
                <a:gd name="f1285" fmla="val 660653"/>
                <a:gd name="f1286" fmla="val 679830"/>
                <a:gd name="f1287" fmla="val 5562473"/>
                <a:gd name="f1288" fmla="val 764413"/>
                <a:gd name="f1289" fmla="val 745236"/>
                <a:gd name="f1290" fmla="val 737362"/>
                <a:gd name="f1291" fmla="val 772287"/>
                <a:gd name="f1292" fmla="val 276733"/>
                <a:gd name="f1293" fmla="val 257428"/>
                <a:gd name="f1294" fmla="val 249682"/>
                <a:gd name="f1295" fmla="val 284479"/>
                <a:gd name="f1296" fmla="val 647064"/>
                <a:gd name="f1297" fmla="val 654812"/>
                <a:gd name="f1298" fmla="val 673988"/>
                <a:gd name="f1299" fmla="val 3597909"/>
                <a:gd name="f1300" fmla="val 641223"/>
                <a:gd name="f1301" fmla="val 3578732"/>
                <a:gd name="f1302" fmla="val 648970"/>
                <a:gd name="f1303" fmla="val 668147"/>
                <a:gd name="f1304" fmla="val 3605783"/>
                <a:gd name="f1305" fmla="val 3174110"/>
                <a:gd name="f1306" fmla="val 3154806"/>
                <a:gd name="f1307" fmla="val 3147059"/>
                <a:gd name="f1308" fmla="val 3181857"/>
                <a:gd name="f1309" fmla="val 1257935"/>
                <a:gd name="f1310" fmla="val 1238758"/>
                <a:gd name="f1311" fmla="val 1231011"/>
                <a:gd name="f1312" fmla="val 1265809"/>
                <a:gd name="f1313" fmla="val 625094"/>
                <a:gd name="f1314" fmla="val 605916"/>
                <a:gd name="f1315" fmla="val 3075431"/>
                <a:gd name="f1316" fmla="val 635508"/>
                <a:gd name="f1317" fmla="val 3056128"/>
                <a:gd name="f1318" fmla="val 3048380"/>
                <a:gd name="f1319" fmla="val 643254"/>
                <a:gd name="f1320" fmla="val 662432"/>
                <a:gd name="f1321" fmla="val 3083179"/>
                <a:gd name="f1322" fmla="val 6112129"/>
                <a:gd name="f1323" fmla="val 623951"/>
                <a:gd name="f1324" fmla="val 6092952"/>
                <a:gd name="f1325" fmla="val 6085078"/>
                <a:gd name="f1326" fmla="val 631698"/>
                <a:gd name="f1327" fmla="val 650875"/>
                <a:gd name="f1328" fmla="val 658622"/>
                <a:gd name="f1329" fmla="val 6120003"/>
                <a:gd name="f1330" fmla="val 2947670"/>
                <a:gd name="f1331" fmla="val 2928366"/>
                <a:gd name="f1332" fmla="val 2920619"/>
                <a:gd name="f1333" fmla="val 2955416"/>
                <a:gd name="f1334" fmla="val 3899916"/>
                <a:gd name="f1335" fmla="val 618109"/>
                <a:gd name="f1336" fmla="val 3880611"/>
                <a:gd name="f1337" fmla="val 625855"/>
                <a:gd name="f1338" fmla="val 645033"/>
                <a:gd name="f1339" fmla="val 5757926"/>
                <a:gd name="f1340" fmla="val 606551"/>
                <a:gd name="f1341" fmla="val 5738749"/>
                <a:gd name="f1342" fmla="val 5730875"/>
                <a:gd name="f1343" fmla="val 614299"/>
                <a:gd name="f1344" fmla="val 633476"/>
                <a:gd name="f1345" fmla="val 5765800"/>
                <a:gd name="f1346" fmla="val 2593466"/>
                <a:gd name="f1347" fmla="val 2574163"/>
                <a:gd name="f1348" fmla="val 2566416"/>
                <a:gd name="f1349" fmla="val 2262504"/>
                <a:gd name="f1350" fmla="val 2243201"/>
                <a:gd name="f1351" fmla="val 2235454"/>
                <a:gd name="f1352" fmla="val 2270252"/>
                <a:gd name="f1353" fmla="val 880617"/>
                <a:gd name="f1354" fmla="val 861313"/>
                <a:gd name="f1355" fmla="val 853566"/>
                <a:gd name="f1356" fmla="val 888364"/>
                <a:gd name="f1357" fmla="val 5641848"/>
                <a:gd name="f1358" fmla="val 594995"/>
                <a:gd name="f1359" fmla="val 5622544"/>
                <a:gd name="f1360" fmla="val 5614797"/>
                <a:gd name="f1361" fmla="val 602741"/>
                <a:gd name="f1362" fmla="val 621919"/>
                <a:gd name="f1363" fmla="val 629665"/>
                <a:gd name="f1364" fmla="val 5914771"/>
                <a:gd name="f1365" fmla="val 589152"/>
                <a:gd name="f1366" fmla="val 5895467"/>
                <a:gd name="f1367" fmla="val 5887720"/>
                <a:gd name="f1368" fmla="val 596900"/>
                <a:gd name="f1369" fmla="val 616076"/>
                <a:gd name="f1370" fmla="val 5922518"/>
                <a:gd name="f1371" fmla="val 3487674"/>
                <a:gd name="f1372" fmla="val 3468370"/>
                <a:gd name="f1373" fmla="val 3460623"/>
                <a:gd name="f1374" fmla="val 2088261"/>
                <a:gd name="f1375" fmla="val 2069084"/>
                <a:gd name="f1376" fmla="val 2096135"/>
                <a:gd name="f1377" fmla="val 1978025"/>
                <a:gd name="f1378" fmla="val 583438"/>
                <a:gd name="f1379" fmla="val 1958721"/>
                <a:gd name="f1380" fmla="val 1950974"/>
                <a:gd name="f1381" fmla="val 591185"/>
                <a:gd name="f1382" fmla="val 610362"/>
                <a:gd name="f1383" fmla="val 1985772"/>
                <a:gd name="f1384" fmla="val 1606423"/>
                <a:gd name="f1385" fmla="val 1587119"/>
                <a:gd name="f1386" fmla="val 1579372"/>
                <a:gd name="f1387" fmla="val 1614170"/>
                <a:gd name="f1388" fmla="val 1002538"/>
                <a:gd name="f1389" fmla="val 983234"/>
                <a:gd name="f1390" fmla="val 975487"/>
                <a:gd name="f1391" fmla="val 1010285"/>
                <a:gd name="f1392" fmla="val 497332"/>
                <a:gd name="f1393" fmla="val 478154"/>
                <a:gd name="f1394" fmla="val 470280"/>
                <a:gd name="f1395" fmla="val 505205"/>
                <a:gd name="f1396" fmla="val 375412"/>
                <a:gd name="f1397" fmla="val 356235"/>
                <a:gd name="f1398" fmla="val 348361"/>
                <a:gd name="f1399" fmla="val 3255391"/>
                <a:gd name="f1400" fmla="val 577596"/>
                <a:gd name="f1401" fmla="val 3236214"/>
                <a:gd name="f1402" fmla="val 3228340"/>
                <a:gd name="f1403" fmla="val 585342"/>
                <a:gd name="f1404" fmla="val 604520"/>
                <a:gd name="f1405" fmla="val 612266"/>
                <a:gd name="f1406" fmla="val 3263138"/>
                <a:gd name="f1407" fmla="val 3766311"/>
                <a:gd name="f1408" fmla="val 571753"/>
                <a:gd name="f1409" fmla="val 3747134"/>
                <a:gd name="f1410" fmla="val 579627"/>
                <a:gd name="f1411" fmla="val 598804"/>
                <a:gd name="f1412" fmla="val 3774185"/>
                <a:gd name="f1413" fmla="val 5444363"/>
                <a:gd name="f1414" fmla="val 566038"/>
                <a:gd name="f1415" fmla="val 5425185"/>
                <a:gd name="f1416" fmla="val 5417311"/>
                <a:gd name="f1417" fmla="val 573786"/>
                <a:gd name="f1418" fmla="val 592963"/>
                <a:gd name="f1419" fmla="val 600710"/>
                <a:gd name="f1420" fmla="val 5452236"/>
                <a:gd name="f1421" fmla="val 4027678"/>
                <a:gd name="f1422" fmla="val 4008374"/>
                <a:gd name="f1423" fmla="val 4000627"/>
                <a:gd name="f1424" fmla="val 4035425"/>
                <a:gd name="f1425" fmla="val 1832864"/>
                <a:gd name="f1426" fmla="val 1813560"/>
                <a:gd name="f1427" fmla="val 1840611"/>
                <a:gd name="f1428" fmla="val 6013450"/>
                <a:gd name="f1429" fmla="val 560197"/>
                <a:gd name="f1430" fmla="val 5994146"/>
                <a:gd name="f1431" fmla="val 5986399"/>
                <a:gd name="f1432" fmla="val 568071"/>
                <a:gd name="f1433" fmla="val 587248"/>
                <a:gd name="f1434" fmla="val 6021197"/>
                <a:gd name="f1435" fmla="val 554482"/>
                <a:gd name="f1436" fmla="val 562228"/>
                <a:gd name="f1437" fmla="val 581405"/>
                <a:gd name="f1438" fmla="val 4178554"/>
                <a:gd name="f1439" fmla="val 4159377"/>
                <a:gd name="f1440" fmla="val 4151629"/>
                <a:gd name="f1441" fmla="val 4186428"/>
                <a:gd name="f1442" fmla="val 1345057"/>
                <a:gd name="f1443" fmla="val 548639"/>
                <a:gd name="f1444" fmla="val 1325879"/>
                <a:gd name="f1445" fmla="val 1318005"/>
                <a:gd name="f1446" fmla="val 556387"/>
                <a:gd name="f1447" fmla="val 575563"/>
                <a:gd name="f1448" fmla="val 131572"/>
                <a:gd name="f1449" fmla="val 542925"/>
                <a:gd name="f1450" fmla="val 112267"/>
                <a:gd name="f1451" fmla="val 104521"/>
                <a:gd name="f1452" fmla="val 550672"/>
                <a:gd name="f1453" fmla="val 569849"/>
                <a:gd name="f1454" fmla="val 139319"/>
                <a:gd name="f1455" fmla="val 2506345"/>
                <a:gd name="f1456" fmla="val 537083"/>
                <a:gd name="f1457" fmla="val 2487167"/>
                <a:gd name="f1458" fmla="val 544829"/>
                <a:gd name="f1459" fmla="val 564007"/>
                <a:gd name="f1460" fmla="val 2514219"/>
                <a:gd name="f1461" fmla="val 247650"/>
                <a:gd name="f1462" fmla="val 228473"/>
                <a:gd name="f1463" fmla="val 220599"/>
                <a:gd name="f1464" fmla="val 255524"/>
                <a:gd name="f1465" fmla="val 531367"/>
                <a:gd name="f1466" fmla="val 539114"/>
                <a:gd name="f1467" fmla="val 558291"/>
                <a:gd name="f1468" fmla="val 525526"/>
                <a:gd name="f1469" fmla="val 533273"/>
                <a:gd name="f1470" fmla="val 552450"/>
                <a:gd name="f1471" fmla="val 712215"/>
                <a:gd name="f1472" fmla="val 692912"/>
                <a:gd name="f1473" fmla="val 685164"/>
                <a:gd name="f1474" fmla="val 3040506"/>
                <a:gd name="f1475" fmla="val 519684"/>
                <a:gd name="f1476" fmla="val 3021329"/>
                <a:gd name="f1477" fmla="val 3013455"/>
                <a:gd name="f1478" fmla="val 527558"/>
                <a:gd name="f1479" fmla="val 546735"/>
                <a:gd name="f1480" fmla="val 2912872"/>
                <a:gd name="f1481" fmla="val 2893567"/>
                <a:gd name="f1482" fmla="val 2885821"/>
                <a:gd name="f1483" fmla="val 813562"/>
                <a:gd name="f1484" fmla="val 800735"/>
                <a:gd name="f1485" fmla="val 795527"/>
                <a:gd name="f1486" fmla="val 524890"/>
                <a:gd name="f1487" fmla="val 537717"/>
                <a:gd name="f1488" fmla="val 601852"/>
                <a:gd name="f1489" fmla="val 582676"/>
                <a:gd name="f1490" fmla="val 574801"/>
                <a:gd name="f1491" fmla="val 609726"/>
                <a:gd name="f1492" fmla="val 5821807"/>
                <a:gd name="f1493" fmla="val 513969"/>
                <a:gd name="f1494" fmla="val 5802630"/>
                <a:gd name="f1495" fmla="val 521715"/>
                <a:gd name="f1496" fmla="val 540892"/>
                <a:gd name="f1497" fmla="val 5829681"/>
                <a:gd name="f1498" fmla="val 5543169"/>
                <a:gd name="f1499" fmla="val 5523865"/>
                <a:gd name="f1500" fmla="val 5516118"/>
                <a:gd name="f1501" fmla="val 5550916"/>
                <a:gd name="f1502" fmla="val 2157984"/>
                <a:gd name="f1503" fmla="val 2138807"/>
                <a:gd name="f1504" fmla="val 2130933"/>
                <a:gd name="f1505" fmla="val 2165730"/>
                <a:gd name="f1506" fmla="val 2337942"/>
                <a:gd name="f1507" fmla="val 508126"/>
                <a:gd name="f1508" fmla="val 2318766"/>
                <a:gd name="f1509" fmla="val 2310891"/>
                <a:gd name="f1510" fmla="val 515874"/>
                <a:gd name="f1511" fmla="val 535051"/>
                <a:gd name="f1512" fmla="val 5351526"/>
                <a:gd name="f1513" fmla="val 502412"/>
                <a:gd name="f1514" fmla="val 5332222"/>
                <a:gd name="f1515" fmla="val 5324475"/>
                <a:gd name="f1516" fmla="val 510159"/>
                <a:gd name="f1517" fmla="val 529336"/>
                <a:gd name="f1518" fmla="val 5359273"/>
                <a:gd name="f1519" fmla="val 4677918"/>
                <a:gd name="f1520" fmla="val 4658741"/>
                <a:gd name="f1521" fmla="val 4650867"/>
                <a:gd name="f1522" fmla="val 4685792"/>
                <a:gd name="f1523" fmla="val 6129528"/>
                <a:gd name="f1524" fmla="val 496570"/>
                <a:gd name="f1525" fmla="val 6110351"/>
                <a:gd name="f1526" fmla="val 6102477"/>
                <a:gd name="f1527" fmla="val 504316"/>
                <a:gd name="f1528" fmla="val 523494"/>
                <a:gd name="f1529" fmla="val 6137402"/>
                <a:gd name="f1530" fmla="val 5705729"/>
                <a:gd name="f1531" fmla="val 490854"/>
                <a:gd name="f1532" fmla="val 5686425"/>
                <a:gd name="f1533" fmla="val 5678678"/>
                <a:gd name="f1534" fmla="val 498601"/>
                <a:gd name="f1535" fmla="val 517778"/>
                <a:gd name="f1536" fmla="val 5713476"/>
                <a:gd name="f1537" fmla="val 1925701"/>
                <a:gd name="f1538" fmla="val 1906524"/>
                <a:gd name="f1539" fmla="val 1933575"/>
                <a:gd name="f1540" fmla="val 4881245"/>
                <a:gd name="f1541" fmla="val 485013"/>
                <a:gd name="f1542" fmla="val 4861941"/>
                <a:gd name="f1543" fmla="val 4854194"/>
                <a:gd name="f1544" fmla="val 492760"/>
                <a:gd name="f1545" fmla="val 511937"/>
                <a:gd name="f1546" fmla="val 4888992"/>
                <a:gd name="f1547" fmla="val 5247005"/>
                <a:gd name="f1548" fmla="val 479171"/>
                <a:gd name="f1549" fmla="val 5227701"/>
                <a:gd name="f1550" fmla="val 5219954"/>
                <a:gd name="f1551" fmla="val 487045"/>
                <a:gd name="f1552" fmla="val 506222"/>
                <a:gd name="f1553" fmla="val 5254752"/>
                <a:gd name="f1554" fmla="val 3499230"/>
                <a:gd name="f1555" fmla="val 3480054"/>
                <a:gd name="f1556" fmla="val 3472179"/>
                <a:gd name="f1557" fmla="val 445135"/>
                <a:gd name="f1558" fmla="val 425830"/>
                <a:gd name="f1559" fmla="val 452882"/>
                <a:gd name="f1560" fmla="val 4486402"/>
                <a:gd name="f1561" fmla="val 467613"/>
                <a:gd name="f1562" fmla="val 4467098"/>
                <a:gd name="f1563" fmla="val 4459351"/>
                <a:gd name="f1564" fmla="val 475488"/>
                <a:gd name="f1565" fmla="val 494664"/>
                <a:gd name="f1566" fmla="val 4494149"/>
                <a:gd name="f1567" fmla="val 4242434"/>
                <a:gd name="f1568" fmla="val 4223258"/>
                <a:gd name="f1569" fmla="val 4250308"/>
                <a:gd name="f1570" fmla="val 4997323"/>
                <a:gd name="f1571" fmla="val 461899"/>
                <a:gd name="f1572" fmla="val 4978019"/>
                <a:gd name="f1573" fmla="val 4970272"/>
                <a:gd name="f1574" fmla="val 469646"/>
                <a:gd name="f1575" fmla="val 488823"/>
                <a:gd name="f1576" fmla="val 5005070"/>
                <a:gd name="f1577" fmla="val 4108957"/>
                <a:gd name="f1578" fmla="val 4089654"/>
                <a:gd name="f1579" fmla="val 4081906"/>
                <a:gd name="f1580" fmla="val 4116704"/>
                <a:gd name="f1581" fmla="val 3702430"/>
                <a:gd name="f1582" fmla="val 3683254"/>
                <a:gd name="f1583" fmla="val 3675506"/>
                <a:gd name="f1584" fmla="val 3261232"/>
                <a:gd name="f1585" fmla="val 3241929"/>
                <a:gd name="f1586" fmla="val 5130800"/>
                <a:gd name="f1587" fmla="val 456057"/>
                <a:gd name="f1588" fmla="val 5111623"/>
                <a:gd name="f1589" fmla="val 5103876"/>
                <a:gd name="f1590" fmla="val 463803"/>
                <a:gd name="f1591" fmla="val 482980"/>
                <a:gd name="f1592" fmla="val 5138674"/>
                <a:gd name="f1593" fmla="val 4364355"/>
                <a:gd name="f1594" fmla="val 4345178"/>
                <a:gd name="f1595" fmla="val 4337431"/>
                <a:gd name="f1596" fmla="val 4372229"/>
                <a:gd name="f1597" fmla="val 3987038"/>
                <a:gd name="f1598" fmla="val 3967733"/>
                <a:gd name="f1599" fmla="val 3959986"/>
                <a:gd name="f1600" fmla="val 3994784"/>
                <a:gd name="f1601" fmla="val 2227707"/>
                <a:gd name="f1602" fmla="val 2208403"/>
                <a:gd name="f1603" fmla="val 2200655"/>
                <a:gd name="f1604" fmla="val 2802509"/>
                <a:gd name="f1605" fmla="val 450341"/>
                <a:gd name="f1606" fmla="val 2783204"/>
                <a:gd name="f1607" fmla="val 2775458"/>
                <a:gd name="f1608" fmla="val 458088"/>
                <a:gd name="f1609" fmla="val 477265"/>
                <a:gd name="f1610" fmla="val 2047621"/>
                <a:gd name="f1611" fmla="val 2028444"/>
                <a:gd name="f1612" fmla="val 2020570"/>
                <a:gd name="f1613" fmla="val 2055495"/>
                <a:gd name="f1614" fmla="val 1571498"/>
                <a:gd name="f1615" fmla="val 1552321"/>
                <a:gd name="f1616" fmla="val 1544447"/>
                <a:gd name="f1617" fmla="val 328929"/>
                <a:gd name="f1618" fmla="val 309752"/>
                <a:gd name="f1619" fmla="val 336803"/>
                <a:gd name="f1620" fmla="val 444500"/>
                <a:gd name="f1621" fmla="val 452247"/>
                <a:gd name="f1622" fmla="val 471424"/>
                <a:gd name="f1623" fmla="val 6025007"/>
                <a:gd name="f1624" fmla="val 438785"/>
                <a:gd name="f1625" fmla="val 6005830"/>
                <a:gd name="f1626" fmla="val 5997956"/>
                <a:gd name="f1627" fmla="val 446532"/>
                <a:gd name="f1628" fmla="val 465709"/>
                <a:gd name="f1629" fmla="val 473455"/>
                <a:gd name="f1630" fmla="val 6032881"/>
                <a:gd name="f1631" fmla="val 3388995"/>
                <a:gd name="f1632" fmla="val 3369691"/>
                <a:gd name="f1633" fmla="val 3361944"/>
                <a:gd name="f1634" fmla="val 2645664"/>
                <a:gd name="f1635" fmla="val 432942"/>
                <a:gd name="f1636" fmla="val 2626487"/>
                <a:gd name="f1637" fmla="val 2618740"/>
                <a:gd name="f1638" fmla="val 440689"/>
                <a:gd name="f1639" fmla="val 459866"/>
                <a:gd name="f1640" fmla="val 2529586"/>
                <a:gd name="f1641" fmla="val 2510409"/>
                <a:gd name="f1642" fmla="val 2502535"/>
                <a:gd name="f1643" fmla="val 5612765"/>
                <a:gd name="f1644" fmla="val 427100"/>
                <a:gd name="f1645" fmla="val 5593588"/>
                <a:gd name="f1646" fmla="val 5585714"/>
                <a:gd name="f1647" fmla="val 434975"/>
                <a:gd name="f1648" fmla="val 454151"/>
                <a:gd name="f1649" fmla="val 5620639"/>
                <a:gd name="f1650" fmla="val 5473446"/>
                <a:gd name="f1651" fmla="val 5454142"/>
                <a:gd name="f1652" fmla="val 5446395"/>
                <a:gd name="f1653" fmla="val 5481193"/>
                <a:gd name="f1654" fmla="val 102488"/>
                <a:gd name="f1655" fmla="val 421386"/>
                <a:gd name="f1656" fmla="val 83312"/>
                <a:gd name="f1657" fmla="val 75437"/>
                <a:gd name="f1658" fmla="val 429133"/>
                <a:gd name="f1659" fmla="val 448310"/>
                <a:gd name="f1660" fmla="val 110362"/>
                <a:gd name="f1661" fmla="val 415544"/>
                <a:gd name="f1662" fmla="val 423290"/>
                <a:gd name="f1663" fmla="val 442467"/>
                <a:gd name="f1664" fmla="val 2419223"/>
                <a:gd name="f1665" fmla="val 2400046"/>
                <a:gd name="f1666" fmla="val 2392172"/>
                <a:gd name="f1667" fmla="val 218694"/>
                <a:gd name="f1668" fmla="val 199389"/>
                <a:gd name="f1669" fmla="val 191642"/>
                <a:gd name="f1670" fmla="val 226440"/>
                <a:gd name="f1671" fmla="val 4608322"/>
                <a:gd name="f1672" fmla="val 409828"/>
                <a:gd name="f1673" fmla="val 4589018"/>
                <a:gd name="f1674" fmla="val 4581271"/>
                <a:gd name="f1675" fmla="val 417575"/>
                <a:gd name="f1676" fmla="val 436752"/>
                <a:gd name="f1677" fmla="val 4616069"/>
                <a:gd name="f1678" fmla="val 1414779"/>
                <a:gd name="f1679" fmla="val 1395476"/>
                <a:gd name="f1680" fmla="val 1422527"/>
                <a:gd name="f1681" fmla="val 543813"/>
                <a:gd name="f1682" fmla="val 524510"/>
                <a:gd name="f1683" fmla="val 516763"/>
                <a:gd name="f1684" fmla="val 551561"/>
                <a:gd name="f1685" fmla="val 403987"/>
                <a:gd name="f1686" fmla="val 411734"/>
                <a:gd name="f1687" fmla="val 430911"/>
                <a:gd name="f1688" fmla="val 398272"/>
                <a:gd name="f1689" fmla="val 406019"/>
                <a:gd name="f1690" fmla="val 425196"/>
                <a:gd name="f1691" fmla="val 392429"/>
                <a:gd name="f1692" fmla="val 400176"/>
                <a:gd name="f1693" fmla="val 419353"/>
                <a:gd name="f1694" fmla="val 386588"/>
                <a:gd name="f1695" fmla="val 394462"/>
                <a:gd name="f1696" fmla="val 413638"/>
                <a:gd name="f1697" fmla="val 1914144"/>
                <a:gd name="f1698" fmla="val 1894839"/>
                <a:gd name="f1699" fmla="val 1887092"/>
                <a:gd name="f1700" fmla="val 5357368"/>
                <a:gd name="f1701" fmla="val 380873"/>
                <a:gd name="f1702" fmla="val 5338064"/>
                <a:gd name="f1703" fmla="val 5330317"/>
                <a:gd name="f1704" fmla="val 388620"/>
                <a:gd name="f1705" fmla="val 407797"/>
                <a:gd name="f1706" fmla="val 5365115"/>
                <a:gd name="f1707" fmla="val 2303145"/>
                <a:gd name="f1708" fmla="val 2283967"/>
                <a:gd name="f1709" fmla="val 770254"/>
                <a:gd name="f1710" fmla="val 751077"/>
                <a:gd name="f1711" fmla="val 743203"/>
                <a:gd name="f1712" fmla="val 6141211"/>
                <a:gd name="f1713" fmla="val 375030"/>
                <a:gd name="f1714" fmla="val 6121908"/>
                <a:gd name="f1715" fmla="val 6114160"/>
                <a:gd name="f1716" fmla="val 382904"/>
                <a:gd name="f1717" fmla="val 402082"/>
                <a:gd name="f1718" fmla="val 6148958"/>
                <a:gd name="f1719" fmla="val 5235321"/>
                <a:gd name="f1720" fmla="val 369315"/>
                <a:gd name="f1721" fmla="val 5216144"/>
                <a:gd name="f1722" fmla="val 5208397"/>
                <a:gd name="f1723" fmla="val 377063"/>
                <a:gd name="f1724" fmla="val 396239"/>
                <a:gd name="f1725" fmla="val 5243195"/>
                <a:gd name="f1726" fmla="val 5067046"/>
                <a:gd name="f1727" fmla="val 5047742"/>
                <a:gd name="f1728" fmla="val 5039995"/>
                <a:gd name="f1729" fmla="val 5074793"/>
                <a:gd name="f1730" fmla="val 4799838"/>
                <a:gd name="f1731" fmla="val 4780660"/>
                <a:gd name="f1732" fmla="val 4772914"/>
                <a:gd name="f1733" fmla="val 4807711"/>
                <a:gd name="f1734" fmla="val 363474"/>
                <a:gd name="f1735" fmla="val 371221"/>
                <a:gd name="f1736" fmla="val 390398"/>
                <a:gd name="f1737" fmla="val 4921884"/>
                <a:gd name="f1738" fmla="val 357759"/>
                <a:gd name="f1739" fmla="val 4902581"/>
                <a:gd name="f1740" fmla="val 4894833"/>
                <a:gd name="f1741" fmla="val 365505"/>
                <a:gd name="f1742" fmla="val 384683"/>
                <a:gd name="f1743" fmla="val 4929632"/>
                <a:gd name="f1744" fmla="val 4492117"/>
                <a:gd name="f1745" fmla="val 4472940"/>
                <a:gd name="f1746" fmla="val 4155440"/>
                <a:gd name="f1747" fmla="val 4136135"/>
                <a:gd name="f1748" fmla="val 4128389"/>
                <a:gd name="f1749" fmla="val 4163186"/>
                <a:gd name="f1750" fmla="val 3185668"/>
                <a:gd name="f1751" fmla="val 3166491"/>
                <a:gd name="f1752" fmla="val 3158617"/>
                <a:gd name="f1753" fmla="val 3193542"/>
                <a:gd name="f1754" fmla="val 2140585"/>
                <a:gd name="f1755" fmla="val 2121280"/>
                <a:gd name="f1756" fmla="val 2113534"/>
                <a:gd name="f1757" fmla="val 427736"/>
                <a:gd name="f1758" fmla="val 408432"/>
                <a:gd name="f1759" fmla="val 400685"/>
                <a:gd name="f1760" fmla="val 435483"/>
                <a:gd name="f1761" fmla="val 3911473"/>
                <a:gd name="f1762" fmla="val 351917"/>
                <a:gd name="f1763" fmla="val 3892296"/>
                <a:gd name="f1764" fmla="val 3884422"/>
                <a:gd name="f1765" fmla="val 359663"/>
                <a:gd name="f1766" fmla="val 378840"/>
                <a:gd name="f1767" fmla="val 2854705"/>
                <a:gd name="f1768" fmla="val 2835529"/>
                <a:gd name="f1769" fmla="val 2827654"/>
                <a:gd name="f1770" fmla="val 2727071"/>
                <a:gd name="f1771" fmla="val 2707766"/>
                <a:gd name="f1772" fmla="val 2700020"/>
                <a:gd name="f1773" fmla="val 2734817"/>
                <a:gd name="f1774" fmla="val 5711444"/>
                <a:gd name="f1775" fmla="val 340359"/>
                <a:gd name="f1776" fmla="val 5692267"/>
                <a:gd name="f1777" fmla="val 348106"/>
                <a:gd name="f1778" fmla="val 367284"/>
                <a:gd name="f1779" fmla="val 5719318"/>
                <a:gd name="f1780" fmla="val 4376039"/>
                <a:gd name="f1781" fmla="val 4356734"/>
                <a:gd name="f1782" fmla="val 4383785"/>
                <a:gd name="f1783" fmla="val 4265676"/>
                <a:gd name="f1784" fmla="val 4246499"/>
                <a:gd name="f1785" fmla="val 4021835"/>
                <a:gd name="f1786" fmla="val 4002658"/>
                <a:gd name="f1787" fmla="val 4029582"/>
                <a:gd name="f1788" fmla="val 3789553"/>
                <a:gd name="f1789" fmla="val 334518"/>
                <a:gd name="f1790" fmla="val 3770376"/>
                <a:gd name="f1791" fmla="val 342392"/>
                <a:gd name="f1792" fmla="val 361569"/>
                <a:gd name="f1793" fmla="val 3797427"/>
                <a:gd name="f1794" fmla="val 1310259"/>
                <a:gd name="f1795" fmla="val 1290954"/>
                <a:gd name="f1796" fmla="val 1283208"/>
                <a:gd name="f1797" fmla="val 1513459"/>
                <a:gd name="f1798" fmla="val 328802"/>
                <a:gd name="f1799" fmla="val 1494282"/>
                <a:gd name="f1800" fmla="val 336550"/>
                <a:gd name="f1801" fmla="val 355726"/>
                <a:gd name="f1802" fmla="val 1521333"/>
                <a:gd name="f1803" fmla="val 305688"/>
                <a:gd name="f1804" fmla="val 286512"/>
                <a:gd name="f1805" fmla="val 278764"/>
                <a:gd name="f1806" fmla="val 313563"/>
                <a:gd name="f1807" fmla="val 6007608"/>
                <a:gd name="f1808" fmla="val 322960"/>
                <a:gd name="f1809" fmla="val 5988431"/>
                <a:gd name="f1810" fmla="val 5980557"/>
                <a:gd name="f1811" fmla="val 330707"/>
                <a:gd name="f1812" fmla="val 349884"/>
                <a:gd name="f1813" fmla="val 6015482"/>
                <a:gd name="f1814" fmla="val 1623822"/>
                <a:gd name="f1815" fmla="val 1604517"/>
                <a:gd name="f1816" fmla="val 1596771"/>
                <a:gd name="f1817" fmla="val 5583808"/>
                <a:gd name="f1818" fmla="val 317246"/>
                <a:gd name="f1819" fmla="val 5564505"/>
                <a:gd name="f1820" fmla="val 5556758"/>
                <a:gd name="f1821" fmla="val 324993"/>
                <a:gd name="f1822" fmla="val 344170"/>
                <a:gd name="f1823" fmla="val 5591556"/>
                <a:gd name="f1824" fmla="val 3679317"/>
                <a:gd name="f1825" fmla="val 3660013"/>
                <a:gd name="f1826" fmla="val 3652266"/>
                <a:gd name="f1827" fmla="val 1844421"/>
                <a:gd name="f1828" fmla="val 1825244"/>
                <a:gd name="f1829" fmla="val 1817370"/>
                <a:gd name="f1830" fmla="val 1852295"/>
                <a:gd name="f1831" fmla="val 73533"/>
                <a:gd name="f1832" fmla="val 311403"/>
                <a:gd name="f1833" fmla="val 54228"/>
                <a:gd name="f1834" fmla="val 46482"/>
                <a:gd name="f1835" fmla="val 319150"/>
                <a:gd name="f1836" fmla="val 338327"/>
                <a:gd name="f1837" fmla="val 346201"/>
                <a:gd name="f1838" fmla="val 81279"/>
                <a:gd name="f1839" fmla="val 5467604"/>
                <a:gd name="f1840" fmla="val 305689"/>
                <a:gd name="f1841" fmla="val 5448427"/>
                <a:gd name="f1842" fmla="val 5440553"/>
                <a:gd name="f1843" fmla="val 313435"/>
                <a:gd name="f1844" fmla="val 332613"/>
                <a:gd name="f1845" fmla="val 5475478"/>
                <a:gd name="f1846" fmla="val 2970911"/>
                <a:gd name="f1847" fmla="val 299847"/>
                <a:gd name="f1848" fmla="val 2951607"/>
                <a:gd name="f1849" fmla="val 2943860"/>
                <a:gd name="f1850" fmla="val 307594"/>
                <a:gd name="f1851" fmla="val 326771"/>
                <a:gd name="f1852" fmla="val 2978658"/>
                <a:gd name="f1853" fmla="val 2477389"/>
                <a:gd name="f1854" fmla="val 2458085"/>
                <a:gd name="f1855" fmla="val 2450338"/>
                <a:gd name="f1856" fmla="val 2485136"/>
                <a:gd name="f1857" fmla="val 5903086"/>
                <a:gd name="f1858" fmla="val 294004"/>
                <a:gd name="f1859" fmla="val 5883909"/>
                <a:gd name="f1860" fmla="val 5876035"/>
                <a:gd name="f1861" fmla="val 321055"/>
                <a:gd name="f1862" fmla="val 5910960"/>
                <a:gd name="f1863" fmla="val 1199896"/>
                <a:gd name="f1864" fmla="val 1180719"/>
                <a:gd name="f1865" fmla="val 1172845"/>
                <a:gd name="f1866" fmla="val 1207770"/>
                <a:gd name="f1867" fmla="val 178053"/>
                <a:gd name="f1868" fmla="val 158750"/>
                <a:gd name="f1869" fmla="val 151002"/>
                <a:gd name="f1870" fmla="val 185800"/>
                <a:gd name="f1871" fmla="val 288290"/>
                <a:gd name="f1872" fmla="val 296036"/>
                <a:gd name="f1873" fmla="val 315214"/>
                <a:gd name="f1874" fmla="val 5177282"/>
                <a:gd name="f1875" fmla="val 282448"/>
                <a:gd name="f1876" fmla="val 5158105"/>
                <a:gd name="f1877" fmla="val 5150231"/>
                <a:gd name="f1878" fmla="val 290322"/>
                <a:gd name="f1879" fmla="val 309499"/>
                <a:gd name="f1880" fmla="val 5185156"/>
                <a:gd name="f1881" fmla="val 2233422"/>
                <a:gd name="f1882" fmla="val 2214245"/>
                <a:gd name="f1883" fmla="val 2206371"/>
                <a:gd name="f1884" fmla="val 1408938"/>
                <a:gd name="f1885" fmla="val 1389761"/>
                <a:gd name="f1886" fmla="val 1416812"/>
                <a:gd name="f1887" fmla="val 6123813"/>
                <a:gd name="f1888" fmla="val 276732"/>
                <a:gd name="f1889" fmla="val 6104508"/>
                <a:gd name="f1890" fmla="val 6096761"/>
                <a:gd name="f1891" fmla="val 303656"/>
                <a:gd name="f1892" fmla="val 6131559"/>
                <a:gd name="f1893" fmla="val 5328284"/>
                <a:gd name="f1894" fmla="val 5308981"/>
                <a:gd name="f1895" fmla="val 5301233"/>
                <a:gd name="f1896" fmla="val 5336032"/>
                <a:gd name="f1897" fmla="val 1757299"/>
                <a:gd name="f1898" fmla="val 1738122"/>
                <a:gd name="f1899" fmla="val 1730248"/>
                <a:gd name="f1900" fmla="val 1765173"/>
                <a:gd name="f1901" fmla="val 4561840"/>
                <a:gd name="f1902" fmla="val 265175"/>
                <a:gd name="f1903" fmla="val 4542535"/>
                <a:gd name="f1904" fmla="val 272923"/>
                <a:gd name="f1905" fmla="val 292100"/>
                <a:gd name="f1906" fmla="val 4569586"/>
                <a:gd name="f1907" fmla="val 4805680"/>
                <a:gd name="f1908" fmla="val 259333"/>
                <a:gd name="f1909" fmla="val 4786503"/>
                <a:gd name="f1910" fmla="val 286257"/>
                <a:gd name="f1911" fmla="val 4813554"/>
                <a:gd name="f1912" fmla="val 3539871"/>
                <a:gd name="f1913" fmla="val 3520694"/>
                <a:gd name="f1914" fmla="val 3512820"/>
                <a:gd name="f1915" fmla="val 3547745"/>
                <a:gd name="f1916" fmla="val 1095375"/>
                <a:gd name="f1917" fmla="val 1076198"/>
                <a:gd name="f1918" fmla="val 1068324"/>
                <a:gd name="f1919" fmla="val 1103249"/>
                <a:gd name="f1920" fmla="val 4950841"/>
                <a:gd name="f1921" fmla="val 253619"/>
                <a:gd name="f1922" fmla="val 4931664"/>
                <a:gd name="f1923" fmla="val 4923790"/>
                <a:gd name="f1924" fmla="val 261366"/>
                <a:gd name="f1925" fmla="val 280543"/>
                <a:gd name="f1926" fmla="val 4958715"/>
                <a:gd name="f1927" fmla="val 4085717"/>
                <a:gd name="f1928" fmla="val 4066413"/>
                <a:gd name="f1929" fmla="val 4058666"/>
                <a:gd name="f1930" fmla="val 4093464"/>
                <a:gd name="f1931" fmla="val 5804408"/>
                <a:gd name="f1932" fmla="val 247776"/>
                <a:gd name="f1933" fmla="val 5785104"/>
                <a:gd name="f1934" fmla="val 5777357"/>
                <a:gd name="f1935" fmla="val 274700"/>
                <a:gd name="f1936" fmla="val 5812155"/>
                <a:gd name="f1937" fmla="val 4439920"/>
                <a:gd name="f1938" fmla="val 4420616"/>
                <a:gd name="f1939" fmla="val 4447667"/>
                <a:gd name="f1940" fmla="val 2094102"/>
                <a:gd name="f1941" fmla="val 2074926"/>
                <a:gd name="f1942" fmla="val 2101977"/>
                <a:gd name="f1943" fmla="val 5659247"/>
                <a:gd name="f1944" fmla="val 236220"/>
                <a:gd name="f1945" fmla="val 5639943"/>
                <a:gd name="f1946" fmla="val 5632196"/>
                <a:gd name="f1947" fmla="val 243967"/>
                <a:gd name="f1948" fmla="val 263144"/>
                <a:gd name="f1949" fmla="val 270891"/>
                <a:gd name="f1950" fmla="val 5666994"/>
                <a:gd name="f1951" fmla="val 2756027"/>
                <a:gd name="f1952" fmla="val 2736850"/>
                <a:gd name="f1953" fmla="val 2728976"/>
                <a:gd name="f1954" fmla="val 2763901"/>
                <a:gd name="f1955" fmla="val 4201795"/>
                <a:gd name="f1956" fmla="val 230377"/>
                <a:gd name="f1957" fmla="val 4182618"/>
                <a:gd name="f1958" fmla="val 238251"/>
                <a:gd name="f1959" fmla="val 257301"/>
                <a:gd name="f1960" fmla="val 4209669"/>
                <a:gd name="f1961" fmla="val 3208908"/>
                <a:gd name="f1962" fmla="val 3189731"/>
                <a:gd name="f1963" fmla="val 3216782"/>
                <a:gd name="f1964" fmla="val 224663"/>
                <a:gd name="f1965" fmla="val 232409"/>
                <a:gd name="f1966" fmla="val 251586"/>
                <a:gd name="f1967" fmla="val 218821"/>
                <a:gd name="f1968" fmla="val 226568"/>
                <a:gd name="f1969" fmla="val 245745"/>
                <a:gd name="f1970" fmla="val 270890"/>
                <a:gd name="f1971" fmla="val 251713"/>
                <a:gd name="f1972" fmla="val 243839"/>
                <a:gd name="f1973" fmla="val 3772154"/>
                <a:gd name="f1974" fmla="val 213105"/>
                <a:gd name="f1975" fmla="val 3752977"/>
                <a:gd name="f1976" fmla="val 220852"/>
                <a:gd name="f1977" fmla="val 240029"/>
                <a:gd name="f1978" fmla="val 1635378"/>
                <a:gd name="f1979" fmla="val 1616202"/>
                <a:gd name="f1980" fmla="val 1608327"/>
                <a:gd name="f1981" fmla="val 4318000"/>
                <a:gd name="f1982" fmla="val 207264"/>
                <a:gd name="f1983" fmla="val 4298696"/>
                <a:gd name="f1984" fmla="val 215010"/>
                <a:gd name="f1985" fmla="val 234188"/>
                <a:gd name="f1986" fmla="val 241934"/>
                <a:gd name="f1987" fmla="val 4325747"/>
                <a:gd name="f1988" fmla="val 3650233"/>
                <a:gd name="f1989" fmla="val 3630929"/>
                <a:gd name="f1990" fmla="val 201422"/>
                <a:gd name="f1991" fmla="val 209296"/>
                <a:gd name="f1992" fmla="val 1281176"/>
                <a:gd name="f1993" fmla="val 1261999"/>
                <a:gd name="f1994" fmla="val 1289050"/>
                <a:gd name="f1995" fmla="val 5531484"/>
                <a:gd name="f1996" fmla="val 195706"/>
                <a:gd name="f1997" fmla="val 5512308"/>
                <a:gd name="f1998" fmla="val 5504433"/>
                <a:gd name="f1999" fmla="val 203453"/>
                <a:gd name="f2000" fmla="val 222630"/>
                <a:gd name="f2001" fmla="val 5539358"/>
                <a:gd name="f2002" fmla="val 1507616"/>
                <a:gd name="f2003" fmla="val 1488439"/>
                <a:gd name="f2004" fmla="val 5409565"/>
                <a:gd name="f2005" fmla="val 189865"/>
                <a:gd name="f2006" fmla="val 5390388"/>
                <a:gd name="f2007" fmla="val 5382514"/>
                <a:gd name="f2008" fmla="val 197739"/>
                <a:gd name="f2009" fmla="val 216916"/>
                <a:gd name="f2010" fmla="val 3992753"/>
                <a:gd name="f2011" fmla="val 3973576"/>
                <a:gd name="f2012" fmla="val 2982467"/>
                <a:gd name="f2013" fmla="val 2963291"/>
                <a:gd name="f2014" fmla="val 5275960"/>
                <a:gd name="f2015" fmla="val 184150"/>
                <a:gd name="f2016" fmla="val 5256783"/>
                <a:gd name="f2017" fmla="val 5249036"/>
                <a:gd name="f2018" fmla="val 191897"/>
                <a:gd name="f2019" fmla="val 5283834"/>
                <a:gd name="f2020" fmla="val 38608"/>
                <a:gd name="f2021" fmla="val 19430"/>
                <a:gd name="f2022" fmla="val 11557"/>
                <a:gd name="f2023" fmla="val 6164453"/>
                <a:gd name="f2024" fmla="val 178307"/>
                <a:gd name="f2025" fmla="val 6145149"/>
                <a:gd name="f2026" fmla="val 186054"/>
                <a:gd name="f2027" fmla="val 205231"/>
                <a:gd name="f2028" fmla="val 172593"/>
                <a:gd name="f2029" fmla="val 180340"/>
                <a:gd name="f2030" fmla="val 199517"/>
                <a:gd name="f2031" fmla="val 613537"/>
                <a:gd name="f2032" fmla="val 594233"/>
                <a:gd name="f2033" fmla="val 586486"/>
                <a:gd name="f2034" fmla="val 621284"/>
                <a:gd name="f2035" fmla="val 161035"/>
                <a:gd name="f2036" fmla="val 168782"/>
                <a:gd name="f2037" fmla="val 187959"/>
                <a:gd name="f2038" fmla="val 5142483"/>
                <a:gd name="f2039" fmla="val 5123180"/>
                <a:gd name="f2040" fmla="val 5115433"/>
                <a:gd name="f2041" fmla="val 3400552"/>
                <a:gd name="f2042" fmla="val 3381375"/>
                <a:gd name="f2043" fmla="val 3373501"/>
                <a:gd name="f2044" fmla="val 1768983"/>
                <a:gd name="f2045" fmla="val 1749678"/>
                <a:gd name="f2046" fmla="val 1776729"/>
                <a:gd name="f2047" fmla="val 1393571"/>
                <a:gd name="f2048" fmla="val 4939283"/>
                <a:gd name="f2049" fmla="val 155194"/>
                <a:gd name="f2050" fmla="val 4919980"/>
                <a:gd name="f2051" fmla="val 4912233"/>
                <a:gd name="f2052" fmla="val 162941"/>
                <a:gd name="f2053" fmla="val 182118"/>
                <a:gd name="f2054" fmla="val 4947031"/>
                <a:gd name="f2055" fmla="val 1159255"/>
                <a:gd name="f2056" fmla="val 1140078"/>
                <a:gd name="f2057" fmla="val 1132204"/>
                <a:gd name="f2058" fmla="val 1167129"/>
                <a:gd name="f2059" fmla="val 137413"/>
                <a:gd name="f2060" fmla="val 118110"/>
                <a:gd name="f2061" fmla="val 4811522"/>
                <a:gd name="f2062" fmla="val 149351"/>
                <a:gd name="f2063" fmla="val 4792218"/>
                <a:gd name="f2064" fmla="val 157225"/>
                <a:gd name="f2065" fmla="val 176402"/>
                <a:gd name="f2066" fmla="val 4819269"/>
                <a:gd name="f2067" fmla="val 1867662"/>
                <a:gd name="f2068" fmla="val 1848485"/>
                <a:gd name="f2069" fmla="val 898016"/>
                <a:gd name="f2070" fmla="val 878713"/>
                <a:gd name="f2071" fmla="val 870965"/>
                <a:gd name="f2072" fmla="val 905763"/>
                <a:gd name="f2073" fmla="val 5717285"/>
                <a:gd name="f2074" fmla="val 143636"/>
                <a:gd name="f2075" fmla="val 5698108"/>
                <a:gd name="f2076" fmla="val 5690234"/>
                <a:gd name="f2077" fmla="val 151383"/>
                <a:gd name="f2078" fmla="val 170560"/>
                <a:gd name="f2079" fmla="val 5725159"/>
                <a:gd name="f2080" fmla="val 4497958"/>
                <a:gd name="f2081" fmla="val 4478782"/>
                <a:gd name="f2082" fmla="val 4470908"/>
                <a:gd name="f2083" fmla="val 4505706"/>
                <a:gd name="f2084" fmla="val 2065147"/>
                <a:gd name="f2085" fmla="val 2045842"/>
                <a:gd name="f2086" fmla="val 2038096"/>
                <a:gd name="f2087" fmla="val 2072894"/>
                <a:gd name="f2088" fmla="val 363854"/>
                <a:gd name="f2089" fmla="val 344550"/>
                <a:gd name="f2090" fmla="val 371601"/>
                <a:gd name="f2091" fmla="val 137795"/>
                <a:gd name="f2092" fmla="val 145669"/>
                <a:gd name="f2093" fmla="val 164719"/>
                <a:gd name="f2094" fmla="val 3127629"/>
                <a:gd name="f2095" fmla="val 3108452"/>
                <a:gd name="f2096" fmla="val 3135503"/>
                <a:gd name="f2097" fmla="val 126238"/>
                <a:gd name="f2098" fmla="val 133984"/>
                <a:gd name="f2099" fmla="val 153161"/>
                <a:gd name="f2100" fmla="val 4393438"/>
                <a:gd name="f2101" fmla="val 114680"/>
                <a:gd name="f2102" fmla="val 4374260"/>
                <a:gd name="f2103" fmla="val 122427"/>
                <a:gd name="f2104" fmla="val 141604"/>
                <a:gd name="f2105" fmla="val 4401184"/>
                <a:gd name="f2106" fmla="val 5827649"/>
                <a:gd name="f2107" fmla="val 108839"/>
                <a:gd name="f2108" fmla="val 5808345"/>
                <a:gd name="f2109" fmla="val 5800598"/>
                <a:gd name="f2110" fmla="val 116713"/>
                <a:gd name="f2111" fmla="val 135890"/>
                <a:gd name="f2112" fmla="val 5835396"/>
                <a:gd name="f2113" fmla="val 5043805"/>
                <a:gd name="f2114" fmla="val 5024501"/>
                <a:gd name="f2115" fmla="val 5016754"/>
                <a:gd name="f2116" fmla="val 5051552"/>
                <a:gd name="f2117" fmla="val 2779267"/>
                <a:gd name="f2118" fmla="val 2760091"/>
                <a:gd name="f2119" fmla="val 2787015"/>
                <a:gd name="f2120" fmla="val 2668904"/>
                <a:gd name="f2121" fmla="val 2649728"/>
                <a:gd name="f2122" fmla="val 2641854"/>
                <a:gd name="f2123" fmla="val 103124"/>
                <a:gd name="f2124" fmla="val 110871"/>
                <a:gd name="f2125" fmla="val 130048"/>
                <a:gd name="f2126" fmla="val 3928999"/>
                <a:gd name="f2127" fmla="val 3909695"/>
                <a:gd name="f2128" fmla="val 3901948"/>
                <a:gd name="f2129" fmla="val 3936746"/>
                <a:gd name="f2130" fmla="val 3795395"/>
                <a:gd name="f2131" fmla="val 3776091"/>
                <a:gd name="f2132" fmla="val 3768344"/>
                <a:gd name="f2133" fmla="val 3803142"/>
                <a:gd name="f2134" fmla="val 3243833"/>
                <a:gd name="f2135" fmla="val 3224529"/>
                <a:gd name="f2136" fmla="val 3251580"/>
                <a:gd name="f2137" fmla="val 1966340"/>
                <a:gd name="f2138" fmla="val 1947164"/>
                <a:gd name="f2139" fmla="val 1939289"/>
                <a:gd name="f2140" fmla="val 1974214"/>
                <a:gd name="f2141" fmla="val 241935"/>
                <a:gd name="f2142" fmla="val 214884"/>
                <a:gd name="f2143" fmla="val 3644392"/>
                <a:gd name="f2144" fmla="val 97281"/>
                <a:gd name="f2145" fmla="val 3625215"/>
                <a:gd name="f2146" fmla="val 105155"/>
                <a:gd name="f2147" fmla="val 124332"/>
                <a:gd name="f2148" fmla="val 132079"/>
                <a:gd name="f2149" fmla="val 1530858"/>
                <a:gd name="f2150" fmla="val 1511680"/>
                <a:gd name="f2151" fmla="val 1503807"/>
                <a:gd name="f2152" fmla="val 5432806"/>
                <a:gd name="f2153" fmla="val 85725"/>
                <a:gd name="f2154" fmla="val 5413502"/>
                <a:gd name="f2155" fmla="val 5405755"/>
                <a:gd name="f2156" fmla="val 93472"/>
                <a:gd name="f2157" fmla="val 112649"/>
                <a:gd name="f2158" fmla="val 120523"/>
                <a:gd name="f2159" fmla="val 2901188"/>
                <a:gd name="f2160" fmla="val 2882011"/>
                <a:gd name="f2161" fmla="val 2874137"/>
                <a:gd name="f2162" fmla="val 2909062"/>
                <a:gd name="f2163" fmla="val 80009"/>
                <a:gd name="f2164" fmla="val 87756"/>
                <a:gd name="f2165" fmla="val 106933"/>
                <a:gd name="f2166" fmla="val 6042406"/>
                <a:gd name="f2167" fmla="val 6023229"/>
                <a:gd name="f2168" fmla="val 6050280"/>
                <a:gd name="f2169" fmla="val 4730242"/>
                <a:gd name="f2170" fmla="val 4710938"/>
                <a:gd name="f2171" fmla="val 4703191"/>
                <a:gd name="f2172" fmla="val 4737989"/>
                <a:gd name="f2173" fmla="val 3023108"/>
                <a:gd name="f2174" fmla="val 3003930"/>
                <a:gd name="f2175" fmla="val 2996057"/>
                <a:gd name="f2176" fmla="val 3030981"/>
                <a:gd name="f2177" fmla="val 2541270"/>
                <a:gd name="f2178" fmla="val 2521966"/>
                <a:gd name="f2179" fmla="val 2549016"/>
                <a:gd name="f2180" fmla="val 688975"/>
                <a:gd name="f2181" fmla="val 669671"/>
                <a:gd name="f2182" fmla="val 661924"/>
                <a:gd name="f2183" fmla="val 696722"/>
                <a:gd name="f2184" fmla="val 2250948"/>
                <a:gd name="f2185" fmla="val 62610"/>
                <a:gd name="f2186" fmla="val 2231644"/>
                <a:gd name="f2187" fmla="val 2223897"/>
                <a:gd name="f2188" fmla="val 70357"/>
                <a:gd name="f2189" fmla="val 89534"/>
                <a:gd name="f2190" fmla="val 2258695"/>
                <a:gd name="f2191" fmla="val 555371"/>
                <a:gd name="f2192" fmla="val 536194"/>
                <a:gd name="f2193" fmla="val 528320"/>
                <a:gd name="f2194" fmla="val 27050"/>
                <a:gd name="f2195" fmla="val 7747"/>
                <a:gd name="f2196" fmla="val 34798"/>
                <a:gd name="f2197" fmla="val 56769"/>
                <a:gd name="f2198" fmla="val 64643"/>
                <a:gd name="f2199" fmla="val 83820"/>
                <a:gd name="f2200" fmla="val 91567"/>
                <a:gd name="f2201" fmla="val 3383153"/>
                <a:gd name="f2202" fmla="val 3363849"/>
                <a:gd name="f2203" fmla="val 3356102"/>
                <a:gd name="f2204" fmla="val 3390900"/>
                <a:gd name="f2205" fmla="val 2128901"/>
                <a:gd name="f2206" fmla="val 45211"/>
                <a:gd name="f2207" fmla="val 2109724"/>
                <a:gd name="f2208" fmla="val 53085"/>
                <a:gd name="f2209" fmla="val 72135"/>
                <a:gd name="f2210" fmla="val 2136775"/>
                <a:gd name="f2211" fmla="val 4294758"/>
                <a:gd name="f2212" fmla="val 39497"/>
                <a:gd name="f2213" fmla="val 4275455"/>
                <a:gd name="f2214" fmla="val 4267708"/>
                <a:gd name="f2215" fmla="val 47244"/>
                <a:gd name="f2216" fmla="val 66421"/>
                <a:gd name="f2217" fmla="val 74168"/>
                <a:gd name="f2218" fmla="val 4302506"/>
                <a:gd name="f2219" fmla="val 3505073"/>
                <a:gd name="f2220" fmla="val 3485769"/>
                <a:gd name="f2221" fmla="val 3478022"/>
                <a:gd name="f2222" fmla="val 1774825"/>
                <a:gd name="f2223" fmla="val 1755521"/>
                <a:gd name="f2224" fmla="val 1747774"/>
                <a:gd name="f2225" fmla="val 1782572"/>
                <a:gd name="f2226" fmla="val 5752083"/>
                <a:gd name="f2227" fmla="val 33654"/>
                <a:gd name="f2228" fmla="val 5732907"/>
                <a:gd name="f2229" fmla="val 41401"/>
                <a:gd name="f2230" fmla="val 60578"/>
                <a:gd name="f2231" fmla="val 68452"/>
                <a:gd name="f2232" fmla="val 5537327"/>
                <a:gd name="f2233" fmla="val 5518023"/>
                <a:gd name="f2234" fmla="val 5510276"/>
                <a:gd name="f2235" fmla="val 5545074"/>
                <a:gd name="f2236" fmla="val 1141857"/>
                <a:gd name="f2237" fmla="val 1122679"/>
                <a:gd name="f2238" fmla="val 1114805"/>
                <a:gd name="f2239" fmla="val 1149603"/>
                <a:gd name="f2240" fmla="val 915415"/>
                <a:gd name="f2241" fmla="val 896238"/>
                <a:gd name="f2242" fmla="val 421894"/>
                <a:gd name="f2243" fmla="val 402589"/>
                <a:gd name="f2244" fmla="val 394842"/>
                <a:gd name="f2245" fmla="val 429640"/>
                <a:gd name="f2246" fmla="val 5949569"/>
                <a:gd name="f2247" fmla="val 27940"/>
                <a:gd name="f2248" fmla="val 5930265"/>
                <a:gd name="f2249" fmla="val 35686"/>
                <a:gd name="f2250" fmla="val 54864"/>
                <a:gd name="f2251" fmla="val 5957316"/>
                <a:gd name="f2252" fmla="val 4625721"/>
                <a:gd name="f2253" fmla="val 4606417"/>
                <a:gd name="f2254" fmla="val 4633468"/>
                <a:gd name="f2255" fmla="val 2378583"/>
                <a:gd name="f2256" fmla="val 2359405"/>
                <a:gd name="f2257" fmla="val 2351532"/>
                <a:gd name="f2258" fmla="val 2386457"/>
                <a:gd name="f2259" fmla="val 154812"/>
                <a:gd name="f2260" fmla="val 135509"/>
                <a:gd name="f2261" fmla="val 127762"/>
                <a:gd name="f2262" fmla="val 162560"/>
                <a:gd name="f2263" fmla="val 4143755"/>
                <a:gd name="f2264" fmla="val 22098"/>
                <a:gd name="f2265" fmla="val 4124579"/>
                <a:gd name="f2266" fmla="val 29845"/>
                <a:gd name="f2267" fmla="val 49022"/>
                <a:gd name="f2268" fmla="val 4015994"/>
                <a:gd name="f2269" fmla="val 3996817"/>
                <a:gd name="f2270" fmla="val 3988943"/>
                <a:gd name="f2271" fmla="val 4023868"/>
                <a:gd name="f2272" fmla="val 27304"/>
                <a:gd name="f2273" fmla="val 40131"/>
                <a:gd name="f2274" fmla="val 5316728"/>
                <a:gd name="f2275" fmla="val 16382"/>
                <a:gd name="f2276" fmla="val 5297424"/>
                <a:gd name="f2277" fmla="val 5289677"/>
                <a:gd name="f2278" fmla="val 24129"/>
                <a:gd name="f2279" fmla="val 43306"/>
                <a:gd name="f2280" fmla="val 51053"/>
                <a:gd name="f2281" fmla="val 5154041"/>
                <a:gd name="f2282" fmla="val 5134864"/>
                <a:gd name="f2283" fmla="val 5126990"/>
                <a:gd name="f2284" fmla="val 5161915"/>
                <a:gd name="f2285" fmla="val 10541"/>
                <a:gd name="f2286" fmla="val 18288"/>
                <a:gd name="f2287" fmla="val 37465"/>
                <a:gd name="f2288" fmla="val 1014095"/>
                <a:gd name="f2289" fmla="val 994917"/>
                <a:gd name="f2290" fmla="val 311530"/>
                <a:gd name="f2291" fmla="val 292353"/>
                <a:gd name="f2292" fmla="val 319404"/>
                <a:gd name="f2293" fmla="val 3719956"/>
                <a:gd name="f2294" fmla="val 4699"/>
                <a:gd name="f2295" fmla="val 3700653"/>
                <a:gd name="f2296" fmla="val 12573"/>
                <a:gd name="f2297" fmla="val 31750"/>
                <a:gd name="f2298" fmla="val 3284474"/>
                <a:gd name="f2299" fmla="val 3265170"/>
                <a:gd name="f2300" fmla="val 3257423"/>
                <a:gd name="f2301" fmla="val 5023993"/>
                <a:gd name="f2302" fmla="val 4997831"/>
                <a:gd name="f2303" fmla="val 4993513"/>
                <a:gd name="f2304" fmla="val 20066"/>
                <a:gd name="f2305" fmla="val 5001259"/>
                <a:gd name="f2306" fmla="val 5020564"/>
                <a:gd name="f2307" fmla="val 5028310"/>
                <a:gd name="f2308" fmla="val 4766945"/>
                <a:gd name="f2309" fmla="val 4743958"/>
                <a:gd name="f2310" fmla="val 4755388"/>
                <a:gd name="f2311" fmla="val 3611118"/>
                <a:gd name="f2312" fmla="val 3577208"/>
                <a:gd name="f2313" fmla="val 3581780"/>
                <a:gd name="f2314" fmla="val 11175"/>
                <a:gd name="f2315" fmla="val 3584955"/>
                <a:gd name="f2316" fmla="val 14350"/>
                <a:gd name="f2317" fmla="val 3589401"/>
                <a:gd name="f2318" fmla="val 3598926"/>
                <a:gd name="f2319" fmla="val 3603371"/>
                <a:gd name="f2320" fmla="val 3606419"/>
                <a:gd name="f2321" fmla="val 2978530"/>
                <a:gd name="f2322" fmla="val 2955544"/>
                <a:gd name="f2323" fmla="val 2844673"/>
                <a:gd name="f2324" fmla="val 2810764"/>
                <a:gd name="f2325" fmla="val 2815336"/>
                <a:gd name="f2326" fmla="val 2818511"/>
                <a:gd name="f2327" fmla="val 2822955"/>
                <a:gd name="f2328" fmla="val 2832480"/>
                <a:gd name="f2329" fmla="val 2836926"/>
                <a:gd name="f2330" fmla="val 2839974"/>
                <a:gd name="f2331" fmla="val 2734437"/>
                <a:gd name="f2332" fmla="val 2700401"/>
                <a:gd name="f2333" fmla="val 2705100"/>
                <a:gd name="f2334" fmla="val 2708275"/>
                <a:gd name="f2335" fmla="val 2712592"/>
                <a:gd name="f2336" fmla="val 2722245"/>
                <a:gd name="f2337" fmla="val 2726563"/>
                <a:gd name="f2338" fmla="val 2729738"/>
                <a:gd name="f2339" fmla="val 2616708"/>
                <a:gd name="f2340" fmla="val 2583815"/>
                <a:gd name="f2341" fmla="val 2591689"/>
                <a:gd name="f2342" fmla="val 2610866"/>
                <a:gd name="f2343" fmla="val 2488946"/>
                <a:gd name="f2344" fmla="val 2456053"/>
                <a:gd name="f2345" fmla="val 2463927"/>
                <a:gd name="f2346" fmla="val 2483104"/>
                <a:gd name="f2347" fmla="val 2004695"/>
                <a:gd name="f2348" fmla="val 1978533"/>
                <a:gd name="f2349" fmla="val 1981962"/>
                <a:gd name="f2350" fmla="val 2001265"/>
                <a:gd name="f2351" fmla="val 2009013"/>
                <a:gd name="f2352" fmla="val 1872234"/>
                <a:gd name="f2353" fmla="val 1867153"/>
                <a:gd name="f2354" fmla="val 1857375"/>
                <a:gd name="f2355" fmla="val 4064"/>
                <a:gd name="f2356" fmla="val 7239"/>
                <a:gd name="f2357" fmla="val 11556"/>
                <a:gd name="f2358" fmla="val 25907"/>
                <a:gd name="f2359" fmla="val 1860041"/>
                <a:gd name="f2360" fmla="val 1879219"/>
                <a:gd name="f2361" fmla="val 1885188"/>
                <a:gd name="f2362" fmla="val 1882013"/>
                <a:gd name="f2363" fmla="val 1671827"/>
                <a:gd name="f2364" fmla="val 1637791"/>
                <a:gd name="f2365" fmla="val 1642490"/>
                <a:gd name="f2366" fmla="val 1645665"/>
                <a:gd name="f2367" fmla="val 1649984"/>
                <a:gd name="f2368" fmla="val 1663953"/>
                <a:gd name="f2369" fmla="val 1667128"/>
                <a:gd name="f2370" fmla="val 1567307"/>
                <a:gd name="f2371" fmla="val 1533271"/>
                <a:gd name="f2372" fmla="val 1537970"/>
                <a:gd name="f2373" fmla="val 1541145"/>
                <a:gd name="f2374" fmla="val 1545463"/>
                <a:gd name="f2375" fmla="val 1555114"/>
                <a:gd name="f2376" fmla="val 1559433"/>
                <a:gd name="f2377" fmla="val 1562608"/>
                <a:gd name="f2378" fmla="val 1317625"/>
                <a:gd name="f2379" fmla="val 1288288"/>
                <a:gd name="f2380" fmla="val 1291463"/>
                <a:gd name="f2381" fmla="val 1295780"/>
                <a:gd name="f2382" fmla="val 1305433"/>
                <a:gd name="f2383" fmla="val 1309751"/>
                <a:gd name="f2384" fmla="val 1312926"/>
                <a:gd name="f2385" fmla="val 638555"/>
                <a:gd name="f2386" fmla="val 615569"/>
                <a:gd name="f2387" fmla="val 627126"/>
                <a:gd name="f2388" fmla="*/ f0 1 6172200"/>
                <a:gd name="f2389" fmla="*/ f1 1 1781175"/>
                <a:gd name="f2390" fmla="val f2"/>
                <a:gd name="f2391" fmla="val f3"/>
                <a:gd name="f2392" fmla="val f4"/>
                <a:gd name="f2393" fmla="+- f2392 0 f2390"/>
                <a:gd name="f2394" fmla="+- f2391 0 f2390"/>
                <a:gd name="f2395" fmla="*/ f2394 1 6172200"/>
                <a:gd name="f2396" fmla="*/ f2393 1 1781175"/>
                <a:gd name="f2397" fmla="*/ f2390 1 f2395"/>
                <a:gd name="f2398" fmla="*/ f2391 1 f2395"/>
                <a:gd name="f2399" fmla="*/ f2390 1 f2396"/>
                <a:gd name="f2400" fmla="*/ f2392 1 f2396"/>
                <a:gd name="f2401" fmla="*/ f2397 f2388 1"/>
                <a:gd name="f2402" fmla="*/ f2398 f2388 1"/>
                <a:gd name="f2403" fmla="*/ f2400 f2389 1"/>
                <a:gd name="f2404" fmla="*/ f2399 f238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401" t="f2404" r="f2402" b="f2403"/>
              <a:pathLst>
                <a:path w="6172200" h="1781175">
                  <a:moveTo>
                    <a:pt x="f5" y="f6"/>
                  </a:moveTo>
                  <a:lnTo>
                    <a:pt x="f7" y="f6"/>
                  </a:lnTo>
                  <a:lnTo>
                    <a:pt x="f8" y="f9"/>
                  </a:lnTo>
                  <a:lnTo>
                    <a:pt x="f8" y="f10"/>
                  </a:lnTo>
                  <a:lnTo>
                    <a:pt x="f7" y="f4"/>
                  </a:lnTo>
                  <a:lnTo>
                    <a:pt x="f5" y="f4"/>
                  </a:lnTo>
                  <a:lnTo>
                    <a:pt x="f11" y="f10"/>
                  </a:lnTo>
                  <a:lnTo>
                    <a:pt x="f11" y="f9"/>
                  </a:lnTo>
                  <a:lnTo>
                    <a:pt x="f5" y="f6"/>
                  </a:lnTo>
                  <a:close/>
                </a:path>
                <a:path w="6172200" h="1781175">
                  <a:moveTo>
                    <a:pt x="f12" y="f13"/>
                  </a:moveTo>
                  <a:lnTo>
                    <a:pt x="f14" y="f13"/>
                  </a:lnTo>
                  <a:lnTo>
                    <a:pt x="f15" y="f16"/>
                  </a:lnTo>
                  <a:lnTo>
                    <a:pt x="f15" y="f17"/>
                  </a:lnTo>
                  <a:lnTo>
                    <a:pt x="f14" y="f18"/>
                  </a:lnTo>
                  <a:lnTo>
                    <a:pt x="f12" y="f18"/>
                  </a:lnTo>
                  <a:lnTo>
                    <a:pt x="f19" y="f17"/>
                  </a:lnTo>
                  <a:lnTo>
                    <a:pt x="f19" y="f16"/>
                  </a:lnTo>
                  <a:lnTo>
                    <a:pt x="f12" y="f13"/>
                  </a:lnTo>
                  <a:close/>
                </a:path>
                <a:path w="6172200" h="1781175">
                  <a:moveTo>
                    <a:pt x="f20" y="f21"/>
                  </a:moveTo>
                  <a:lnTo>
                    <a:pt x="f22" y="f21"/>
                  </a:lnTo>
                  <a:lnTo>
                    <a:pt x="f23" y="f24"/>
                  </a:lnTo>
                  <a:lnTo>
                    <a:pt x="f23" y="f25"/>
                  </a:lnTo>
                  <a:lnTo>
                    <a:pt x="f22" y="f26"/>
                  </a:lnTo>
                  <a:lnTo>
                    <a:pt x="f20" y="f26"/>
                  </a:lnTo>
                  <a:lnTo>
                    <a:pt x="f27" y="f25"/>
                  </a:lnTo>
                  <a:lnTo>
                    <a:pt x="f27" y="f24"/>
                  </a:lnTo>
                  <a:lnTo>
                    <a:pt x="f20" y="f21"/>
                  </a:lnTo>
                  <a:close/>
                </a:path>
                <a:path w="6172200" h="1781175">
                  <a:moveTo>
                    <a:pt x="f28" y="f29"/>
                  </a:moveTo>
                  <a:lnTo>
                    <a:pt x="f30" y="f29"/>
                  </a:lnTo>
                  <a:lnTo>
                    <a:pt x="f31" y="f32"/>
                  </a:lnTo>
                  <a:lnTo>
                    <a:pt x="f31" y="f33"/>
                  </a:lnTo>
                  <a:lnTo>
                    <a:pt x="f30" y="f6"/>
                  </a:lnTo>
                  <a:lnTo>
                    <a:pt x="f28" y="f6"/>
                  </a:lnTo>
                  <a:lnTo>
                    <a:pt x="f34" y="f33"/>
                  </a:lnTo>
                  <a:lnTo>
                    <a:pt x="f34" y="f32"/>
                  </a:lnTo>
                  <a:lnTo>
                    <a:pt x="f28" y="f29"/>
                  </a:lnTo>
                  <a:close/>
                </a:path>
                <a:path w="6172200" h="1781175">
                  <a:moveTo>
                    <a:pt x="f35" y="f36"/>
                  </a:moveTo>
                  <a:lnTo>
                    <a:pt x="f37" y="f36"/>
                  </a:lnTo>
                  <a:lnTo>
                    <a:pt x="f38" y="f39"/>
                  </a:lnTo>
                  <a:lnTo>
                    <a:pt x="f38" y="f40"/>
                  </a:lnTo>
                  <a:lnTo>
                    <a:pt x="f37" y="f21"/>
                  </a:lnTo>
                  <a:lnTo>
                    <a:pt x="f35" y="f21"/>
                  </a:lnTo>
                  <a:lnTo>
                    <a:pt x="f41" y="f40"/>
                  </a:lnTo>
                  <a:lnTo>
                    <a:pt x="f41" y="f39"/>
                  </a:lnTo>
                  <a:lnTo>
                    <a:pt x="f35" y="f36"/>
                  </a:lnTo>
                  <a:close/>
                </a:path>
                <a:path w="6172200" h="1781175">
                  <a:moveTo>
                    <a:pt x="f42" y="f43"/>
                  </a:moveTo>
                  <a:lnTo>
                    <a:pt x="f44" y="f43"/>
                  </a:lnTo>
                  <a:lnTo>
                    <a:pt x="f45" y="f46"/>
                  </a:lnTo>
                  <a:lnTo>
                    <a:pt x="f45" y="f47"/>
                  </a:lnTo>
                  <a:lnTo>
                    <a:pt x="f44" y="f36"/>
                  </a:lnTo>
                  <a:lnTo>
                    <a:pt x="f42" y="f36"/>
                  </a:lnTo>
                  <a:lnTo>
                    <a:pt x="f48" y="f47"/>
                  </a:lnTo>
                  <a:lnTo>
                    <a:pt x="f48" y="f46"/>
                  </a:lnTo>
                  <a:lnTo>
                    <a:pt x="f42" y="f43"/>
                  </a:lnTo>
                  <a:close/>
                </a:path>
                <a:path w="6172200" h="1781175">
                  <a:moveTo>
                    <a:pt x="f49" y="f50"/>
                  </a:moveTo>
                  <a:lnTo>
                    <a:pt x="f51" y="f50"/>
                  </a:lnTo>
                  <a:lnTo>
                    <a:pt x="f52" y="f53"/>
                  </a:lnTo>
                  <a:lnTo>
                    <a:pt x="f52" y="f54"/>
                  </a:lnTo>
                  <a:lnTo>
                    <a:pt x="f51" y="f55"/>
                  </a:lnTo>
                  <a:lnTo>
                    <a:pt x="f49" y="f55"/>
                  </a:lnTo>
                  <a:lnTo>
                    <a:pt x="f56" y="f54"/>
                  </a:lnTo>
                  <a:lnTo>
                    <a:pt x="f56" y="f53"/>
                  </a:lnTo>
                  <a:lnTo>
                    <a:pt x="f49" y="f50"/>
                  </a:lnTo>
                  <a:close/>
                </a:path>
                <a:path w="6172200" h="1781175">
                  <a:moveTo>
                    <a:pt x="f57" y="f58"/>
                  </a:moveTo>
                  <a:lnTo>
                    <a:pt x="f59" y="f58"/>
                  </a:lnTo>
                  <a:lnTo>
                    <a:pt x="f60" y="f61"/>
                  </a:lnTo>
                  <a:lnTo>
                    <a:pt x="f60" y="f62"/>
                  </a:lnTo>
                  <a:lnTo>
                    <a:pt x="f59" y="f63"/>
                  </a:lnTo>
                  <a:lnTo>
                    <a:pt x="f57" y="f63"/>
                  </a:lnTo>
                  <a:lnTo>
                    <a:pt x="f64" y="f62"/>
                  </a:lnTo>
                  <a:lnTo>
                    <a:pt x="f64" y="f61"/>
                  </a:lnTo>
                  <a:lnTo>
                    <a:pt x="f57" y="f58"/>
                  </a:lnTo>
                  <a:close/>
                </a:path>
                <a:path w="6172200" h="1781175">
                  <a:moveTo>
                    <a:pt x="f65" y="f66"/>
                  </a:moveTo>
                  <a:lnTo>
                    <a:pt x="f67" y="f66"/>
                  </a:lnTo>
                  <a:lnTo>
                    <a:pt x="f68" y="f69"/>
                  </a:lnTo>
                  <a:lnTo>
                    <a:pt x="f68" y="f70"/>
                  </a:lnTo>
                  <a:lnTo>
                    <a:pt x="f67" y="f71"/>
                  </a:lnTo>
                  <a:lnTo>
                    <a:pt x="f65" y="f71"/>
                  </a:lnTo>
                  <a:lnTo>
                    <a:pt x="f72" y="f70"/>
                  </a:lnTo>
                  <a:lnTo>
                    <a:pt x="f72" y="f69"/>
                  </a:lnTo>
                  <a:lnTo>
                    <a:pt x="f65" y="f66"/>
                  </a:lnTo>
                  <a:close/>
                </a:path>
                <a:path w="6172200" h="1781175">
                  <a:moveTo>
                    <a:pt x="f73" y="f74"/>
                  </a:moveTo>
                  <a:lnTo>
                    <a:pt x="f75" y="f74"/>
                  </a:lnTo>
                  <a:lnTo>
                    <a:pt x="f76" y="f77"/>
                  </a:lnTo>
                  <a:lnTo>
                    <a:pt x="f76" y="f78"/>
                  </a:lnTo>
                  <a:lnTo>
                    <a:pt x="f75" y="f50"/>
                  </a:lnTo>
                  <a:lnTo>
                    <a:pt x="f73" y="f50"/>
                  </a:lnTo>
                  <a:lnTo>
                    <a:pt x="f79" y="f78"/>
                  </a:lnTo>
                  <a:lnTo>
                    <a:pt x="f79" y="f77"/>
                  </a:lnTo>
                  <a:lnTo>
                    <a:pt x="f73" y="f74"/>
                  </a:lnTo>
                  <a:close/>
                </a:path>
                <a:path w="6172200" h="1781175">
                  <a:moveTo>
                    <a:pt x="f80" y="f81"/>
                  </a:moveTo>
                  <a:lnTo>
                    <a:pt x="f82" y="f81"/>
                  </a:lnTo>
                  <a:lnTo>
                    <a:pt x="f27" y="f83"/>
                  </a:lnTo>
                  <a:lnTo>
                    <a:pt x="f27" y="f84"/>
                  </a:lnTo>
                  <a:lnTo>
                    <a:pt x="f82" y="f58"/>
                  </a:lnTo>
                  <a:lnTo>
                    <a:pt x="f80" y="f58"/>
                  </a:lnTo>
                  <a:lnTo>
                    <a:pt x="f85" y="f84"/>
                  </a:lnTo>
                  <a:lnTo>
                    <a:pt x="f85" y="f83"/>
                  </a:lnTo>
                  <a:lnTo>
                    <a:pt x="f80" y="f81"/>
                  </a:lnTo>
                  <a:close/>
                </a:path>
                <a:path w="6172200" h="1781175">
                  <a:moveTo>
                    <a:pt x="f86" y="f87"/>
                  </a:moveTo>
                  <a:lnTo>
                    <a:pt x="f88" y="f87"/>
                  </a:lnTo>
                  <a:lnTo>
                    <a:pt x="f34" y="f89"/>
                  </a:lnTo>
                  <a:lnTo>
                    <a:pt x="f34" y="f90"/>
                  </a:lnTo>
                  <a:lnTo>
                    <a:pt x="f88" y="f91"/>
                  </a:lnTo>
                  <a:lnTo>
                    <a:pt x="f86" y="f91"/>
                  </a:lnTo>
                  <a:lnTo>
                    <a:pt x="f92" y="f90"/>
                  </a:lnTo>
                  <a:lnTo>
                    <a:pt x="f92" y="f89"/>
                  </a:lnTo>
                  <a:lnTo>
                    <a:pt x="f86" y="f87"/>
                  </a:lnTo>
                  <a:close/>
                </a:path>
                <a:path w="6172200" h="1781175">
                  <a:moveTo>
                    <a:pt x="f93" y="f87"/>
                  </a:moveTo>
                  <a:lnTo>
                    <a:pt x="f94" y="f87"/>
                  </a:lnTo>
                  <a:lnTo>
                    <a:pt x="f95" y="f89"/>
                  </a:lnTo>
                  <a:lnTo>
                    <a:pt x="f95" y="f90"/>
                  </a:lnTo>
                  <a:lnTo>
                    <a:pt x="f94" y="f91"/>
                  </a:lnTo>
                  <a:lnTo>
                    <a:pt x="f93" y="f91"/>
                  </a:lnTo>
                  <a:lnTo>
                    <a:pt x="f96" y="f90"/>
                  </a:lnTo>
                  <a:lnTo>
                    <a:pt x="f96" y="f89"/>
                  </a:lnTo>
                  <a:lnTo>
                    <a:pt x="f93" y="f87"/>
                  </a:lnTo>
                  <a:close/>
                </a:path>
                <a:path w="6172200" h="1781175">
                  <a:moveTo>
                    <a:pt x="f97" y="f98"/>
                  </a:moveTo>
                  <a:lnTo>
                    <a:pt x="f99" y="f98"/>
                  </a:lnTo>
                  <a:lnTo>
                    <a:pt x="f100" y="f101"/>
                  </a:lnTo>
                  <a:lnTo>
                    <a:pt x="f100" y="f102"/>
                  </a:lnTo>
                  <a:lnTo>
                    <a:pt x="f99" y="f87"/>
                  </a:lnTo>
                  <a:lnTo>
                    <a:pt x="f97" y="f87"/>
                  </a:lnTo>
                  <a:lnTo>
                    <a:pt x="f103" y="f102"/>
                  </a:lnTo>
                  <a:lnTo>
                    <a:pt x="f103" y="f101"/>
                  </a:lnTo>
                  <a:lnTo>
                    <a:pt x="f97" y="f98"/>
                  </a:lnTo>
                  <a:close/>
                </a:path>
                <a:path w="6172200" h="1781175">
                  <a:moveTo>
                    <a:pt x="f104" y="f105"/>
                  </a:moveTo>
                  <a:lnTo>
                    <a:pt x="f106" y="f105"/>
                  </a:lnTo>
                  <a:lnTo>
                    <a:pt x="f107" y="f108"/>
                  </a:lnTo>
                  <a:lnTo>
                    <a:pt x="f107" y="f109"/>
                  </a:lnTo>
                  <a:lnTo>
                    <a:pt x="f106" y="f110"/>
                  </a:lnTo>
                  <a:lnTo>
                    <a:pt x="f104" y="f110"/>
                  </a:lnTo>
                  <a:lnTo>
                    <a:pt x="f111" y="f109"/>
                  </a:lnTo>
                  <a:lnTo>
                    <a:pt x="f111" y="f108"/>
                  </a:lnTo>
                  <a:lnTo>
                    <a:pt x="f104" y="f105"/>
                  </a:lnTo>
                  <a:close/>
                </a:path>
                <a:path w="6172200" h="1781175">
                  <a:moveTo>
                    <a:pt x="f112" y="f113"/>
                  </a:moveTo>
                  <a:lnTo>
                    <a:pt x="f114" y="f113"/>
                  </a:lnTo>
                  <a:lnTo>
                    <a:pt x="f115" y="f116"/>
                  </a:lnTo>
                  <a:lnTo>
                    <a:pt x="f115" y="f117"/>
                  </a:lnTo>
                  <a:lnTo>
                    <a:pt x="f114" y="f118"/>
                  </a:lnTo>
                  <a:lnTo>
                    <a:pt x="f112" y="f118"/>
                  </a:lnTo>
                  <a:lnTo>
                    <a:pt x="f119" y="f117"/>
                  </a:lnTo>
                  <a:lnTo>
                    <a:pt x="f119" y="f116"/>
                  </a:lnTo>
                  <a:lnTo>
                    <a:pt x="f112" y="f113"/>
                  </a:lnTo>
                  <a:close/>
                </a:path>
                <a:path w="6172200" h="1781175">
                  <a:moveTo>
                    <a:pt x="f120" y="f113"/>
                  </a:moveTo>
                  <a:lnTo>
                    <a:pt x="f121" y="f113"/>
                  </a:lnTo>
                  <a:lnTo>
                    <a:pt x="f122" y="f116"/>
                  </a:lnTo>
                  <a:lnTo>
                    <a:pt x="f122" y="f117"/>
                  </a:lnTo>
                  <a:lnTo>
                    <a:pt x="f121" y="f118"/>
                  </a:lnTo>
                  <a:lnTo>
                    <a:pt x="f120" y="f118"/>
                  </a:lnTo>
                  <a:lnTo>
                    <a:pt x="f123" y="f117"/>
                  </a:lnTo>
                  <a:lnTo>
                    <a:pt x="f123" y="f116"/>
                  </a:lnTo>
                  <a:lnTo>
                    <a:pt x="f120" y="f113"/>
                  </a:lnTo>
                  <a:close/>
                </a:path>
                <a:path w="6172200" h="1781175">
                  <a:moveTo>
                    <a:pt x="f124" y="f125"/>
                  </a:moveTo>
                  <a:lnTo>
                    <a:pt x="f126" y="f125"/>
                  </a:lnTo>
                  <a:lnTo>
                    <a:pt x="f127" y="f128"/>
                  </a:lnTo>
                  <a:lnTo>
                    <a:pt x="f127" y="f129"/>
                  </a:lnTo>
                  <a:lnTo>
                    <a:pt x="f126" y="f130"/>
                  </a:lnTo>
                  <a:lnTo>
                    <a:pt x="f124" y="f130"/>
                  </a:lnTo>
                  <a:lnTo>
                    <a:pt x="f131" y="f129"/>
                  </a:lnTo>
                  <a:lnTo>
                    <a:pt x="f131" y="f128"/>
                  </a:lnTo>
                  <a:lnTo>
                    <a:pt x="f124" y="f125"/>
                  </a:lnTo>
                  <a:close/>
                </a:path>
                <a:path w="6172200" h="1781175">
                  <a:moveTo>
                    <a:pt x="f12" y="f132"/>
                  </a:moveTo>
                  <a:lnTo>
                    <a:pt x="f14" y="f132"/>
                  </a:lnTo>
                  <a:lnTo>
                    <a:pt x="f15" y="f133"/>
                  </a:lnTo>
                  <a:lnTo>
                    <a:pt x="f15" y="f134"/>
                  </a:lnTo>
                  <a:lnTo>
                    <a:pt x="f14" y="f113"/>
                  </a:lnTo>
                  <a:lnTo>
                    <a:pt x="f12" y="f113"/>
                  </a:lnTo>
                  <a:lnTo>
                    <a:pt x="f19" y="f134"/>
                  </a:lnTo>
                  <a:lnTo>
                    <a:pt x="f19" y="f133"/>
                  </a:lnTo>
                  <a:lnTo>
                    <a:pt x="f12" y="f132"/>
                  </a:lnTo>
                  <a:close/>
                </a:path>
                <a:path w="6172200" h="1781175">
                  <a:moveTo>
                    <a:pt x="f135" y="f136"/>
                  </a:moveTo>
                  <a:lnTo>
                    <a:pt x="f137" y="f136"/>
                  </a:lnTo>
                  <a:lnTo>
                    <a:pt x="f138" y="f139"/>
                  </a:lnTo>
                  <a:lnTo>
                    <a:pt x="f138" y="f140"/>
                  </a:lnTo>
                  <a:lnTo>
                    <a:pt x="f137" y="f141"/>
                  </a:lnTo>
                  <a:lnTo>
                    <a:pt x="f135" y="f141"/>
                  </a:lnTo>
                  <a:lnTo>
                    <a:pt x="f142" y="f140"/>
                  </a:lnTo>
                  <a:lnTo>
                    <a:pt x="f142" y="f139"/>
                  </a:lnTo>
                  <a:lnTo>
                    <a:pt x="f135" y="f136"/>
                  </a:lnTo>
                  <a:close/>
                </a:path>
                <a:path w="6172200" h="1781175">
                  <a:moveTo>
                    <a:pt x="f143" y="f144"/>
                  </a:moveTo>
                  <a:lnTo>
                    <a:pt x="f145" y="f144"/>
                  </a:lnTo>
                  <a:lnTo>
                    <a:pt x="f146" y="f147"/>
                  </a:lnTo>
                  <a:lnTo>
                    <a:pt x="f146" y="f148"/>
                  </a:lnTo>
                  <a:lnTo>
                    <a:pt x="f145" y="f125"/>
                  </a:lnTo>
                  <a:lnTo>
                    <a:pt x="f143" y="f125"/>
                  </a:lnTo>
                  <a:lnTo>
                    <a:pt x="f149" y="f148"/>
                  </a:lnTo>
                  <a:lnTo>
                    <a:pt x="f149" y="f147"/>
                  </a:lnTo>
                  <a:lnTo>
                    <a:pt x="f143" y="f144"/>
                  </a:lnTo>
                  <a:close/>
                </a:path>
                <a:path w="6172200" h="1781175">
                  <a:moveTo>
                    <a:pt x="f150" y="f151"/>
                  </a:moveTo>
                  <a:lnTo>
                    <a:pt x="f152" y="f151"/>
                  </a:lnTo>
                  <a:lnTo>
                    <a:pt x="f153" y="f154"/>
                  </a:lnTo>
                  <a:lnTo>
                    <a:pt x="f153" y="f155"/>
                  </a:lnTo>
                  <a:lnTo>
                    <a:pt x="f152" y="f156"/>
                  </a:lnTo>
                  <a:lnTo>
                    <a:pt x="f150" y="f156"/>
                  </a:lnTo>
                  <a:lnTo>
                    <a:pt x="f157" y="f155"/>
                  </a:lnTo>
                  <a:lnTo>
                    <a:pt x="f157" y="f154"/>
                  </a:lnTo>
                  <a:lnTo>
                    <a:pt x="f150" y="f151"/>
                  </a:lnTo>
                  <a:close/>
                </a:path>
                <a:path w="6172200" h="1781175">
                  <a:moveTo>
                    <a:pt x="f158" y="f159"/>
                  </a:moveTo>
                  <a:lnTo>
                    <a:pt x="f160" y="f159"/>
                  </a:lnTo>
                  <a:lnTo>
                    <a:pt x="f161" y="f162"/>
                  </a:lnTo>
                  <a:lnTo>
                    <a:pt x="f161" y="f163"/>
                  </a:lnTo>
                  <a:lnTo>
                    <a:pt x="f160" y="f164"/>
                  </a:lnTo>
                  <a:lnTo>
                    <a:pt x="f158" y="f164"/>
                  </a:lnTo>
                  <a:lnTo>
                    <a:pt x="f165" y="f163"/>
                  </a:lnTo>
                  <a:lnTo>
                    <a:pt x="f165" y="f162"/>
                  </a:lnTo>
                  <a:lnTo>
                    <a:pt x="f158" y="f159"/>
                  </a:lnTo>
                  <a:close/>
                </a:path>
                <a:path w="6172200" h="1781175">
                  <a:moveTo>
                    <a:pt x="f166" y="f159"/>
                  </a:moveTo>
                  <a:lnTo>
                    <a:pt x="f167" y="f159"/>
                  </a:lnTo>
                  <a:lnTo>
                    <a:pt x="f168" y="f162"/>
                  </a:lnTo>
                  <a:lnTo>
                    <a:pt x="f168" y="f163"/>
                  </a:lnTo>
                  <a:lnTo>
                    <a:pt x="f167" y="f164"/>
                  </a:lnTo>
                  <a:lnTo>
                    <a:pt x="f166" y="f164"/>
                  </a:lnTo>
                  <a:lnTo>
                    <a:pt x="f169" y="f163"/>
                  </a:lnTo>
                  <a:lnTo>
                    <a:pt x="f169" y="f162"/>
                  </a:lnTo>
                  <a:lnTo>
                    <a:pt x="f166" y="f159"/>
                  </a:lnTo>
                  <a:close/>
                </a:path>
                <a:path w="6172200" h="1781175">
                  <a:moveTo>
                    <a:pt x="f170" y="f159"/>
                  </a:moveTo>
                  <a:lnTo>
                    <a:pt x="f171" y="f159"/>
                  </a:lnTo>
                  <a:lnTo>
                    <a:pt x="f172" y="f162"/>
                  </a:lnTo>
                  <a:lnTo>
                    <a:pt x="f172" y="f163"/>
                  </a:lnTo>
                  <a:lnTo>
                    <a:pt x="f171" y="f164"/>
                  </a:lnTo>
                  <a:lnTo>
                    <a:pt x="f170" y="f164"/>
                  </a:lnTo>
                  <a:lnTo>
                    <a:pt x="f173" y="f163"/>
                  </a:lnTo>
                  <a:lnTo>
                    <a:pt x="f173" y="f162"/>
                  </a:lnTo>
                  <a:lnTo>
                    <a:pt x="f170" y="f159"/>
                  </a:lnTo>
                  <a:close/>
                </a:path>
                <a:path w="6172200" h="1781175">
                  <a:moveTo>
                    <a:pt x="f174" y="f175"/>
                  </a:moveTo>
                  <a:lnTo>
                    <a:pt x="f176" y="f175"/>
                  </a:lnTo>
                  <a:lnTo>
                    <a:pt x="f177" y="f178"/>
                  </a:lnTo>
                  <a:lnTo>
                    <a:pt x="f177" y="f179"/>
                  </a:lnTo>
                  <a:lnTo>
                    <a:pt x="f176" y="f132"/>
                  </a:lnTo>
                  <a:lnTo>
                    <a:pt x="f174" y="f132"/>
                  </a:lnTo>
                  <a:lnTo>
                    <a:pt x="f180" y="f179"/>
                  </a:lnTo>
                  <a:lnTo>
                    <a:pt x="f180" y="f178"/>
                  </a:lnTo>
                  <a:lnTo>
                    <a:pt x="f174" y="f175"/>
                  </a:lnTo>
                  <a:close/>
                </a:path>
                <a:path w="6172200" h="1781175">
                  <a:moveTo>
                    <a:pt x="f181" y="f182"/>
                  </a:moveTo>
                  <a:lnTo>
                    <a:pt x="f183" y="f182"/>
                  </a:lnTo>
                  <a:lnTo>
                    <a:pt x="f184" y="f185"/>
                  </a:lnTo>
                  <a:lnTo>
                    <a:pt x="f184" y="f186"/>
                  </a:lnTo>
                  <a:lnTo>
                    <a:pt x="f183" y="f136"/>
                  </a:lnTo>
                  <a:lnTo>
                    <a:pt x="f181" y="f136"/>
                  </a:lnTo>
                  <a:lnTo>
                    <a:pt x="f187" y="f186"/>
                  </a:lnTo>
                  <a:lnTo>
                    <a:pt x="f187" y="f185"/>
                  </a:lnTo>
                  <a:lnTo>
                    <a:pt x="f181" y="f182"/>
                  </a:lnTo>
                  <a:close/>
                </a:path>
                <a:path w="6172200" h="1781175">
                  <a:moveTo>
                    <a:pt x="f188" y="f189"/>
                  </a:moveTo>
                  <a:lnTo>
                    <a:pt x="f190" y="f189"/>
                  </a:lnTo>
                  <a:lnTo>
                    <a:pt x="f191" y="f192"/>
                  </a:lnTo>
                  <a:lnTo>
                    <a:pt x="f191" y="f193"/>
                  </a:lnTo>
                  <a:lnTo>
                    <a:pt x="f190" y="f144"/>
                  </a:lnTo>
                  <a:lnTo>
                    <a:pt x="f188" y="f144"/>
                  </a:lnTo>
                  <a:lnTo>
                    <a:pt x="f194" y="f193"/>
                  </a:lnTo>
                  <a:lnTo>
                    <a:pt x="f194" y="f192"/>
                  </a:lnTo>
                  <a:lnTo>
                    <a:pt x="f188" y="f189"/>
                  </a:lnTo>
                  <a:close/>
                </a:path>
                <a:path w="6172200" h="1781175">
                  <a:moveTo>
                    <a:pt x="f195" y="f189"/>
                  </a:moveTo>
                  <a:lnTo>
                    <a:pt x="f196" y="f189"/>
                  </a:lnTo>
                  <a:lnTo>
                    <a:pt x="f197" y="f192"/>
                  </a:lnTo>
                  <a:lnTo>
                    <a:pt x="f197" y="f193"/>
                  </a:lnTo>
                  <a:lnTo>
                    <a:pt x="f196" y="f144"/>
                  </a:lnTo>
                  <a:lnTo>
                    <a:pt x="f195" y="f144"/>
                  </a:lnTo>
                  <a:lnTo>
                    <a:pt x="f198" y="f193"/>
                  </a:lnTo>
                  <a:lnTo>
                    <a:pt x="f198" y="f192"/>
                  </a:lnTo>
                  <a:lnTo>
                    <a:pt x="f195" y="f189"/>
                  </a:lnTo>
                  <a:close/>
                </a:path>
                <a:path w="6172200" h="1781175">
                  <a:moveTo>
                    <a:pt x="f199" y="f189"/>
                  </a:moveTo>
                  <a:lnTo>
                    <a:pt x="f200" y="f189"/>
                  </a:lnTo>
                  <a:lnTo>
                    <a:pt x="f201" y="f192"/>
                  </a:lnTo>
                  <a:lnTo>
                    <a:pt x="f201" y="f193"/>
                  </a:lnTo>
                  <a:lnTo>
                    <a:pt x="f200" y="f144"/>
                  </a:lnTo>
                  <a:lnTo>
                    <a:pt x="f199" y="f144"/>
                  </a:lnTo>
                  <a:lnTo>
                    <a:pt x="f202" y="f193"/>
                  </a:lnTo>
                  <a:lnTo>
                    <a:pt x="f202" y="f192"/>
                  </a:lnTo>
                  <a:lnTo>
                    <a:pt x="f199" y="f189"/>
                  </a:lnTo>
                  <a:close/>
                </a:path>
                <a:path w="6172200" h="1781175">
                  <a:moveTo>
                    <a:pt x="f203" y="f189"/>
                  </a:moveTo>
                  <a:lnTo>
                    <a:pt x="f204" y="f189"/>
                  </a:lnTo>
                  <a:lnTo>
                    <a:pt x="f205" y="f192"/>
                  </a:lnTo>
                  <a:lnTo>
                    <a:pt x="f205" y="f193"/>
                  </a:lnTo>
                  <a:lnTo>
                    <a:pt x="f204" y="f144"/>
                  </a:lnTo>
                  <a:lnTo>
                    <a:pt x="f203" y="f144"/>
                  </a:lnTo>
                  <a:lnTo>
                    <a:pt x="f206" y="f193"/>
                  </a:lnTo>
                  <a:lnTo>
                    <a:pt x="f206" y="f192"/>
                  </a:lnTo>
                  <a:lnTo>
                    <a:pt x="f203" y="f189"/>
                  </a:lnTo>
                  <a:close/>
                </a:path>
                <a:path w="6172200" h="1781175">
                  <a:moveTo>
                    <a:pt x="f207" y="f208"/>
                  </a:moveTo>
                  <a:lnTo>
                    <a:pt x="f209" y="f208"/>
                  </a:lnTo>
                  <a:lnTo>
                    <a:pt x="f210" y="f211"/>
                  </a:lnTo>
                  <a:lnTo>
                    <a:pt x="f210" y="f212"/>
                  </a:lnTo>
                  <a:lnTo>
                    <a:pt x="f209" y="f159"/>
                  </a:lnTo>
                  <a:lnTo>
                    <a:pt x="f207" y="f159"/>
                  </a:lnTo>
                  <a:lnTo>
                    <a:pt x="f213" y="f212"/>
                  </a:lnTo>
                  <a:lnTo>
                    <a:pt x="f213" y="f211"/>
                  </a:lnTo>
                  <a:lnTo>
                    <a:pt x="f207" y="f208"/>
                  </a:lnTo>
                  <a:close/>
                </a:path>
                <a:path w="6172200" h="1781175">
                  <a:moveTo>
                    <a:pt x="f214" y="f215"/>
                  </a:moveTo>
                  <a:lnTo>
                    <a:pt x="f216" y="f215"/>
                  </a:lnTo>
                  <a:lnTo>
                    <a:pt x="f217" y="f218"/>
                  </a:lnTo>
                  <a:lnTo>
                    <a:pt x="f217" y="f219"/>
                  </a:lnTo>
                  <a:lnTo>
                    <a:pt x="f216" y="f175"/>
                  </a:lnTo>
                  <a:lnTo>
                    <a:pt x="f214" y="f175"/>
                  </a:lnTo>
                  <a:lnTo>
                    <a:pt x="f220" y="f219"/>
                  </a:lnTo>
                  <a:lnTo>
                    <a:pt x="f220" y="f218"/>
                  </a:lnTo>
                  <a:lnTo>
                    <a:pt x="f214" y="f215"/>
                  </a:lnTo>
                  <a:close/>
                </a:path>
                <a:path w="6172200" h="1781175">
                  <a:moveTo>
                    <a:pt x="f221" y="f215"/>
                  </a:moveTo>
                  <a:lnTo>
                    <a:pt x="f222" y="f215"/>
                  </a:lnTo>
                  <a:lnTo>
                    <a:pt x="f223" y="f218"/>
                  </a:lnTo>
                  <a:lnTo>
                    <a:pt x="f223" y="f219"/>
                  </a:lnTo>
                  <a:lnTo>
                    <a:pt x="f222" y="f175"/>
                  </a:lnTo>
                  <a:lnTo>
                    <a:pt x="f221" y="f175"/>
                  </a:lnTo>
                  <a:lnTo>
                    <a:pt x="f224" y="f219"/>
                  </a:lnTo>
                  <a:lnTo>
                    <a:pt x="f224" y="f218"/>
                  </a:lnTo>
                  <a:lnTo>
                    <a:pt x="f221" y="f215"/>
                  </a:lnTo>
                  <a:close/>
                </a:path>
                <a:path w="6172200" h="1781175">
                  <a:moveTo>
                    <a:pt x="f225" y="f226"/>
                  </a:moveTo>
                  <a:lnTo>
                    <a:pt x="f227" y="f226"/>
                  </a:lnTo>
                  <a:lnTo>
                    <a:pt x="f228" y="f229"/>
                  </a:lnTo>
                  <a:lnTo>
                    <a:pt x="f228" y="f230"/>
                  </a:lnTo>
                  <a:lnTo>
                    <a:pt x="f227" y="f182"/>
                  </a:lnTo>
                  <a:lnTo>
                    <a:pt x="f225" y="f182"/>
                  </a:lnTo>
                  <a:lnTo>
                    <a:pt x="f231" y="f230"/>
                  </a:lnTo>
                  <a:lnTo>
                    <a:pt x="f231" y="f229"/>
                  </a:lnTo>
                  <a:lnTo>
                    <a:pt x="f225" y="f226"/>
                  </a:lnTo>
                  <a:close/>
                </a:path>
                <a:path w="6172200" h="1781175">
                  <a:moveTo>
                    <a:pt x="f232" y="f233"/>
                  </a:moveTo>
                  <a:lnTo>
                    <a:pt x="f234" y="f233"/>
                  </a:lnTo>
                  <a:lnTo>
                    <a:pt x="f235" y="f236"/>
                  </a:lnTo>
                  <a:lnTo>
                    <a:pt x="f235" y="f237"/>
                  </a:lnTo>
                  <a:lnTo>
                    <a:pt x="f234" y="f208"/>
                  </a:lnTo>
                  <a:lnTo>
                    <a:pt x="f232" y="f208"/>
                  </a:lnTo>
                  <a:lnTo>
                    <a:pt x="f238" y="f237"/>
                  </a:lnTo>
                  <a:lnTo>
                    <a:pt x="f238" y="f236"/>
                  </a:lnTo>
                  <a:lnTo>
                    <a:pt x="f232" y="f233"/>
                  </a:lnTo>
                  <a:close/>
                </a:path>
                <a:path w="6172200" h="1781175">
                  <a:moveTo>
                    <a:pt x="f239" y="f233"/>
                  </a:moveTo>
                  <a:lnTo>
                    <a:pt x="f240" y="f233"/>
                  </a:lnTo>
                  <a:lnTo>
                    <a:pt x="f241" y="f236"/>
                  </a:lnTo>
                  <a:lnTo>
                    <a:pt x="f241" y="f237"/>
                  </a:lnTo>
                  <a:lnTo>
                    <a:pt x="f240" y="f208"/>
                  </a:lnTo>
                  <a:lnTo>
                    <a:pt x="f239" y="f208"/>
                  </a:lnTo>
                  <a:lnTo>
                    <a:pt x="f242" y="f237"/>
                  </a:lnTo>
                  <a:lnTo>
                    <a:pt x="f242" y="f236"/>
                  </a:lnTo>
                  <a:lnTo>
                    <a:pt x="f239" y="f233"/>
                  </a:lnTo>
                  <a:close/>
                </a:path>
                <a:path w="6172200" h="1781175">
                  <a:moveTo>
                    <a:pt x="f243" y="f244"/>
                  </a:moveTo>
                  <a:lnTo>
                    <a:pt x="f245" y="f244"/>
                  </a:lnTo>
                  <a:lnTo>
                    <a:pt x="f246" y="f247"/>
                  </a:lnTo>
                  <a:lnTo>
                    <a:pt x="f246" y="f248"/>
                  </a:lnTo>
                  <a:lnTo>
                    <a:pt x="f245" y="f249"/>
                  </a:lnTo>
                  <a:lnTo>
                    <a:pt x="f243" y="f249"/>
                  </a:lnTo>
                  <a:lnTo>
                    <a:pt x="f250" y="f248"/>
                  </a:lnTo>
                  <a:lnTo>
                    <a:pt x="f250" y="f247"/>
                  </a:lnTo>
                  <a:lnTo>
                    <a:pt x="f243" y="f244"/>
                  </a:lnTo>
                  <a:close/>
                </a:path>
                <a:path w="6172200" h="1781175">
                  <a:moveTo>
                    <a:pt x="f251" y="f252"/>
                  </a:moveTo>
                  <a:lnTo>
                    <a:pt x="f253" y="f252"/>
                  </a:lnTo>
                  <a:lnTo>
                    <a:pt x="f19" y="f254"/>
                  </a:lnTo>
                  <a:lnTo>
                    <a:pt x="f19" y="f255"/>
                  </a:lnTo>
                  <a:lnTo>
                    <a:pt x="f253" y="f226"/>
                  </a:lnTo>
                  <a:lnTo>
                    <a:pt x="f251" y="f226"/>
                  </a:lnTo>
                  <a:lnTo>
                    <a:pt x="f256" y="f255"/>
                  </a:lnTo>
                  <a:lnTo>
                    <a:pt x="f256" y="f254"/>
                  </a:lnTo>
                  <a:lnTo>
                    <a:pt x="f251" y="f252"/>
                  </a:lnTo>
                  <a:close/>
                </a:path>
                <a:path w="6172200" h="1781175">
                  <a:moveTo>
                    <a:pt x="f257" y="f252"/>
                  </a:moveTo>
                  <a:lnTo>
                    <a:pt x="f258" y="f252"/>
                  </a:lnTo>
                  <a:lnTo>
                    <a:pt x="f259" y="f254"/>
                  </a:lnTo>
                  <a:lnTo>
                    <a:pt x="f259" y="f255"/>
                  </a:lnTo>
                  <a:lnTo>
                    <a:pt x="f258" y="f226"/>
                  </a:lnTo>
                  <a:lnTo>
                    <a:pt x="f257" y="f226"/>
                  </a:lnTo>
                  <a:lnTo>
                    <a:pt x="f260" y="f255"/>
                  </a:lnTo>
                  <a:lnTo>
                    <a:pt x="f260" y="f254"/>
                  </a:lnTo>
                  <a:lnTo>
                    <a:pt x="f257" y="f252"/>
                  </a:lnTo>
                  <a:close/>
                </a:path>
                <a:path w="6172200" h="1781175">
                  <a:moveTo>
                    <a:pt x="f80" y="f261"/>
                  </a:moveTo>
                  <a:lnTo>
                    <a:pt x="f82" y="f261"/>
                  </a:lnTo>
                  <a:lnTo>
                    <a:pt x="f27" y="f262"/>
                  </a:lnTo>
                  <a:lnTo>
                    <a:pt x="f27" y="f263"/>
                  </a:lnTo>
                  <a:lnTo>
                    <a:pt x="f82" y="f264"/>
                  </a:lnTo>
                  <a:lnTo>
                    <a:pt x="f80" y="f264"/>
                  </a:lnTo>
                  <a:lnTo>
                    <a:pt x="f85" y="f263"/>
                  </a:lnTo>
                  <a:lnTo>
                    <a:pt x="f85" y="f262"/>
                  </a:lnTo>
                  <a:lnTo>
                    <a:pt x="f80" y="f261"/>
                  </a:lnTo>
                  <a:close/>
                </a:path>
                <a:path w="6172200" h="1781175">
                  <a:moveTo>
                    <a:pt x="f265" y="f261"/>
                  </a:moveTo>
                  <a:lnTo>
                    <a:pt x="f266" y="f261"/>
                  </a:lnTo>
                  <a:lnTo>
                    <a:pt x="f267" y="f262"/>
                  </a:lnTo>
                  <a:lnTo>
                    <a:pt x="f267" y="f263"/>
                  </a:lnTo>
                  <a:lnTo>
                    <a:pt x="f266" y="f264"/>
                  </a:lnTo>
                  <a:lnTo>
                    <a:pt x="f265" y="f264"/>
                  </a:lnTo>
                  <a:lnTo>
                    <a:pt x="f268" y="f263"/>
                  </a:lnTo>
                  <a:lnTo>
                    <a:pt x="f268" y="f262"/>
                  </a:lnTo>
                  <a:lnTo>
                    <a:pt x="f265" y="f261"/>
                  </a:lnTo>
                  <a:close/>
                </a:path>
                <a:path w="6172200" h="1781175">
                  <a:moveTo>
                    <a:pt x="f269" y="f261"/>
                  </a:moveTo>
                  <a:lnTo>
                    <a:pt x="f270" y="f261"/>
                  </a:lnTo>
                  <a:lnTo>
                    <a:pt x="f271" y="f262"/>
                  </a:lnTo>
                  <a:lnTo>
                    <a:pt x="f271" y="f263"/>
                  </a:lnTo>
                  <a:lnTo>
                    <a:pt x="f270" y="f264"/>
                  </a:lnTo>
                  <a:lnTo>
                    <a:pt x="f269" y="f264"/>
                  </a:lnTo>
                  <a:lnTo>
                    <a:pt x="f272" y="f263"/>
                  </a:lnTo>
                  <a:lnTo>
                    <a:pt x="f272" y="f262"/>
                  </a:lnTo>
                  <a:lnTo>
                    <a:pt x="f269" y="f261"/>
                  </a:lnTo>
                  <a:close/>
                </a:path>
                <a:path w="6172200" h="1781175">
                  <a:moveTo>
                    <a:pt x="f273" y="f261"/>
                  </a:moveTo>
                  <a:lnTo>
                    <a:pt x="f274" y="f261"/>
                  </a:lnTo>
                  <a:lnTo>
                    <a:pt x="f275" y="f262"/>
                  </a:lnTo>
                  <a:lnTo>
                    <a:pt x="f275" y="f263"/>
                  </a:lnTo>
                  <a:lnTo>
                    <a:pt x="f274" y="f264"/>
                  </a:lnTo>
                  <a:lnTo>
                    <a:pt x="f273" y="f264"/>
                  </a:lnTo>
                  <a:lnTo>
                    <a:pt x="f276" y="f263"/>
                  </a:lnTo>
                  <a:lnTo>
                    <a:pt x="f276" y="f262"/>
                  </a:lnTo>
                  <a:lnTo>
                    <a:pt x="f273" y="f261"/>
                  </a:lnTo>
                  <a:close/>
                </a:path>
                <a:path w="6172200" h="1781175">
                  <a:moveTo>
                    <a:pt x="f277" y="f261"/>
                  </a:moveTo>
                  <a:lnTo>
                    <a:pt x="f278" y="f261"/>
                  </a:lnTo>
                  <a:lnTo>
                    <a:pt x="f279" y="f262"/>
                  </a:lnTo>
                  <a:lnTo>
                    <a:pt x="f279" y="f263"/>
                  </a:lnTo>
                  <a:lnTo>
                    <a:pt x="f278" y="f264"/>
                  </a:lnTo>
                  <a:lnTo>
                    <a:pt x="f277" y="f264"/>
                  </a:lnTo>
                  <a:lnTo>
                    <a:pt x="f280" y="f263"/>
                  </a:lnTo>
                  <a:lnTo>
                    <a:pt x="f280" y="f262"/>
                  </a:lnTo>
                  <a:lnTo>
                    <a:pt x="f277" y="f261"/>
                  </a:lnTo>
                  <a:close/>
                </a:path>
                <a:path w="6172200" h="1781175">
                  <a:moveTo>
                    <a:pt x="f281" y="f282"/>
                  </a:moveTo>
                  <a:lnTo>
                    <a:pt x="f283" y="f282"/>
                  </a:lnTo>
                  <a:lnTo>
                    <a:pt x="f284" y="f285"/>
                  </a:lnTo>
                  <a:lnTo>
                    <a:pt x="f284" y="f286"/>
                  </a:lnTo>
                  <a:lnTo>
                    <a:pt x="f283" y="f233"/>
                  </a:lnTo>
                  <a:lnTo>
                    <a:pt x="f281" y="f233"/>
                  </a:lnTo>
                  <a:lnTo>
                    <a:pt x="f287" y="f286"/>
                  </a:lnTo>
                  <a:lnTo>
                    <a:pt x="f287" y="f285"/>
                  </a:lnTo>
                  <a:lnTo>
                    <a:pt x="f281" y="f282"/>
                  </a:lnTo>
                  <a:close/>
                </a:path>
                <a:path w="6172200" h="1781175">
                  <a:moveTo>
                    <a:pt x="f288" y="f282"/>
                  </a:moveTo>
                  <a:lnTo>
                    <a:pt x="f289" y="f282"/>
                  </a:lnTo>
                  <a:lnTo>
                    <a:pt x="f290" y="f285"/>
                  </a:lnTo>
                  <a:lnTo>
                    <a:pt x="f290" y="f286"/>
                  </a:lnTo>
                  <a:lnTo>
                    <a:pt x="f289" y="f233"/>
                  </a:lnTo>
                  <a:lnTo>
                    <a:pt x="f288" y="f233"/>
                  </a:lnTo>
                  <a:lnTo>
                    <a:pt x="f291" y="f286"/>
                  </a:lnTo>
                  <a:lnTo>
                    <a:pt x="f291" y="f285"/>
                  </a:lnTo>
                  <a:lnTo>
                    <a:pt x="f288" y="f282"/>
                  </a:lnTo>
                  <a:close/>
                </a:path>
                <a:path w="6172200" h="1781175">
                  <a:moveTo>
                    <a:pt x="f292" y="f276"/>
                  </a:moveTo>
                  <a:lnTo>
                    <a:pt x="f293" y="f276"/>
                  </a:lnTo>
                  <a:lnTo>
                    <a:pt x="f294" y="f295"/>
                  </a:lnTo>
                  <a:lnTo>
                    <a:pt x="f294" y="f296"/>
                  </a:lnTo>
                  <a:lnTo>
                    <a:pt x="f293" y="f297"/>
                  </a:lnTo>
                  <a:lnTo>
                    <a:pt x="f292" y="f297"/>
                  </a:lnTo>
                  <a:lnTo>
                    <a:pt x="f298" y="f296"/>
                  </a:lnTo>
                  <a:lnTo>
                    <a:pt x="f298" y="f295"/>
                  </a:lnTo>
                  <a:lnTo>
                    <a:pt x="f292" y="f276"/>
                  </a:lnTo>
                  <a:close/>
                </a:path>
                <a:path w="6172200" h="1781175">
                  <a:moveTo>
                    <a:pt x="f299" y="f300"/>
                  </a:moveTo>
                  <a:lnTo>
                    <a:pt x="f301" y="f300"/>
                  </a:lnTo>
                  <a:lnTo>
                    <a:pt x="f302" y="f303"/>
                  </a:lnTo>
                  <a:lnTo>
                    <a:pt x="f302" y="f304"/>
                  </a:lnTo>
                  <a:lnTo>
                    <a:pt x="f301" y="f305"/>
                  </a:lnTo>
                  <a:lnTo>
                    <a:pt x="f299" y="f305"/>
                  </a:lnTo>
                  <a:lnTo>
                    <a:pt x="f306" y="f304"/>
                  </a:lnTo>
                  <a:lnTo>
                    <a:pt x="f306" y="f303"/>
                  </a:lnTo>
                  <a:lnTo>
                    <a:pt x="f299" y="f300"/>
                  </a:lnTo>
                  <a:close/>
                </a:path>
                <a:path w="6172200" h="1781175">
                  <a:moveTo>
                    <a:pt x="f307" y="f308"/>
                  </a:moveTo>
                  <a:lnTo>
                    <a:pt x="f309" y="f308"/>
                  </a:lnTo>
                  <a:lnTo>
                    <a:pt x="f310" y="f311"/>
                  </a:lnTo>
                  <a:lnTo>
                    <a:pt x="f310" y="f312"/>
                  </a:lnTo>
                  <a:lnTo>
                    <a:pt x="f309" y="f261"/>
                  </a:lnTo>
                  <a:lnTo>
                    <a:pt x="f307" y="f261"/>
                  </a:lnTo>
                  <a:lnTo>
                    <a:pt x="f115" y="f312"/>
                  </a:lnTo>
                  <a:lnTo>
                    <a:pt x="f115" y="f311"/>
                  </a:lnTo>
                  <a:lnTo>
                    <a:pt x="f307" y="f308"/>
                  </a:lnTo>
                  <a:close/>
                </a:path>
                <a:path w="6172200" h="1781175">
                  <a:moveTo>
                    <a:pt x="f313" y="f314"/>
                  </a:moveTo>
                  <a:lnTo>
                    <a:pt x="f315" y="f314"/>
                  </a:lnTo>
                  <a:lnTo>
                    <a:pt x="f316" y="f317"/>
                  </a:lnTo>
                  <a:lnTo>
                    <a:pt x="f316" y="f318"/>
                  </a:lnTo>
                  <a:lnTo>
                    <a:pt x="f315" y="f282"/>
                  </a:lnTo>
                  <a:lnTo>
                    <a:pt x="f313" y="f282"/>
                  </a:lnTo>
                  <a:lnTo>
                    <a:pt x="f319" y="f318"/>
                  </a:lnTo>
                  <a:lnTo>
                    <a:pt x="f319" y="f317"/>
                  </a:lnTo>
                  <a:lnTo>
                    <a:pt x="f313" y="f314"/>
                  </a:lnTo>
                  <a:close/>
                </a:path>
                <a:path w="6172200" h="1781175">
                  <a:moveTo>
                    <a:pt x="f320" y="f321"/>
                  </a:moveTo>
                  <a:lnTo>
                    <a:pt x="f322" y="f321"/>
                  </a:lnTo>
                  <a:lnTo>
                    <a:pt x="f323" y="f324"/>
                  </a:lnTo>
                  <a:lnTo>
                    <a:pt x="f323" y="f325"/>
                  </a:lnTo>
                  <a:lnTo>
                    <a:pt x="f322" y="f326"/>
                  </a:lnTo>
                  <a:lnTo>
                    <a:pt x="f320" y="f326"/>
                  </a:lnTo>
                  <a:lnTo>
                    <a:pt x="f327" y="f325"/>
                  </a:lnTo>
                  <a:lnTo>
                    <a:pt x="f327" y="f324"/>
                  </a:lnTo>
                  <a:lnTo>
                    <a:pt x="f320" y="f321"/>
                  </a:lnTo>
                  <a:close/>
                </a:path>
                <a:path w="6172200" h="1781175">
                  <a:moveTo>
                    <a:pt x="f328" y="f329"/>
                  </a:moveTo>
                  <a:lnTo>
                    <a:pt x="f330" y="f329"/>
                  </a:lnTo>
                  <a:lnTo>
                    <a:pt x="f331" y="f332"/>
                  </a:lnTo>
                  <a:lnTo>
                    <a:pt x="f331" y="f273"/>
                  </a:lnTo>
                  <a:lnTo>
                    <a:pt x="f330" y="f276"/>
                  </a:lnTo>
                  <a:lnTo>
                    <a:pt x="f328" y="f276"/>
                  </a:lnTo>
                  <a:lnTo>
                    <a:pt x="f333" y="f273"/>
                  </a:lnTo>
                  <a:lnTo>
                    <a:pt x="f333" y="f332"/>
                  </a:lnTo>
                  <a:lnTo>
                    <a:pt x="f328" y="f329"/>
                  </a:lnTo>
                  <a:close/>
                </a:path>
                <a:path w="6172200" h="1781175">
                  <a:moveTo>
                    <a:pt x="f334" y="f329"/>
                  </a:moveTo>
                  <a:lnTo>
                    <a:pt x="f335" y="f329"/>
                  </a:lnTo>
                  <a:lnTo>
                    <a:pt x="f336" y="f332"/>
                  </a:lnTo>
                  <a:lnTo>
                    <a:pt x="f336" y="f273"/>
                  </a:lnTo>
                  <a:lnTo>
                    <a:pt x="f335" y="f276"/>
                  </a:lnTo>
                  <a:lnTo>
                    <a:pt x="f334" y="f276"/>
                  </a:lnTo>
                  <a:lnTo>
                    <a:pt x="f337" y="f273"/>
                  </a:lnTo>
                  <a:lnTo>
                    <a:pt x="f337" y="f332"/>
                  </a:lnTo>
                  <a:lnTo>
                    <a:pt x="f334" y="f329"/>
                  </a:lnTo>
                  <a:close/>
                </a:path>
                <a:path w="6172200" h="1781175">
                  <a:moveTo>
                    <a:pt x="f338" y="f329"/>
                  </a:moveTo>
                  <a:lnTo>
                    <a:pt x="f339" y="f329"/>
                  </a:lnTo>
                  <a:lnTo>
                    <a:pt x="f194" y="f332"/>
                  </a:lnTo>
                  <a:lnTo>
                    <a:pt x="f194" y="f273"/>
                  </a:lnTo>
                  <a:lnTo>
                    <a:pt x="f339" y="f276"/>
                  </a:lnTo>
                  <a:lnTo>
                    <a:pt x="f338" y="f276"/>
                  </a:lnTo>
                  <a:lnTo>
                    <a:pt x="f340" y="f273"/>
                  </a:lnTo>
                  <a:lnTo>
                    <a:pt x="f340" y="f332"/>
                  </a:lnTo>
                  <a:lnTo>
                    <a:pt x="f338" y="f329"/>
                  </a:lnTo>
                  <a:close/>
                </a:path>
                <a:path w="6172200" h="1781175">
                  <a:moveTo>
                    <a:pt x="f341" y="f329"/>
                  </a:moveTo>
                  <a:lnTo>
                    <a:pt x="f342" y="f329"/>
                  </a:lnTo>
                  <a:lnTo>
                    <a:pt x="f343" y="f332"/>
                  </a:lnTo>
                  <a:lnTo>
                    <a:pt x="f343" y="f273"/>
                  </a:lnTo>
                  <a:lnTo>
                    <a:pt x="f342" y="f276"/>
                  </a:lnTo>
                  <a:lnTo>
                    <a:pt x="f341" y="f276"/>
                  </a:lnTo>
                  <a:lnTo>
                    <a:pt x="f344" y="f273"/>
                  </a:lnTo>
                  <a:lnTo>
                    <a:pt x="f344" y="f332"/>
                  </a:lnTo>
                  <a:lnTo>
                    <a:pt x="f341" y="f329"/>
                  </a:lnTo>
                  <a:close/>
                </a:path>
                <a:path w="6172200" h="1781175">
                  <a:moveTo>
                    <a:pt x="f345" y="f346"/>
                  </a:moveTo>
                  <a:lnTo>
                    <a:pt x="f347" y="f346"/>
                  </a:lnTo>
                  <a:lnTo>
                    <a:pt x="f348" y="f349"/>
                  </a:lnTo>
                  <a:lnTo>
                    <a:pt x="f348" y="f350"/>
                  </a:lnTo>
                  <a:lnTo>
                    <a:pt x="f347" y="f351"/>
                  </a:lnTo>
                  <a:lnTo>
                    <a:pt x="f345" y="f351"/>
                  </a:lnTo>
                  <a:lnTo>
                    <a:pt x="f352" y="f350"/>
                  </a:lnTo>
                  <a:lnTo>
                    <a:pt x="f352" y="f349"/>
                  </a:lnTo>
                  <a:lnTo>
                    <a:pt x="f345" y="f346"/>
                  </a:lnTo>
                  <a:close/>
                </a:path>
                <a:path w="6172200" h="1781175">
                  <a:moveTo>
                    <a:pt x="f353" y="f346"/>
                  </a:moveTo>
                  <a:lnTo>
                    <a:pt x="f354" y="f346"/>
                  </a:lnTo>
                  <a:lnTo>
                    <a:pt x="f355" y="f349"/>
                  </a:lnTo>
                  <a:lnTo>
                    <a:pt x="f355" y="f350"/>
                  </a:lnTo>
                  <a:lnTo>
                    <a:pt x="f354" y="f351"/>
                  </a:lnTo>
                  <a:lnTo>
                    <a:pt x="f353" y="f351"/>
                  </a:lnTo>
                  <a:lnTo>
                    <a:pt x="f356" y="f350"/>
                  </a:lnTo>
                  <a:lnTo>
                    <a:pt x="f356" y="f349"/>
                  </a:lnTo>
                  <a:lnTo>
                    <a:pt x="f353" y="f346"/>
                  </a:lnTo>
                  <a:close/>
                </a:path>
                <a:path w="6172200" h="1781175">
                  <a:moveTo>
                    <a:pt x="f357" y="f358"/>
                  </a:moveTo>
                  <a:lnTo>
                    <a:pt x="f359" y="f358"/>
                  </a:lnTo>
                  <a:lnTo>
                    <a:pt x="f360" y="f361"/>
                  </a:lnTo>
                  <a:lnTo>
                    <a:pt x="f360" y="f362"/>
                  </a:lnTo>
                  <a:lnTo>
                    <a:pt x="f359" y="f300"/>
                  </a:lnTo>
                  <a:lnTo>
                    <a:pt x="f357" y="f300"/>
                  </a:lnTo>
                  <a:lnTo>
                    <a:pt x="f363" y="f362"/>
                  </a:lnTo>
                  <a:lnTo>
                    <a:pt x="f363" y="f361"/>
                  </a:lnTo>
                  <a:lnTo>
                    <a:pt x="f357" y="f358"/>
                  </a:lnTo>
                  <a:close/>
                </a:path>
                <a:path w="6172200" h="1781175">
                  <a:moveTo>
                    <a:pt x="f364" y="f365"/>
                  </a:moveTo>
                  <a:lnTo>
                    <a:pt x="f366" y="f365"/>
                  </a:lnTo>
                  <a:lnTo>
                    <a:pt x="f238" y="f367"/>
                  </a:lnTo>
                  <a:lnTo>
                    <a:pt x="f238" y="f368"/>
                  </a:lnTo>
                  <a:lnTo>
                    <a:pt x="f366" y="f314"/>
                  </a:lnTo>
                  <a:lnTo>
                    <a:pt x="f364" y="f314"/>
                  </a:lnTo>
                  <a:lnTo>
                    <a:pt x="f38" y="f368"/>
                  </a:lnTo>
                  <a:lnTo>
                    <a:pt x="f38" y="f367"/>
                  </a:lnTo>
                  <a:lnTo>
                    <a:pt x="f364" y="f365"/>
                  </a:lnTo>
                  <a:close/>
                </a:path>
                <a:path w="6172200" h="1781175">
                  <a:moveTo>
                    <a:pt x="f369" y="f370"/>
                  </a:moveTo>
                  <a:lnTo>
                    <a:pt x="f371" y="f370"/>
                  </a:lnTo>
                  <a:lnTo>
                    <a:pt x="f372" y="f373"/>
                  </a:lnTo>
                  <a:lnTo>
                    <a:pt x="f372" y="f374"/>
                  </a:lnTo>
                  <a:lnTo>
                    <a:pt x="f371" y="f321"/>
                  </a:lnTo>
                  <a:lnTo>
                    <a:pt x="f369" y="f321"/>
                  </a:lnTo>
                  <a:lnTo>
                    <a:pt x="f375" y="f374"/>
                  </a:lnTo>
                  <a:lnTo>
                    <a:pt x="f375" y="f373"/>
                  </a:lnTo>
                  <a:lnTo>
                    <a:pt x="f369" y="f370"/>
                  </a:lnTo>
                  <a:close/>
                </a:path>
                <a:path w="6172200" h="1781175">
                  <a:moveTo>
                    <a:pt x="f376" y="f370"/>
                  </a:moveTo>
                  <a:lnTo>
                    <a:pt x="f377" y="f370"/>
                  </a:lnTo>
                  <a:lnTo>
                    <a:pt x="f378" y="f373"/>
                  </a:lnTo>
                  <a:lnTo>
                    <a:pt x="f378" y="f374"/>
                  </a:lnTo>
                  <a:lnTo>
                    <a:pt x="f377" y="f321"/>
                  </a:lnTo>
                  <a:lnTo>
                    <a:pt x="f376" y="f321"/>
                  </a:lnTo>
                  <a:lnTo>
                    <a:pt x="f379" y="f374"/>
                  </a:lnTo>
                  <a:lnTo>
                    <a:pt x="f379" y="f373"/>
                  </a:lnTo>
                  <a:lnTo>
                    <a:pt x="f376" y="f370"/>
                  </a:lnTo>
                  <a:close/>
                </a:path>
                <a:path w="6172200" h="1781175">
                  <a:moveTo>
                    <a:pt x="f380" y="f370"/>
                  </a:moveTo>
                  <a:lnTo>
                    <a:pt x="f381" y="f370"/>
                  </a:lnTo>
                  <a:lnTo>
                    <a:pt x="f173" y="f373"/>
                  </a:lnTo>
                  <a:lnTo>
                    <a:pt x="f173" y="f374"/>
                  </a:lnTo>
                  <a:lnTo>
                    <a:pt x="f381" y="f321"/>
                  </a:lnTo>
                  <a:lnTo>
                    <a:pt x="f380" y="f321"/>
                  </a:lnTo>
                  <a:lnTo>
                    <a:pt x="f382" y="f374"/>
                  </a:lnTo>
                  <a:lnTo>
                    <a:pt x="f382" y="f373"/>
                  </a:lnTo>
                  <a:lnTo>
                    <a:pt x="f380" y="f370"/>
                  </a:lnTo>
                  <a:close/>
                </a:path>
                <a:path w="6172200" h="1781175">
                  <a:moveTo>
                    <a:pt x="f383" y="f384"/>
                  </a:moveTo>
                  <a:lnTo>
                    <a:pt x="f385" y="f384"/>
                  </a:lnTo>
                  <a:lnTo>
                    <a:pt x="f386" y="f387"/>
                  </a:lnTo>
                  <a:lnTo>
                    <a:pt x="f386" y="f388"/>
                  </a:lnTo>
                  <a:lnTo>
                    <a:pt x="f385" y="f329"/>
                  </a:lnTo>
                  <a:lnTo>
                    <a:pt x="f383" y="f329"/>
                  </a:lnTo>
                  <a:lnTo>
                    <a:pt x="f389" y="f388"/>
                  </a:lnTo>
                  <a:lnTo>
                    <a:pt x="f389" y="f387"/>
                  </a:lnTo>
                  <a:lnTo>
                    <a:pt x="f383" y="f384"/>
                  </a:lnTo>
                  <a:close/>
                </a:path>
                <a:path w="6172200" h="1781175">
                  <a:moveTo>
                    <a:pt x="f390" y="f384"/>
                  </a:moveTo>
                  <a:lnTo>
                    <a:pt x="f391" y="f384"/>
                  </a:lnTo>
                  <a:lnTo>
                    <a:pt x="f392" y="f387"/>
                  </a:lnTo>
                  <a:lnTo>
                    <a:pt x="f392" y="f388"/>
                  </a:lnTo>
                  <a:lnTo>
                    <a:pt x="f391" y="f329"/>
                  </a:lnTo>
                  <a:lnTo>
                    <a:pt x="f390" y="f329"/>
                  </a:lnTo>
                  <a:lnTo>
                    <a:pt x="f393" y="f388"/>
                  </a:lnTo>
                  <a:lnTo>
                    <a:pt x="f393" y="f387"/>
                  </a:lnTo>
                  <a:lnTo>
                    <a:pt x="f390" y="f384"/>
                  </a:lnTo>
                  <a:close/>
                </a:path>
                <a:path w="6172200" h="1781175">
                  <a:moveTo>
                    <a:pt x="f394" y="f395"/>
                  </a:moveTo>
                  <a:lnTo>
                    <a:pt x="f396" y="f395"/>
                  </a:lnTo>
                  <a:lnTo>
                    <a:pt x="f397" y="f398"/>
                  </a:lnTo>
                  <a:lnTo>
                    <a:pt x="f397" y="f399"/>
                  </a:lnTo>
                  <a:lnTo>
                    <a:pt x="f396" y="f346"/>
                  </a:lnTo>
                  <a:lnTo>
                    <a:pt x="f394" y="f346"/>
                  </a:lnTo>
                  <a:lnTo>
                    <a:pt x="f400" y="f399"/>
                  </a:lnTo>
                  <a:lnTo>
                    <a:pt x="f400" y="f398"/>
                  </a:lnTo>
                  <a:lnTo>
                    <a:pt x="f394" y="f395"/>
                  </a:lnTo>
                  <a:close/>
                </a:path>
                <a:path w="6172200" h="1781175">
                  <a:moveTo>
                    <a:pt x="f401" y="f395"/>
                  </a:moveTo>
                  <a:lnTo>
                    <a:pt x="f402" y="f395"/>
                  </a:lnTo>
                  <a:lnTo>
                    <a:pt x="f403" y="f398"/>
                  </a:lnTo>
                  <a:lnTo>
                    <a:pt x="f403" y="f399"/>
                  </a:lnTo>
                  <a:lnTo>
                    <a:pt x="f402" y="f346"/>
                  </a:lnTo>
                  <a:lnTo>
                    <a:pt x="f401" y="f346"/>
                  </a:lnTo>
                  <a:lnTo>
                    <a:pt x="f404" y="f399"/>
                  </a:lnTo>
                  <a:lnTo>
                    <a:pt x="f404" y="f398"/>
                  </a:lnTo>
                  <a:lnTo>
                    <a:pt x="f401" y="f395"/>
                  </a:lnTo>
                  <a:close/>
                </a:path>
                <a:path w="6172200" h="1781175">
                  <a:moveTo>
                    <a:pt x="f405" y="f406"/>
                  </a:moveTo>
                  <a:lnTo>
                    <a:pt x="f407" y="f406"/>
                  </a:lnTo>
                  <a:lnTo>
                    <a:pt x="f408" y="f409"/>
                  </a:lnTo>
                  <a:lnTo>
                    <a:pt x="f408" y="f410"/>
                  </a:lnTo>
                  <a:lnTo>
                    <a:pt x="f407" y="f358"/>
                  </a:lnTo>
                  <a:lnTo>
                    <a:pt x="f405" y="f358"/>
                  </a:lnTo>
                  <a:lnTo>
                    <a:pt x="f411" y="f410"/>
                  </a:lnTo>
                  <a:lnTo>
                    <a:pt x="f411" y="f409"/>
                  </a:lnTo>
                  <a:lnTo>
                    <a:pt x="f405" y="f406"/>
                  </a:lnTo>
                  <a:close/>
                </a:path>
                <a:path w="6172200" h="1781175">
                  <a:moveTo>
                    <a:pt x="f412" y="f413"/>
                  </a:moveTo>
                  <a:lnTo>
                    <a:pt x="f414" y="f413"/>
                  </a:lnTo>
                  <a:lnTo>
                    <a:pt x="f415" y="f416"/>
                  </a:lnTo>
                  <a:lnTo>
                    <a:pt x="f415" y="f417"/>
                  </a:lnTo>
                  <a:lnTo>
                    <a:pt x="f414" y="f418"/>
                  </a:lnTo>
                  <a:lnTo>
                    <a:pt x="f412" y="f418"/>
                  </a:lnTo>
                  <a:lnTo>
                    <a:pt x="f60" y="f417"/>
                  </a:lnTo>
                  <a:lnTo>
                    <a:pt x="f60" y="f416"/>
                  </a:lnTo>
                  <a:lnTo>
                    <a:pt x="f412" y="f413"/>
                  </a:lnTo>
                  <a:close/>
                </a:path>
                <a:path w="6172200" h="1781175">
                  <a:moveTo>
                    <a:pt x="f419" y="f413"/>
                  </a:moveTo>
                  <a:lnTo>
                    <a:pt x="f420" y="f413"/>
                  </a:lnTo>
                  <a:lnTo>
                    <a:pt x="f421" y="f416"/>
                  </a:lnTo>
                  <a:lnTo>
                    <a:pt x="f421" y="f417"/>
                  </a:lnTo>
                  <a:lnTo>
                    <a:pt x="f420" y="f418"/>
                  </a:lnTo>
                  <a:lnTo>
                    <a:pt x="f419" y="f418"/>
                  </a:lnTo>
                  <a:lnTo>
                    <a:pt x="f422" y="f417"/>
                  </a:lnTo>
                  <a:lnTo>
                    <a:pt x="f422" y="f416"/>
                  </a:lnTo>
                  <a:lnTo>
                    <a:pt x="f419" y="f413"/>
                  </a:lnTo>
                  <a:close/>
                </a:path>
                <a:path w="6172200" h="1781175">
                  <a:moveTo>
                    <a:pt x="f423" y="f413"/>
                  </a:moveTo>
                  <a:lnTo>
                    <a:pt x="f424" y="f413"/>
                  </a:lnTo>
                  <a:lnTo>
                    <a:pt x="f425" y="f416"/>
                  </a:lnTo>
                  <a:lnTo>
                    <a:pt x="f425" y="f417"/>
                  </a:lnTo>
                  <a:lnTo>
                    <a:pt x="f424" y="f418"/>
                  </a:lnTo>
                  <a:lnTo>
                    <a:pt x="f423" y="f418"/>
                  </a:lnTo>
                  <a:lnTo>
                    <a:pt x="f426" y="f417"/>
                  </a:lnTo>
                  <a:lnTo>
                    <a:pt x="f426" y="f416"/>
                  </a:lnTo>
                  <a:lnTo>
                    <a:pt x="f423" y="f413"/>
                  </a:lnTo>
                  <a:close/>
                </a:path>
                <a:path w="6172200" h="1781175">
                  <a:moveTo>
                    <a:pt x="f427" y="f428"/>
                  </a:moveTo>
                  <a:lnTo>
                    <a:pt x="f429" y="f428"/>
                  </a:lnTo>
                  <a:lnTo>
                    <a:pt x="f430" y="f431"/>
                  </a:lnTo>
                  <a:lnTo>
                    <a:pt x="f430" y="f432"/>
                  </a:lnTo>
                  <a:lnTo>
                    <a:pt x="f429" y="f384"/>
                  </a:lnTo>
                  <a:lnTo>
                    <a:pt x="f427" y="f384"/>
                  </a:lnTo>
                  <a:lnTo>
                    <a:pt x="f433" y="f432"/>
                  </a:lnTo>
                  <a:lnTo>
                    <a:pt x="f433" y="f431"/>
                  </a:lnTo>
                  <a:lnTo>
                    <a:pt x="f427" y="f428"/>
                  </a:lnTo>
                  <a:close/>
                </a:path>
                <a:path w="6172200" h="1781175">
                  <a:moveTo>
                    <a:pt x="f434" y="f428"/>
                  </a:moveTo>
                  <a:lnTo>
                    <a:pt x="f435" y="f428"/>
                  </a:lnTo>
                  <a:lnTo>
                    <a:pt x="f436" y="f431"/>
                  </a:lnTo>
                  <a:lnTo>
                    <a:pt x="f436" y="f432"/>
                  </a:lnTo>
                  <a:lnTo>
                    <a:pt x="f435" y="f384"/>
                  </a:lnTo>
                  <a:lnTo>
                    <a:pt x="f434" y="f384"/>
                  </a:lnTo>
                  <a:lnTo>
                    <a:pt x="f95" y="f432"/>
                  </a:lnTo>
                  <a:lnTo>
                    <a:pt x="f95" y="f431"/>
                  </a:lnTo>
                  <a:lnTo>
                    <a:pt x="f434" y="f428"/>
                  </a:lnTo>
                  <a:close/>
                </a:path>
                <a:path w="6172200" h="1781175">
                  <a:moveTo>
                    <a:pt x="f437" y="f428"/>
                  </a:moveTo>
                  <a:lnTo>
                    <a:pt x="f438" y="f428"/>
                  </a:lnTo>
                  <a:lnTo>
                    <a:pt x="f439" y="f431"/>
                  </a:lnTo>
                  <a:lnTo>
                    <a:pt x="f439" y="f432"/>
                  </a:lnTo>
                  <a:lnTo>
                    <a:pt x="f438" y="f384"/>
                  </a:lnTo>
                  <a:lnTo>
                    <a:pt x="f437" y="f384"/>
                  </a:lnTo>
                  <a:lnTo>
                    <a:pt x="f440" y="f432"/>
                  </a:lnTo>
                  <a:lnTo>
                    <a:pt x="f440" y="f431"/>
                  </a:lnTo>
                  <a:lnTo>
                    <a:pt x="f437" y="f428"/>
                  </a:lnTo>
                  <a:close/>
                </a:path>
                <a:path w="6172200" h="1781175">
                  <a:moveTo>
                    <a:pt x="f441" y="f428"/>
                  </a:moveTo>
                  <a:lnTo>
                    <a:pt x="f442" y="f428"/>
                  </a:lnTo>
                  <a:lnTo>
                    <a:pt x="f443" y="f431"/>
                  </a:lnTo>
                  <a:lnTo>
                    <a:pt x="f443" y="f432"/>
                  </a:lnTo>
                  <a:lnTo>
                    <a:pt x="f442" y="f384"/>
                  </a:lnTo>
                  <a:lnTo>
                    <a:pt x="f441" y="f384"/>
                  </a:lnTo>
                  <a:lnTo>
                    <a:pt x="f444" y="f432"/>
                  </a:lnTo>
                  <a:lnTo>
                    <a:pt x="f444" y="f431"/>
                  </a:lnTo>
                  <a:lnTo>
                    <a:pt x="f441" y="f428"/>
                  </a:lnTo>
                  <a:close/>
                </a:path>
                <a:path w="6172200" h="1781175">
                  <a:moveTo>
                    <a:pt x="f65" y="f445"/>
                  </a:moveTo>
                  <a:lnTo>
                    <a:pt x="f67" y="f445"/>
                  </a:lnTo>
                  <a:lnTo>
                    <a:pt x="f68" y="f446"/>
                  </a:lnTo>
                  <a:lnTo>
                    <a:pt x="f68" y="f447"/>
                  </a:lnTo>
                  <a:lnTo>
                    <a:pt x="f67" y="f406"/>
                  </a:lnTo>
                  <a:lnTo>
                    <a:pt x="f65" y="f406"/>
                  </a:lnTo>
                  <a:lnTo>
                    <a:pt x="f72" y="f447"/>
                  </a:lnTo>
                  <a:lnTo>
                    <a:pt x="f72" y="f446"/>
                  </a:lnTo>
                  <a:lnTo>
                    <a:pt x="f65" y="f445"/>
                  </a:lnTo>
                  <a:close/>
                </a:path>
                <a:path w="6172200" h="1781175">
                  <a:moveTo>
                    <a:pt x="f214" y="f448"/>
                  </a:moveTo>
                  <a:lnTo>
                    <a:pt x="f216" y="f448"/>
                  </a:lnTo>
                  <a:lnTo>
                    <a:pt x="f217" y="f449"/>
                  </a:lnTo>
                  <a:lnTo>
                    <a:pt x="f217" y="f450"/>
                  </a:lnTo>
                  <a:lnTo>
                    <a:pt x="f216" y="f413"/>
                  </a:lnTo>
                  <a:lnTo>
                    <a:pt x="f214" y="f413"/>
                  </a:lnTo>
                  <a:lnTo>
                    <a:pt x="f220" y="f450"/>
                  </a:lnTo>
                  <a:lnTo>
                    <a:pt x="f220" y="f449"/>
                  </a:lnTo>
                  <a:lnTo>
                    <a:pt x="f214" y="f448"/>
                  </a:lnTo>
                  <a:close/>
                </a:path>
                <a:path w="6172200" h="1781175">
                  <a:moveTo>
                    <a:pt x="f451" y="f452"/>
                  </a:moveTo>
                  <a:lnTo>
                    <a:pt x="f453" y="f452"/>
                  </a:lnTo>
                  <a:lnTo>
                    <a:pt x="f454" y="f455"/>
                  </a:lnTo>
                  <a:lnTo>
                    <a:pt x="f454" y="f456"/>
                  </a:lnTo>
                  <a:lnTo>
                    <a:pt x="f453" y="f457"/>
                  </a:lnTo>
                  <a:lnTo>
                    <a:pt x="f451" y="f457"/>
                  </a:lnTo>
                  <a:lnTo>
                    <a:pt x="f458" y="f456"/>
                  </a:lnTo>
                  <a:lnTo>
                    <a:pt x="f458" y="f455"/>
                  </a:lnTo>
                  <a:lnTo>
                    <a:pt x="f451" y="f452"/>
                  </a:lnTo>
                  <a:close/>
                </a:path>
                <a:path w="6172200" h="1781175">
                  <a:moveTo>
                    <a:pt x="f459" y="f452"/>
                  </a:moveTo>
                  <a:lnTo>
                    <a:pt x="f460" y="f452"/>
                  </a:lnTo>
                  <a:lnTo>
                    <a:pt x="f461" y="f455"/>
                  </a:lnTo>
                  <a:lnTo>
                    <a:pt x="f461" y="f456"/>
                  </a:lnTo>
                  <a:lnTo>
                    <a:pt x="f460" y="f457"/>
                  </a:lnTo>
                  <a:lnTo>
                    <a:pt x="f459" y="f457"/>
                  </a:lnTo>
                  <a:lnTo>
                    <a:pt x="f462" y="f456"/>
                  </a:lnTo>
                  <a:lnTo>
                    <a:pt x="f462" y="f455"/>
                  </a:lnTo>
                  <a:lnTo>
                    <a:pt x="f459" y="f452"/>
                  </a:lnTo>
                  <a:close/>
                </a:path>
                <a:path w="6172200" h="1781175">
                  <a:moveTo>
                    <a:pt x="f463" y="f452"/>
                  </a:moveTo>
                  <a:lnTo>
                    <a:pt x="f464" y="f452"/>
                  </a:lnTo>
                  <a:lnTo>
                    <a:pt x="f465" y="f455"/>
                  </a:lnTo>
                  <a:lnTo>
                    <a:pt x="f465" y="f456"/>
                  </a:lnTo>
                  <a:lnTo>
                    <a:pt x="f464" y="f457"/>
                  </a:lnTo>
                  <a:lnTo>
                    <a:pt x="f463" y="f457"/>
                  </a:lnTo>
                  <a:lnTo>
                    <a:pt x="f466" y="f456"/>
                  </a:lnTo>
                  <a:lnTo>
                    <a:pt x="f466" y="f455"/>
                  </a:lnTo>
                  <a:lnTo>
                    <a:pt x="f463" y="f452"/>
                  </a:lnTo>
                  <a:close/>
                </a:path>
                <a:path w="6172200" h="1781175">
                  <a:moveTo>
                    <a:pt x="f467" y="f452"/>
                  </a:moveTo>
                  <a:lnTo>
                    <a:pt x="f468" y="f452"/>
                  </a:lnTo>
                  <a:lnTo>
                    <a:pt x="f469" y="f455"/>
                  </a:lnTo>
                  <a:lnTo>
                    <a:pt x="f469" y="f456"/>
                  </a:lnTo>
                  <a:lnTo>
                    <a:pt x="f468" y="f457"/>
                  </a:lnTo>
                  <a:lnTo>
                    <a:pt x="f467" y="f457"/>
                  </a:lnTo>
                  <a:lnTo>
                    <a:pt x="f470" y="f456"/>
                  </a:lnTo>
                  <a:lnTo>
                    <a:pt x="f470" y="f455"/>
                  </a:lnTo>
                  <a:lnTo>
                    <a:pt x="f467" y="f452"/>
                  </a:lnTo>
                  <a:close/>
                </a:path>
                <a:path w="6172200" h="1781175">
                  <a:moveTo>
                    <a:pt x="f471" y="f472"/>
                  </a:moveTo>
                  <a:lnTo>
                    <a:pt x="f473" y="f472"/>
                  </a:lnTo>
                  <a:lnTo>
                    <a:pt x="f474" y="f475"/>
                  </a:lnTo>
                  <a:lnTo>
                    <a:pt x="f474" y="f476"/>
                  </a:lnTo>
                  <a:lnTo>
                    <a:pt x="f473" y="f477"/>
                  </a:lnTo>
                  <a:lnTo>
                    <a:pt x="f471" y="f477"/>
                  </a:lnTo>
                  <a:lnTo>
                    <a:pt x="f478" y="f476"/>
                  </a:lnTo>
                  <a:lnTo>
                    <a:pt x="f478" y="f475"/>
                  </a:lnTo>
                  <a:lnTo>
                    <a:pt x="f471" y="f472"/>
                  </a:lnTo>
                  <a:close/>
                </a:path>
                <a:path w="6172200" h="1781175">
                  <a:moveTo>
                    <a:pt x="f479" y="f480"/>
                  </a:moveTo>
                  <a:lnTo>
                    <a:pt x="f481" y="f480"/>
                  </a:lnTo>
                  <a:lnTo>
                    <a:pt x="f482" y="f483"/>
                  </a:lnTo>
                  <a:lnTo>
                    <a:pt x="f482" y="f484"/>
                  </a:lnTo>
                  <a:lnTo>
                    <a:pt x="f481" y="f428"/>
                  </a:lnTo>
                  <a:lnTo>
                    <a:pt x="f479" y="f428"/>
                  </a:lnTo>
                  <a:lnTo>
                    <a:pt x="f485" y="f484"/>
                  </a:lnTo>
                  <a:lnTo>
                    <a:pt x="f485" y="f483"/>
                  </a:lnTo>
                  <a:lnTo>
                    <a:pt x="f479" y="f480"/>
                  </a:lnTo>
                  <a:close/>
                </a:path>
                <a:path w="6172200" h="1781175">
                  <a:moveTo>
                    <a:pt x="f486" y="f480"/>
                  </a:moveTo>
                  <a:lnTo>
                    <a:pt x="f487" y="f480"/>
                  </a:lnTo>
                  <a:lnTo>
                    <a:pt x="f488" y="f483"/>
                  </a:lnTo>
                  <a:lnTo>
                    <a:pt x="f488" y="f484"/>
                  </a:lnTo>
                  <a:lnTo>
                    <a:pt x="f487" y="f428"/>
                  </a:lnTo>
                  <a:lnTo>
                    <a:pt x="f486" y="f428"/>
                  </a:lnTo>
                  <a:lnTo>
                    <a:pt x="f489" y="f484"/>
                  </a:lnTo>
                  <a:lnTo>
                    <a:pt x="f489" y="f483"/>
                  </a:lnTo>
                  <a:lnTo>
                    <a:pt x="f486" y="f480"/>
                  </a:lnTo>
                  <a:close/>
                </a:path>
                <a:path w="6172200" h="1781175">
                  <a:moveTo>
                    <a:pt x="f490" y="f480"/>
                  </a:moveTo>
                  <a:lnTo>
                    <a:pt x="f491" y="f480"/>
                  </a:lnTo>
                  <a:lnTo>
                    <a:pt x="f492" y="f483"/>
                  </a:lnTo>
                  <a:lnTo>
                    <a:pt x="f492" y="f484"/>
                  </a:lnTo>
                  <a:lnTo>
                    <a:pt x="f491" y="f428"/>
                  </a:lnTo>
                  <a:lnTo>
                    <a:pt x="f490" y="f428"/>
                  </a:lnTo>
                  <a:lnTo>
                    <a:pt x="f493" y="f484"/>
                  </a:lnTo>
                  <a:lnTo>
                    <a:pt x="f493" y="f483"/>
                  </a:lnTo>
                  <a:lnTo>
                    <a:pt x="f490" y="f480"/>
                  </a:lnTo>
                  <a:close/>
                </a:path>
                <a:path w="6172200" h="1781175">
                  <a:moveTo>
                    <a:pt x="f207" y="f494"/>
                  </a:moveTo>
                  <a:lnTo>
                    <a:pt x="f209" y="f494"/>
                  </a:lnTo>
                  <a:lnTo>
                    <a:pt x="f210" y="f495"/>
                  </a:lnTo>
                  <a:lnTo>
                    <a:pt x="f210" y="f496"/>
                  </a:lnTo>
                  <a:lnTo>
                    <a:pt x="f209" y="f497"/>
                  </a:lnTo>
                  <a:lnTo>
                    <a:pt x="f207" y="f497"/>
                  </a:lnTo>
                  <a:lnTo>
                    <a:pt x="f213" y="f496"/>
                  </a:lnTo>
                  <a:lnTo>
                    <a:pt x="f213" y="f495"/>
                  </a:lnTo>
                  <a:lnTo>
                    <a:pt x="f207" y="f494"/>
                  </a:lnTo>
                  <a:close/>
                </a:path>
                <a:path w="6172200" h="1781175">
                  <a:moveTo>
                    <a:pt x="f498" y="f499"/>
                  </a:moveTo>
                  <a:lnTo>
                    <a:pt x="f500" y="f499"/>
                  </a:lnTo>
                  <a:lnTo>
                    <a:pt x="f501" y="f502"/>
                  </a:lnTo>
                  <a:lnTo>
                    <a:pt x="f501" y="f503"/>
                  </a:lnTo>
                  <a:lnTo>
                    <a:pt x="f500" y="f445"/>
                  </a:lnTo>
                  <a:lnTo>
                    <a:pt x="f498" y="f445"/>
                  </a:lnTo>
                  <a:lnTo>
                    <a:pt x="f504" y="f503"/>
                  </a:lnTo>
                  <a:lnTo>
                    <a:pt x="f504" y="f502"/>
                  </a:lnTo>
                  <a:lnTo>
                    <a:pt x="f498" y="f499"/>
                  </a:lnTo>
                  <a:close/>
                </a:path>
                <a:path w="6172200" h="1781175">
                  <a:moveTo>
                    <a:pt x="f505" y="f506"/>
                  </a:moveTo>
                  <a:lnTo>
                    <a:pt x="f507" y="f506"/>
                  </a:lnTo>
                  <a:lnTo>
                    <a:pt x="f508" y="f509"/>
                  </a:lnTo>
                  <a:lnTo>
                    <a:pt x="f508" y="f510"/>
                  </a:lnTo>
                  <a:lnTo>
                    <a:pt x="f507" y="f448"/>
                  </a:lnTo>
                  <a:lnTo>
                    <a:pt x="f505" y="f448"/>
                  </a:lnTo>
                  <a:lnTo>
                    <a:pt x="f511" y="f510"/>
                  </a:lnTo>
                  <a:lnTo>
                    <a:pt x="f511" y="f509"/>
                  </a:lnTo>
                  <a:lnTo>
                    <a:pt x="f505" y="f506"/>
                  </a:lnTo>
                  <a:close/>
                </a:path>
                <a:path w="6172200" h="1781175">
                  <a:moveTo>
                    <a:pt x="f512" y="f506"/>
                  </a:moveTo>
                  <a:lnTo>
                    <a:pt x="f513" y="f506"/>
                  </a:lnTo>
                  <a:lnTo>
                    <a:pt x="f514" y="f509"/>
                  </a:lnTo>
                  <a:lnTo>
                    <a:pt x="f514" y="f510"/>
                  </a:lnTo>
                  <a:lnTo>
                    <a:pt x="f513" y="f448"/>
                  </a:lnTo>
                  <a:lnTo>
                    <a:pt x="f512" y="f448"/>
                  </a:lnTo>
                  <a:lnTo>
                    <a:pt x="f515" y="f510"/>
                  </a:lnTo>
                  <a:lnTo>
                    <a:pt x="f515" y="f509"/>
                  </a:lnTo>
                  <a:lnTo>
                    <a:pt x="f512" y="f506"/>
                  </a:lnTo>
                  <a:close/>
                </a:path>
                <a:path w="6172200" h="1781175">
                  <a:moveTo>
                    <a:pt x="f516" y="f517"/>
                  </a:moveTo>
                  <a:lnTo>
                    <a:pt x="f518" y="f517"/>
                  </a:lnTo>
                  <a:lnTo>
                    <a:pt x="f519" y="f520"/>
                  </a:lnTo>
                  <a:lnTo>
                    <a:pt x="f519" y="f521"/>
                  </a:lnTo>
                  <a:lnTo>
                    <a:pt x="f518" y="f452"/>
                  </a:lnTo>
                  <a:lnTo>
                    <a:pt x="f516" y="f452"/>
                  </a:lnTo>
                  <a:lnTo>
                    <a:pt x="f241" y="f521"/>
                  </a:lnTo>
                  <a:lnTo>
                    <a:pt x="f241" y="f520"/>
                  </a:lnTo>
                  <a:lnTo>
                    <a:pt x="f516" y="f517"/>
                  </a:lnTo>
                  <a:close/>
                </a:path>
                <a:path w="6172200" h="1781175">
                  <a:moveTo>
                    <a:pt x="f522" y="f517"/>
                  </a:moveTo>
                  <a:lnTo>
                    <a:pt x="f523" y="f517"/>
                  </a:lnTo>
                  <a:lnTo>
                    <a:pt x="f524" y="f520"/>
                  </a:lnTo>
                  <a:lnTo>
                    <a:pt x="f524" y="f521"/>
                  </a:lnTo>
                  <a:lnTo>
                    <a:pt x="f523" y="f452"/>
                  </a:lnTo>
                  <a:lnTo>
                    <a:pt x="f522" y="f452"/>
                  </a:lnTo>
                  <a:lnTo>
                    <a:pt x="f525" y="f521"/>
                  </a:lnTo>
                  <a:lnTo>
                    <a:pt x="f525" y="f520"/>
                  </a:lnTo>
                  <a:lnTo>
                    <a:pt x="f522" y="f517"/>
                  </a:lnTo>
                  <a:close/>
                </a:path>
                <a:path w="6172200" h="1781175">
                  <a:moveTo>
                    <a:pt x="f526" y="f517"/>
                  </a:moveTo>
                  <a:lnTo>
                    <a:pt x="f527" y="f517"/>
                  </a:lnTo>
                  <a:lnTo>
                    <a:pt x="f528" y="f520"/>
                  </a:lnTo>
                  <a:lnTo>
                    <a:pt x="f528" y="f521"/>
                  </a:lnTo>
                  <a:lnTo>
                    <a:pt x="f527" y="f452"/>
                  </a:lnTo>
                  <a:lnTo>
                    <a:pt x="f526" y="f452"/>
                  </a:lnTo>
                  <a:lnTo>
                    <a:pt x="f529" y="f521"/>
                  </a:lnTo>
                  <a:lnTo>
                    <a:pt x="f529" y="f520"/>
                  </a:lnTo>
                  <a:lnTo>
                    <a:pt x="f526" y="f517"/>
                  </a:lnTo>
                  <a:close/>
                </a:path>
                <a:path w="6172200" h="1781175">
                  <a:moveTo>
                    <a:pt x="f530" y="f531"/>
                  </a:moveTo>
                  <a:lnTo>
                    <a:pt x="f532" y="f531"/>
                  </a:lnTo>
                  <a:lnTo>
                    <a:pt x="f533" y="f534"/>
                  </a:lnTo>
                  <a:lnTo>
                    <a:pt x="f533" y="f535"/>
                  </a:lnTo>
                  <a:lnTo>
                    <a:pt x="f532" y="f472"/>
                  </a:lnTo>
                  <a:lnTo>
                    <a:pt x="f530" y="f472"/>
                  </a:lnTo>
                  <a:lnTo>
                    <a:pt x="f536" y="f535"/>
                  </a:lnTo>
                  <a:lnTo>
                    <a:pt x="f536" y="f534"/>
                  </a:lnTo>
                  <a:lnTo>
                    <a:pt x="f530" y="f531"/>
                  </a:lnTo>
                  <a:close/>
                </a:path>
                <a:path w="6172200" h="1781175">
                  <a:moveTo>
                    <a:pt x="f537" y="f531"/>
                  </a:moveTo>
                  <a:lnTo>
                    <a:pt x="f538" y="f531"/>
                  </a:lnTo>
                  <a:lnTo>
                    <a:pt x="f539" y="f534"/>
                  </a:lnTo>
                  <a:lnTo>
                    <a:pt x="f539" y="f535"/>
                  </a:lnTo>
                  <a:lnTo>
                    <a:pt x="f538" y="f472"/>
                  </a:lnTo>
                  <a:lnTo>
                    <a:pt x="f537" y="f472"/>
                  </a:lnTo>
                  <a:lnTo>
                    <a:pt x="f540" y="f535"/>
                  </a:lnTo>
                  <a:lnTo>
                    <a:pt x="f540" y="f534"/>
                  </a:lnTo>
                  <a:lnTo>
                    <a:pt x="f537" y="f531"/>
                  </a:lnTo>
                  <a:close/>
                </a:path>
                <a:path w="6172200" h="1781175">
                  <a:moveTo>
                    <a:pt x="f541" y="f531"/>
                  </a:moveTo>
                  <a:lnTo>
                    <a:pt x="f542" y="f531"/>
                  </a:lnTo>
                  <a:lnTo>
                    <a:pt x="f543" y="f534"/>
                  </a:lnTo>
                  <a:lnTo>
                    <a:pt x="f543" y="f535"/>
                  </a:lnTo>
                  <a:lnTo>
                    <a:pt x="f542" y="f472"/>
                  </a:lnTo>
                  <a:lnTo>
                    <a:pt x="f541" y="f472"/>
                  </a:lnTo>
                  <a:lnTo>
                    <a:pt x="f544" y="f535"/>
                  </a:lnTo>
                  <a:lnTo>
                    <a:pt x="f544" y="f534"/>
                  </a:lnTo>
                  <a:lnTo>
                    <a:pt x="f541" y="f531"/>
                  </a:lnTo>
                  <a:close/>
                </a:path>
                <a:path w="6172200" h="1781175">
                  <a:moveTo>
                    <a:pt x="f350" y="f531"/>
                  </a:moveTo>
                  <a:lnTo>
                    <a:pt x="f349" y="f531"/>
                  </a:lnTo>
                  <a:lnTo>
                    <a:pt x="f382" y="f534"/>
                  </a:lnTo>
                  <a:lnTo>
                    <a:pt x="f382" y="f535"/>
                  </a:lnTo>
                  <a:lnTo>
                    <a:pt x="f349" y="f472"/>
                  </a:lnTo>
                  <a:lnTo>
                    <a:pt x="f350" y="f472"/>
                  </a:lnTo>
                  <a:lnTo>
                    <a:pt x="f351" y="f535"/>
                  </a:lnTo>
                  <a:lnTo>
                    <a:pt x="f351" y="f534"/>
                  </a:lnTo>
                  <a:lnTo>
                    <a:pt x="f350" y="f531"/>
                  </a:lnTo>
                  <a:close/>
                </a:path>
                <a:path w="6172200" h="1781175">
                  <a:moveTo>
                    <a:pt x="f545" y="f531"/>
                  </a:moveTo>
                  <a:lnTo>
                    <a:pt x="f546" y="f531"/>
                  </a:lnTo>
                  <a:lnTo>
                    <a:pt x="f547" y="f534"/>
                  </a:lnTo>
                  <a:lnTo>
                    <a:pt x="f547" y="f535"/>
                  </a:lnTo>
                  <a:lnTo>
                    <a:pt x="f546" y="f472"/>
                  </a:lnTo>
                  <a:lnTo>
                    <a:pt x="f545" y="f472"/>
                  </a:lnTo>
                  <a:lnTo>
                    <a:pt x="f548" y="f535"/>
                  </a:lnTo>
                  <a:lnTo>
                    <a:pt x="f548" y="f534"/>
                  </a:lnTo>
                  <a:lnTo>
                    <a:pt x="f545" y="f531"/>
                  </a:lnTo>
                  <a:close/>
                </a:path>
                <a:path w="6172200" h="1781175">
                  <a:moveTo>
                    <a:pt x="f549" y="f550"/>
                  </a:moveTo>
                  <a:lnTo>
                    <a:pt x="f551" y="f550"/>
                  </a:lnTo>
                  <a:lnTo>
                    <a:pt x="f552" y="f553"/>
                  </a:lnTo>
                  <a:lnTo>
                    <a:pt x="f552" y="f554"/>
                  </a:lnTo>
                  <a:lnTo>
                    <a:pt x="f551" y="f494"/>
                  </a:lnTo>
                  <a:lnTo>
                    <a:pt x="f549" y="f494"/>
                  </a:lnTo>
                  <a:lnTo>
                    <a:pt x="f555" y="f554"/>
                  </a:lnTo>
                  <a:lnTo>
                    <a:pt x="f555" y="f553"/>
                  </a:lnTo>
                  <a:lnTo>
                    <a:pt x="f549" y="f550"/>
                  </a:lnTo>
                  <a:close/>
                </a:path>
                <a:path w="6172200" h="1781175">
                  <a:moveTo>
                    <a:pt x="f556" y="f550"/>
                  </a:moveTo>
                  <a:lnTo>
                    <a:pt x="f557" y="f550"/>
                  </a:lnTo>
                  <a:lnTo>
                    <a:pt x="f558" y="f553"/>
                  </a:lnTo>
                  <a:lnTo>
                    <a:pt x="f558" y="f554"/>
                  </a:lnTo>
                  <a:lnTo>
                    <a:pt x="f557" y="f494"/>
                  </a:lnTo>
                  <a:lnTo>
                    <a:pt x="f556" y="f494"/>
                  </a:lnTo>
                  <a:lnTo>
                    <a:pt x="f559" y="f554"/>
                  </a:lnTo>
                  <a:lnTo>
                    <a:pt x="f559" y="f553"/>
                  </a:lnTo>
                  <a:lnTo>
                    <a:pt x="f556" y="f550"/>
                  </a:lnTo>
                  <a:close/>
                </a:path>
                <a:path w="6172200" h="1781175">
                  <a:moveTo>
                    <a:pt x="f560" y="f550"/>
                  </a:moveTo>
                  <a:lnTo>
                    <a:pt x="f561" y="f550"/>
                  </a:lnTo>
                  <a:lnTo>
                    <a:pt x="f562" y="f553"/>
                  </a:lnTo>
                  <a:lnTo>
                    <a:pt x="f562" y="f554"/>
                  </a:lnTo>
                  <a:lnTo>
                    <a:pt x="f561" y="f494"/>
                  </a:lnTo>
                  <a:lnTo>
                    <a:pt x="f560" y="f494"/>
                  </a:lnTo>
                  <a:lnTo>
                    <a:pt x="f563" y="f554"/>
                  </a:lnTo>
                  <a:lnTo>
                    <a:pt x="f563" y="f553"/>
                  </a:lnTo>
                  <a:lnTo>
                    <a:pt x="f560" y="f550"/>
                  </a:lnTo>
                  <a:close/>
                </a:path>
                <a:path w="6172200" h="1781175">
                  <a:moveTo>
                    <a:pt x="f564" y="f550"/>
                  </a:moveTo>
                  <a:lnTo>
                    <a:pt x="f565" y="f550"/>
                  </a:lnTo>
                  <a:lnTo>
                    <a:pt x="f566" y="f553"/>
                  </a:lnTo>
                  <a:lnTo>
                    <a:pt x="f566" y="f554"/>
                  </a:lnTo>
                  <a:lnTo>
                    <a:pt x="f565" y="f494"/>
                  </a:lnTo>
                  <a:lnTo>
                    <a:pt x="f564" y="f494"/>
                  </a:lnTo>
                  <a:lnTo>
                    <a:pt x="f567" y="f554"/>
                  </a:lnTo>
                  <a:lnTo>
                    <a:pt x="f567" y="f553"/>
                  </a:lnTo>
                  <a:lnTo>
                    <a:pt x="f564" y="f550"/>
                  </a:lnTo>
                  <a:close/>
                </a:path>
                <a:path w="6172200" h="1781175">
                  <a:moveTo>
                    <a:pt x="f568" y="f550"/>
                  </a:moveTo>
                  <a:lnTo>
                    <a:pt x="f569" y="f550"/>
                  </a:lnTo>
                  <a:lnTo>
                    <a:pt x="f570" y="f553"/>
                  </a:lnTo>
                  <a:lnTo>
                    <a:pt x="f570" y="f554"/>
                  </a:lnTo>
                  <a:lnTo>
                    <a:pt x="f569" y="f494"/>
                  </a:lnTo>
                  <a:lnTo>
                    <a:pt x="f568" y="f494"/>
                  </a:lnTo>
                  <a:lnTo>
                    <a:pt x="f153" y="f554"/>
                  </a:lnTo>
                  <a:lnTo>
                    <a:pt x="f153" y="f553"/>
                  </a:lnTo>
                  <a:lnTo>
                    <a:pt x="f568" y="f550"/>
                  </a:lnTo>
                  <a:close/>
                </a:path>
                <a:path w="6172200" h="1781175">
                  <a:moveTo>
                    <a:pt x="f571" y="f572"/>
                  </a:moveTo>
                  <a:lnTo>
                    <a:pt x="f573" y="f572"/>
                  </a:lnTo>
                  <a:lnTo>
                    <a:pt x="f574" y="f575"/>
                  </a:lnTo>
                  <a:lnTo>
                    <a:pt x="f574" y="f576"/>
                  </a:lnTo>
                  <a:lnTo>
                    <a:pt x="f573" y="f499"/>
                  </a:lnTo>
                  <a:lnTo>
                    <a:pt x="f571" y="f499"/>
                  </a:lnTo>
                  <a:lnTo>
                    <a:pt x="f577" y="f576"/>
                  </a:lnTo>
                  <a:lnTo>
                    <a:pt x="f577" y="f575"/>
                  </a:lnTo>
                  <a:lnTo>
                    <a:pt x="f571" y="f572"/>
                  </a:lnTo>
                  <a:close/>
                </a:path>
                <a:path w="6172200" h="1781175">
                  <a:moveTo>
                    <a:pt x="f578" y="f572"/>
                  </a:moveTo>
                  <a:lnTo>
                    <a:pt x="f579" y="f572"/>
                  </a:lnTo>
                  <a:lnTo>
                    <a:pt x="f206" y="f575"/>
                  </a:lnTo>
                  <a:lnTo>
                    <a:pt x="f206" y="f576"/>
                  </a:lnTo>
                  <a:lnTo>
                    <a:pt x="f579" y="f499"/>
                  </a:lnTo>
                  <a:lnTo>
                    <a:pt x="f578" y="f499"/>
                  </a:lnTo>
                  <a:lnTo>
                    <a:pt x="f580" y="f576"/>
                  </a:lnTo>
                  <a:lnTo>
                    <a:pt x="f580" y="f575"/>
                  </a:lnTo>
                  <a:lnTo>
                    <a:pt x="f578" y="f572"/>
                  </a:lnTo>
                  <a:close/>
                </a:path>
                <a:path w="6172200" h="1781175">
                  <a:moveTo>
                    <a:pt x="f419" y="f581"/>
                  </a:moveTo>
                  <a:lnTo>
                    <a:pt x="f420" y="f581"/>
                  </a:lnTo>
                  <a:lnTo>
                    <a:pt x="f421" y="f582"/>
                  </a:lnTo>
                  <a:lnTo>
                    <a:pt x="f421" y="f583"/>
                  </a:lnTo>
                  <a:lnTo>
                    <a:pt x="f420" y="f517"/>
                  </a:lnTo>
                  <a:lnTo>
                    <a:pt x="f419" y="f517"/>
                  </a:lnTo>
                  <a:lnTo>
                    <a:pt x="f422" y="f583"/>
                  </a:lnTo>
                  <a:lnTo>
                    <a:pt x="f422" y="f582"/>
                  </a:lnTo>
                  <a:lnTo>
                    <a:pt x="f419" y="f581"/>
                  </a:lnTo>
                  <a:close/>
                </a:path>
                <a:path w="6172200" h="1781175">
                  <a:moveTo>
                    <a:pt x="f584" y="f581"/>
                  </a:moveTo>
                  <a:lnTo>
                    <a:pt x="f585" y="f581"/>
                  </a:lnTo>
                  <a:lnTo>
                    <a:pt x="f231" y="f582"/>
                  </a:lnTo>
                  <a:lnTo>
                    <a:pt x="f231" y="f583"/>
                  </a:lnTo>
                  <a:lnTo>
                    <a:pt x="f585" y="f517"/>
                  </a:lnTo>
                  <a:lnTo>
                    <a:pt x="f584" y="f517"/>
                  </a:lnTo>
                  <a:lnTo>
                    <a:pt x="f586" y="f583"/>
                  </a:lnTo>
                  <a:lnTo>
                    <a:pt x="f586" y="f582"/>
                  </a:lnTo>
                  <a:lnTo>
                    <a:pt x="f584" y="f581"/>
                  </a:lnTo>
                  <a:close/>
                </a:path>
                <a:path w="6172200" h="1781175">
                  <a:moveTo>
                    <a:pt x="f587" y="f588"/>
                  </a:moveTo>
                  <a:lnTo>
                    <a:pt x="f589" y="f588"/>
                  </a:lnTo>
                  <a:lnTo>
                    <a:pt x="f590" y="f591"/>
                  </a:lnTo>
                  <a:lnTo>
                    <a:pt x="f590" y="f592"/>
                  </a:lnTo>
                  <a:lnTo>
                    <a:pt x="f589" y="f531"/>
                  </a:lnTo>
                  <a:lnTo>
                    <a:pt x="f587" y="f531"/>
                  </a:lnTo>
                  <a:lnTo>
                    <a:pt x="f593" y="f592"/>
                  </a:lnTo>
                  <a:lnTo>
                    <a:pt x="f593" y="f591"/>
                  </a:lnTo>
                  <a:lnTo>
                    <a:pt x="f587" y="f588"/>
                  </a:lnTo>
                  <a:close/>
                </a:path>
                <a:path w="6172200" h="1781175">
                  <a:moveTo>
                    <a:pt x="f594" y="f588"/>
                  </a:moveTo>
                  <a:lnTo>
                    <a:pt x="f595" y="f588"/>
                  </a:lnTo>
                  <a:lnTo>
                    <a:pt x="f596" y="f591"/>
                  </a:lnTo>
                  <a:lnTo>
                    <a:pt x="f596" y="f592"/>
                  </a:lnTo>
                  <a:lnTo>
                    <a:pt x="f595" y="f531"/>
                  </a:lnTo>
                  <a:lnTo>
                    <a:pt x="f594" y="f531"/>
                  </a:lnTo>
                  <a:lnTo>
                    <a:pt x="f597" y="f592"/>
                  </a:lnTo>
                  <a:lnTo>
                    <a:pt x="f597" y="f591"/>
                  </a:lnTo>
                  <a:lnTo>
                    <a:pt x="f594" y="f588"/>
                  </a:lnTo>
                  <a:close/>
                </a:path>
                <a:path w="6172200" h="1781175">
                  <a:moveTo>
                    <a:pt x="f598" y="f588"/>
                  </a:moveTo>
                  <a:lnTo>
                    <a:pt x="f599" y="f588"/>
                  </a:lnTo>
                  <a:lnTo>
                    <a:pt x="f600" y="f591"/>
                  </a:lnTo>
                  <a:lnTo>
                    <a:pt x="f600" y="f592"/>
                  </a:lnTo>
                  <a:lnTo>
                    <a:pt x="f599" y="f531"/>
                  </a:lnTo>
                  <a:lnTo>
                    <a:pt x="f598" y="f531"/>
                  </a:lnTo>
                  <a:lnTo>
                    <a:pt x="f601" y="f592"/>
                  </a:lnTo>
                  <a:lnTo>
                    <a:pt x="f601" y="f591"/>
                  </a:lnTo>
                  <a:lnTo>
                    <a:pt x="f598" y="f588"/>
                  </a:lnTo>
                  <a:close/>
                </a:path>
                <a:path w="6172200" h="1781175">
                  <a:moveTo>
                    <a:pt x="f602" y="f603"/>
                  </a:moveTo>
                  <a:lnTo>
                    <a:pt x="f604" y="f603"/>
                  </a:lnTo>
                  <a:lnTo>
                    <a:pt x="f605" y="f606"/>
                  </a:lnTo>
                  <a:lnTo>
                    <a:pt x="f605" y="f607"/>
                  </a:lnTo>
                  <a:lnTo>
                    <a:pt x="f604" y="f550"/>
                  </a:lnTo>
                  <a:lnTo>
                    <a:pt x="f602" y="f550"/>
                  </a:lnTo>
                  <a:lnTo>
                    <a:pt x="f608" y="f607"/>
                  </a:lnTo>
                  <a:lnTo>
                    <a:pt x="f608" y="f606"/>
                  </a:lnTo>
                  <a:lnTo>
                    <a:pt x="f602" y="f603"/>
                  </a:lnTo>
                  <a:close/>
                </a:path>
                <a:path w="6172200" h="1781175">
                  <a:moveTo>
                    <a:pt x="f609" y="f610"/>
                  </a:moveTo>
                  <a:lnTo>
                    <a:pt x="f611" y="f610"/>
                  </a:lnTo>
                  <a:lnTo>
                    <a:pt x="f612" y="f613"/>
                  </a:lnTo>
                  <a:lnTo>
                    <a:pt x="f612" y="f614"/>
                  </a:lnTo>
                  <a:lnTo>
                    <a:pt x="f611" y="f572"/>
                  </a:lnTo>
                  <a:lnTo>
                    <a:pt x="f609" y="f572"/>
                  </a:lnTo>
                  <a:lnTo>
                    <a:pt x="f615" y="f614"/>
                  </a:lnTo>
                  <a:lnTo>
                    <a:pt x="f615" y="f613"/>
                  </a:lnTo>
                  <a:lnTo>
                    <a:pt x="f609" y="f610"/>
                  </a:lnTo>
                  <a:close/>
                </a:path>
                <a:path w="6172200" h="1781175">
                  <a:moveTo>
                    <a:pt x="f616" y="f610"/>
                  </a:moveTo>
                  <a:lnTo>
                    <a:pt x="f617" y="f610"/>
                  </a:lnTo>
                  <a:lnTo>
                    <a:pt x="f618" y="f613"/>
                  </a:lnTo>
                  <a:lnTo>
                    <a:pt x="f618" y="f614"/>
                  </a:lnTo>
                  <a:lnTo>
                    <a:pt x="f617" y="f572"/>
                  </a:lnTo>
                  <a:lnTo>
                    <a:pt x="f616" y="f572"/>
                  </a:lnTo>
                  <a:lnTo>
                    <a:pt x="f619" y="f614"/>
                  </a:lnTo>
                  <a:lnTo>
                    <a:pt x="f619" y="f613"/>
                  </a:lnTo>
                  <a:lnTo>
                    <a:pt x="f616" y="f610"/>
                  </a:lnTo>
                  <a:close/>
                </a:path>
                <a:path w="6172200" h="1781175">
                  <a:moveTo>
                    <a:pt x="f620" y="f621"/>
                  </a:moveTo>
                  <a:lnTo>
                    <a:pt x="f622" y="f621"/>
                  </a:lnTo>
                  <a:lnTo>
                    <a:pt x="f623" y="f624"/>
                  </a:lnTo>
                  <a:lnTo>
                    <a:pt x="f623" y="f625"/>
                  </a:lnTo>
                  <a:lnTo>
                    <a:pt x="f622" y="f626"/>
                  </a:lnTo>
                  <a:lnTo>
                    <a:pt x="f620" y="f626"/>
                  </a:lnTo>
                  <a:lnTo>
                    <a:pt x="f627" y="f625"/>
                  </a:lnTo>
                  <a:lnTo>
                    <a:pt x="f627" y="f624"/>
                  </a:lnTo>
                  <a:lnTo>
                    <a:pt x="f620" y="f621"/>
                  </a:lnTo>
                  <a:close/>
                </a:path>
                <a:path w="6172200" h="1781175">
                  <a:moveTo>
                    <a:pt x="f628" y="f629"/>
                  </a:moveTo>
                  <a:lnTo>
                    <a:pt x="f630" y="f629"/>
                  </a:lnTo>
                  <a:lnTo>
                    <a:pt x="f631" y="f632"/>
                  </a:lnTo>
                  <a:lnTo>
                    <a:pt x="f631" y="f633"/>
                  </a:lnTo>
                  <a:lnTo>
                    <a:pt x="f630" y="f581"/>
                  </a:lnTo>
                  <a:lnTo>
                    <a:pt x="f628" y="f581"/>
                  </a:lnTo>
                  <a:lnTo>
                    <a:pt x="f634" y="f633"/>
                  </a:lnTo>
                  <a:lnTo>
                    <a:pt x="f634" y="f632"/>
                  </a:lnTo>
                  <a:lnTo>
                    <a:pt x="f628" y="f629"/>
                  </a:lnTo>
                  <a:close/>
                </a:path>
                <a:path w="6172200" h="1781175">
                  <a:moveTo>
                    <a:pt x="f635" y="f629"/>
                  </a:moveTo>
                  <a:lnTo>
                    <a:pt x="f636" y="f629"/>
                  </a:lnTo>
                  <a:lnTo>
                    <a:pt x="f637" y="f632"/>
                  </a:lnTo>
                  <a:lnTo>
                    <a:pt x="f637" y="f633"/>
                  </a:lnTo>
                  <a:lnTo>
                    <a:pt x="f636" y="f581"/>
                  </a:lnTo>
                  <a:lnTo>
                    <a:pt x="f635" y="f581"/>
                  </a:lnTo>
                  <a:lnTo>
                    <a:pt x="f638" y="f633"/>
                  </a:lnTo>
                  <a:lnTo>
                    <a:pt x="f638" y="f632"/>
                  </a:lnTo>
                  <a:lnTo>
                    <a:pt x="f635" y="f629"/>
                  </a:lnTo>
                  <a:close/>
                </a:path>
                <a:path w="6172200" h="1781175">
                  <a:moveTo>
                    <a:pt x="f639" y="f640"/>
                  </a:moveTo>
                  <a:lnTo>
                    <a:pt x="f641" y="f640"/>
                  </a:lnTo>
                  <a:lnTo>
                    <a:pt x="f642" y="f643"/>
                  </a:lnTo>
                  <a:lnTo>
                    <a:pt x="f642" y="f644"/>
                  </a:lnTo>
                  <a:lnTo>
                    <a:pt x="f641" y="f588"/>
                  </a:lnTo>
                  <a:lnTo>
                    <a:pt x="f639" y="f588"/>
                  </a:lnTo>
                  <a:lnTo>
                    <a:pt x="f645" y="f644"/>
                  </a:lnTo>
                  <a:lnTo>
                    <a:pt x="f645" y="f643"/>
                  </a:lnTo>
                  <a:lnTo>
                    <a:pt x="f639" y="f640"/>
                  </a:lnTo>
                  <a:close/>
                </a:path>
                <a:path w="6172200" h="1781175">
                  <a:moveTo>
                    <a:pt x="f646" y="f640"/>
                  </a:moveTo>
                  <a:lnTo>
                    <a:pt x="f647" y="f640"/>
                  </a:lnTo>
                  <a:lnTo>
                    <a:pt x="f648" y="f643"/>
                  </a:lnTo>
                  <a:lnTo>
                    <a:pt x="f648" y="f644"/>
                  </a:lnTo>
                  <a:lnTo>
                    <a:pt x="f647" y="f588"/>
                  </a:lnTo>
                  <a:lnTo>
                    <a:pt x="f646" y="f588"/>
                  </a:lnTo>
                  <a:lnTo>
                    <a:pt x="f649" y="f644"/>
                  </a:lnTo>
                  <a:lnTo>
                    <a:pt x="f649" y="f643"/>
                  </a:lnTo>
                  <a:lnTo>
                    <a:pt x="f646" y="f640"/>
                  </a:lnTo>
                  <a:close/>
                </a:path>
                <a:path w="6172200" h="1781175">
                  <a:moveTo>
                    <a:pt x="f650" y="f640"/>
                  </a:moveTo>
                  <a:lnTo>
                    <a:pt x="f651" y="f640"/>
                  </a:lnTo>
                  <a:lnTo>
                    <a:pt x="f652" y="f643"/>
                  </a:lnTo>
                  <a:lnTo>
                    <a:pt x="f652" y="f644"/>
                  </a:lnTo>
                  <a:lnTo>
                    <a:pt x="f651" y="f588"/>
                  </a:lnTo>
                  <a:lnTo>
                    <a:pt x="f650" y="f588"/>
                  </a:lnTo>
                  <a:lnTo>
                    <a:pt x="f653" y="f644"/>
                  </a:lnTo>
                  <a:lnTo>
                    <a:pt x="f653" y="f643"/>
                  </a:lnTo>
                  <a:lnTo>
                    <a:pt x="f650" y="f640"/>
                  </a:lnTo>
                  <a:close/>
                </a:path>
                <a:path w="6172200" h="1781175">
                  <a:moveTo>
                    <a:pt x="f654" y="f640"/>
                  </a:moveTo>
                  <a:lnTo>
                    <a:pt x="f655" y="f640"/>
                  </a:lnTo>
                  <a:lnTo>
                    <a:pt x="f344" y="f643"/>
                  </a:lnTo>
                  <a:lnTo>
                    <a:pt x="f344" y="f644"/>
                  </a:lnTo>
                  <a:lnTo>
                    <a:pt x="f655" y="f588"/>
                  </a:lnTo>
                  <a:lnTo>
                    <a:pt x="f654" y="f588"/>
                  </a:lnTo>
                  <a:lnTo>
                    <a:pt x="f656" y="f644"/>
                  </a:lnTo>
                  <a:lnTo>
                    <a:pt x="f656" y="f643"/>
                  </a:lnTo>
                  <a:lnTo>
                    <a:pt x="f654" y="f640"/>
                  </a:lnTo>
                  <a:close/>
                </a:path>
                <a:path w="6172200" h="1781175">
                  <a:moveTo>
                    <a:pt x="f657" y="f658"/>
                  </a:moveTo>
                  <a:lnTo>
                    <a:pt x="f659" y="f658"/>
                  </a:lnTo>
                  <a:lnTo>
                    <a:pt x="f660" y="f661"/>
                  </a:lnTo>
                  <a:lnTo>
                    <a:pt x="f660" y="f662"/>
                  </a:lnTo>
                  <a:lnTo>
                    <a:pt x="f659" y="f663"/>
                  </a:lnTo>
                  <a:lnTo>
                    <a:pt x="f657" y="f663"/>
                  </a:lnTo>
                  <a:lnTo>
                    <a:pt x="f664" y="f662"/>
                  </a:lnTo>
                  <a:lnTo>
                    <a:pt x="f664" y="f661"/>
                  </a:lnTo>
                  <a:lnTo>
                    <a:pt x="f657" y="f658"/>
                  </a:lnTo>
                  <a:close/>
                </a:path>
                <a:path w="6172200" h="1781175">
                  <a:moveTo>
                    <a:pt x="f665" y="f666"/>
                  </a:moveTo>
                  <a:lnTo>
                    <a:pt x="f667" y="f666"/>
                  </a:lnTo>
                  <a:lnTo>
                    <a:pt x="f668" y="f669"/>
                  </a:lnTo>
                  <a:lnTo>
                    <a:pt x="f668" y="f670"/>
                  </a:lnTo>
                  <a:lnTo>
                    <a:pt x="f667" y="f610"/>
                  </a:lnTo>
                  <a:lnTo>
                    <a:pt x="f665" y="f610"/>
                  </a:lnTo>
                  <a:lnTo>
                    <a:pt x="f671" y="f670"/>
                  </a:lnTo>
                  <a:lnTo>
                    <a:pt x="f671" y="f669"/>
                  </a:lnTo>
                  <a:lnTo>
                    <a:pt x="f665" y="f666"/>
                  </a:lnTo>
                  <a:close/>
                </a:path>
                <a:path w="6172200" h="1781175">
                  <a:moveTo>
                    <a:pt x="f672" y="f673"/>
                  </a:moveTo>
                  <a:lnTo>
                    <a:pt x="f674" y="f673"/>
                  </a:lnTo>
                  <a:lnTo>
                    <a:pt x="f675" y="f676"/>
                  </a:lnTo>
                  <a:lnTo>
                    <a:pt x="f675" y="f677"/>
                  </a:lnTo>
                  <a:lnTo>
                    <a:pt x="f674" y="f621"/>
                  </a:lnTo>
                  <a:lnTo>
                    <a:pt x="f672" y="f621"/>
                  </a:lnTo>
                  <a:lnTo>
                    <a:pt x="f678" y="f677"/>
                  </a:lnTo>
                  <a:lnTo>
                    <a:pt x="f678" y="f676"/>
                  </a:lnTo>
                  <a:lnTo>
                    <a:pt x="f672" y="f673"/>
                  </a:lnTo>
                  <a:close/>
                </a:path>
                <a:path w="6172200" h="1781175">
                  <a:moveTo>
                    <a:pt x="f679" y="f673"/>
                  </a:moveTo>
                  <a:lnTo>
                    <a:pt x="f680" y="f673"/>
                  </a:lnTo>
                  <a:lnTo>
                    <a:pt x="f681" y="f676"/>
                  </a:lnTo>
                  <a:lnTo>
                    <a:pt x="f681" y="f677"/>
                  </a:lnTo>
                  <a:lnTo>
                    <a:pt x="f680" y="f621"/>
                  </a:lnTo>
                  <a:lnTo>
                    <a:pt x="f679" y="f621"/>
                  </a:lnTo>
                  <a:lnTo>
                    <a:pt x="f682" y="f677"/>
                  </a:lnTo>
                  <a:lnTo>
                    <a:pt x="f682" y="f676"/>
                  </a:lnTo>
                  <a:lnTo>
                    <a:pt x="f679" y="f673"/>
                  </a:lnTo>
                  <a:close/>
                </a:path>
                <a:path w="6172200" h="1781175">
                  <a:moveTo>
                    <a:pt x="f683" y="f684"/>
                  </a:moveTo>
                  <a:lnTo>
                    <a:pt x="f685" y="f684"/>
                  </a:lnTo>
                  <a:lnTo>
                    <a:pt x="f686" y="f687"/>
                  </a:lnTo>
                  <a:lnTo>
                    <a:pt x="f686" y="f688"/>
                  </a:lnTo>
                  <a:lnTo>
                    <a:pt x="f685" y="f629"/>
                  </a:lnTo>
                  <a:lnTo>
                    <a:pt x="f683" y="f629"/>
                  </a:lnTo>
                  <a:lnTo>
                    <a:pt x="f689" y="f688"/>
                  </a:lnTo>
                  <a:lnTo>
                    <a:pt x="f689" y="f687"/>
                  </a:lnTo>
                  <a:lnTo>
                    <a:pt x="f683" y="f684"/>
                  </a:lnTo>
                  <a:close/>
                </a:path>
                <a:path w="6172200" h="1781175">
                  <a:moveTo>
                    <a:pt x="f690" y="f684"/>
                  </a:moveTo>
                  <a:lnTo>
                    <a:pt x="f691" y="f684"/>
                  </a:lnTo>
                  <a:lnTo>
                    <a:pt x="f340" y="f687"/>
                  </a:lnTo>
                  <a:lnTo>
                    <a:pt x="f340" y="f688"/>
                  </a:lnTo>
                  <a:lnTo>
                    <a:pt x="f691" y="f629"/>
                  </a:lnTo>
                  <a:lnTo>
                    <a:pt x="f690" y="f629"/>
                  </a:lnTo>
                  <a:lnTo>
                    <a:pt x="f15" y="f688"/>
                  </a:lnTo>
                  <a:lnTo>
                    <a:pt x="f15" y="f687"/>
                  </a:lnTo>
                  <a:lnTo>
                    <a:pt x="f690" y="f684"/>
                  </a:lnTo>
                  <a:close/>
                </a:path>
                <a:path w="6172200" h="1781175">
                  <a:moveTo>
                    <a:pt x="f692" y="f684"/>
                  </a:moveTo>
                  <a:lnTo>
                    <a:pt x="f693" y="f684"/>
                  </a:lnTo>
                  <a:lnTo>
                    <a:pt x="f694" y="f687"/>
                  </a:lnTo>
                  <a:lnTo>
                    <a:pt x="f694" y="f688"/>
                  </a:lnTo>
                  <a:lnTo>
                    <a:pt x="f693" y="f629"/>
                  </a:lnTo>
                  <a:lnTo>
                    <a:pt x="f692" y="f629"/>
                  </a:lnTo>
                  <a:lnTo>
                    <a:pt x="f695" y="f688"/>
                  </a:lnTo>
                  <a:lnTo>
                    <a:pt x="f695" y="f687"/>
                  </a:lnTo>
                  <a:lnTo>
                    <a:pt x="f692" y="f684"/>
                  </a:lnTo>
                  <a:close/>
                </a:path>
                <a:path w="6172200" h="1781175">
                  <a:moveTo>
                    <a:pt x="f696" y="f684"/>
                  </a:moveTo>
                  <a:lnTo>
                    <a:pt x="f697" y="f684"/>
                  </a:lnTo>
                  <a:lnTo>
                    <a:pt x="f356" y="f687"/>
                  </a:lnTo>
                  <a:lnTo>
                    <a:pt x="f356" y="f688"/>
                  </a:lnTo>
                  <a:lnTo>
                    <a:pt x="f697" y="f629"/>
                  </a:lnTo>
                  <a:lnTo>
                    <a:pt x="f696" y="f629"/>
                  </a:lnTo>
                  <a:lnTo>
                    <a:pt x="f698" y="f688"/>
                  </a:lnTo>
                  <a:lnTo>
                    <a:pt x="f698" y="f687"/>
                  </a:lnTo>
                  <a:lnTo>
                    <a:pt x="f696" y="f684"/>
                  </a:lnTo>
                  <a:close/>
                </a:path>
                <a:path w="6172200" h="1781175">
                  <a:moveTo>
                    <a:pt x="f699" y="f700"/>
                  </a:moveTo>
                  <a:lnTo>
                    <a:pt x="f701" y="f700"/>
                  </a:lnTo>
                  <a:lnTo>
                    <a:pt x="f306" y="f702"/>
                  </a:lnTo>
                  <a:lnTo>
                    <a:pt x="f306" y="f703"/>
                  </a:lnTo>
                  <a:lnTo>
                    <a:pt x="f701" y="f640"/>
                  </a:lnTo>
                  <a:lnTo>
                    <a:pt x="f699" y="f640"/>
                  </a:lnTo>
                  <a:lnTo>
                    <a:pt x="f519" y="f703"/>
                  </a:lnTo>
                  <a:lnTo>
                    <a:pt x="f519" y="f702"/>
                  </a:lnTo>
                  <a:lnTo>
                    <a:pt x="f699" y="f700"/>
                  </a:lnTo>
                  <a:close/>
                </a:path>
                <a:path w="6172200" h="1781175">
                  <a:moveTo>
                    <a:pt x="f704" y="f700"/>
                  </a:moveTo>
                  <a:lnTo>
                    <a:pt x="f705" y="f700"/>
                  </a:lnTo>
                  <a:lnTo>
                    <a:pt x="f706" y="f702"/>
                  </a:lnTo>
                  <a:lnTo>
                    <a:pt x="f706" y="f703"/>
                  </a:lnTo>
                  <a:lnTo>
                    <a:pt x="f705" y="f640"/>
                  </a:lnTo>
                  <a:lnTo>
                    <a:pt x="f704" y="f640"/>
                  </a:lnTo>
                  <a:lnTo>
                    <a:pt x="f707" y="f703"/>
                  </a:lnTo>
                  <a:lnTo>
                    <a:pt x="f707" y="f702"/>
                  </a:lnTo>
                  <a:lnTo>
                    <a:pt x="f704" y="f700"/>
                  </a:lnTo>
                  <a:close/>
                </a:path>
                <a:path w="6172200" h="1781175">
                  <a:moveTo>
                    <a:pt x="f708" y="f700"/>
                  </a:moveTo>
                  <a:lnTo>
                    <a:pt x="f709" y="f700"/>
                  </a:lnTo>
                  <a:lnTo>
                    <a:pt x="f511" y="f702"/>
                  </a:lnTo>
                  <a:lnTo>
                    <a:pt x="f511" y="f703"/>
                  </a:lnTo>
                  <a:lnTo>
                    <a:pt x="f709" y="f640"/>
                  </a:lnTo>
                  <a:lnTo>
                    <a:pt x="f708" y="f640"/>
                  </a:lnTo>
                  <a:lnTo>
                    <a:pt x="f710" y="f703"/>
                  </a:lnTo>
                  <a:lnTo>
                    <a:pt x="f710" y="f702"/>
                  </a:lnTo>
                  <a:lnTo>
                    <a:pt x="f708" y="f700"/>
                  </a:lnTo>
                  <a:close/>
                </a:path>
                <a:path w="6172200" h="1781175">
                  <a:moveTo>
                    <a:pt x="f711" y="f712"/>
                  </a:moveTo>
                  <a:lnTo>
                    <a:pt x="f713" y="f712"/>
                  </a:lnTo>
                  <a:lnTo>
                    <a:pt x="f714" y="f715"/>
                  </a:lnTo>
                  <a:lnTo>
                    <a:pt x="f714" y="f716"/>
                  </a:lnTo>
                  <a:lnTo>
                    <a:pt x="f713" y="f658"/>
                  </a:lnTo>
                  <a:lnTo>
                    <a:pt x="f711" y="f658"/>
                  </a:lnTo>
                  <a:lnTo>
                    <a:pt x="f717" y="f716"/>
                  </a:lnTo>
                  <a:lnTo>
                    <a:pt x="f717" y="f715"/>
                  </a:lnTo>
                  <a:lnTo>
                    <a:pt x="f711" y="f712"/>
                  </a:lnTo>
                  <a:close/>
                </a:path>
                <a:path w="6172200" h="1781175">
                  <a:moveTo>
                    <a:pt x="f718" y="f712"/>
                  </a:moveTo>
                  <a:lnTo>
                    <a:pt x="f719" y="f712"/>
                  </a:lnTo>
                  <a:lnTo>
                    <a:pt x="f720" y="f715"/>
                  </a:lnTo>
                  <a:lnTo>
                    <a:pt x="f720" y="f716"/>
                  </a:lnTo>
                  <a:lnTo>
                    <a:pt x="f719" y="f658"/>
                  </a:lnTo>
                  <a:lnTo>
                    <a:pt x="f718" y="f658"/>
                  </a:lnTo>
                  <a:lnTo>
                    <a:pt x="f528" y="f716"/>
                  </a:lnTo>
                  <a:lnTo>
                    <a:pt x="f528" y="f715"/>
                  </a:lnTo>
                  <a:lnTo>
                    <a:pt x="f718" y="f712"/>
                  </a:lnTo>
                  <a:close/>
                </a:path>
                <a:path w="6172200" h="1781175">
                  <a:moveTo>
                    <a:pt x="f721" y="f712"/>
                  </a:moveTo>
                  <a:lnTo>
                    <a:pt x="f722" y="f712"/>
                  </a:lnTo>
                  <a:lnTo>
                    <a:pt x="f723" y="f715"/>
                  </a:lnTo>
                  <a:lnTo>
                    <a:pt x="f723" y="f716"/>
                  </a:lnTo>
                  <a:lnTo>
                    <a:pt x="f722" y="f658"/>
                  </a:lnTo>
                  <a:lnTo>
                    <a:pt x="f721" y="f658"/>
                  </a:lnTo>
                  <a:lnTo>
                    <a:pt x="f570" y="f716"/>
                  </a:lnTo>
                  <a:lnTo>
                    <a:pt x="f570" y="f715"/>
                  </a:lnTo>
                  <a:lnTo>
                    <a:pt x="f721" y="f712"/>
                  </a:lnTo>
                  <a:close/>
                </a:path>
                <a:path w="6172200" h="1781175">
                  <a:moveTo>
                    <a:pt x="f724" y="f725"/>
                  </a:moveTo>
                  <a:lnTo>
                    <a:pt x="f726" y="f725"/>
                  </a:lnTo>
                  <a:lnTo>
                    <a:pt x="f727" y="f728"/>
                  </a:lnTo>
                  <a:lnTo>
                    <a:pt x="f727" y="f729"/>
                  </a:lnTo>
                  <a:lnTo>
                    <a:pt x="f726" y="f730"/>
                  </a:lnTo>
                  <a:lnTo>
                    <a:pt x="f724" y="f730"/>
                  </a:lnTo>
                  <a:lnTo>
                    <a:pt x="f731" y="f729"/>
                  </a:lnTo>
                  <a:lnTo>
                    <a:pt x="f731" y="f728"/>
                  </a:lnTo>
                  <a:lnTo>
                    <a:pt x="f724" y="f725"/>
                  </a:lnTo>
                  <a:close/>
                </a:path>
                <a:path w="6172200" h="1781175">
                  <a:moveTo>
                    <a:pt x="f732" y="f733"/>
                  </a:moveTo>
                  <a:lnTo>
                    <a:pt x="f734" y="f733"/>
                  </a:lnTo>
                  <a:lnTo>
                    <a:pt x="f735" y="f736"/>
                  </a:lnTo>
                  <a:lnTo>
                    <a:pt x="f735" y="f737"/>
                  </a:lnTo>
                  <a:lnTo>
                    <a:pt x="f734" y="f666"/>
                  </a:lnTo>
                  <a:lnTo>
                    <a:pt x="f732" y="f666"/>
                  </a:lnTo>
                  <a:lnTo>
                    <a:pt x="f738" y="f737"/>
                  </a:lnTo>
                  <a:lnTo>
                    <a:pt x="f738" y="f736"/>
                  </a:lnTo>
                  <a:lnTo>
                    <a:pt x="f732" y="f733"/>
                  </a:lnTo>
                  <a:close/>
                </a:path>
                <a:path w="6172200" h="1781175">
                  <a:moveTo>
                    <a:pt x="f739" y="f733"/>
                  </a:moveTo>
                  <a:lnTo>
                    <a:pt x="f740" y="f733"/>
                  </a:lnTo>
                  <a:lnTo>
                    <a:pt x="f291" y="f736"/>
                  </a:lnTo>
                  <a:lnTo>
                    <a:pt x="f291" y="f737"/>
                  </a:lnTo>
                  <a:lnTo>
                    <a:pt x="f740" y="f666"/>
                  </a:lnTo>
                  <a:lnTo>
                    <a:pt x="f739" y="f666"/>
                  </a:lnTo>
                  <a:lnTo>
                    <a:pt x="f741" y="f737"/>
                  </a:lnTo>
                  <a:lnTo>
                    <a:pt x="f741" y="f736"/>
                  </a:lnTo>
                  <a:lnTo>
                    <a:pt x="f739" y="f733"/>
                  </a:lnTo>
                  <a:close/>
                </a:path>
                <a:path w="6172200" h="1781175">
                  <a:moveTo>
                    <a:pt x="f742" y="f733"/>
                  </a:moveTo>
                  <a:lnTo>
                    <a:pt x="f743" y="f733"/>
                  </a:lnTo>
                  <a:lnTo>
                    <a:pt x="f744" y="f736"/>
                  </a:lnTo>
                  <a:lnTo>
                    <a:pt x="f744" y="f737"/>
                  </a:lnTo>
                  <a:lnTo>
                    <a:pt x="f743" y="f666"/>
                  </a:lnTo>
                  <a:lnTo>
                    <a:pt x="f742" y="f666"/>
                  </a:lnTo>
                  <a:lnTo>
                    <a:pt x="f745" y="f737"/>
                  </a:lnTo>
                  <a:lnTo>
                    <a:pt x="f745" y="f736"/>
                  </a:lnTo>
                  <a:lnTo>
                    <a:pt x="f742" y="f733"/>
                  </a:lnTo>
                  <a:close/>
                </a:path>
                <a:path w="6172200" h="1781175">
                  <a:moveTo>
                    <a:pt x="f746" y="f747"/>
                  </a:moveTo>
                  <a:lnTo>
                    <a:pt x="f748" y="f747"/>
                  </a:lnTo>
                  <a:lnTo>
                    <a:pt x="f749" y="f750"/>
                  </a:lnTo>
                  <a:lnTo>
                    <a:pt x="f749" y="f751"/>
                  </a:lnTo>
                  <a:lnTo>
                    <a:pt x="f748" y="f673"/>
                  </a:lnTo>
                  <a:lnTo>
                    <a:pt x="f746" y="f673"/>
                  </a:lnTo>
                  <a:lnTo>
                    <a:pt x="f752" y="f751"/>
                  </a:lnTo>
                  <a:lnTo>
                    <a:pt x="f752" y="f750"/>
                  </a:lnTo>
                  <a:lnTo>
                    <a:pt x="f746" y="f747"/>
                  </a:lnTo>
                  <a:close/>
                </a:path>
                <a:path w="6172200" h="1781175">
                  <a:moveTo>
                    <a:pt x="f578" y="f747"/>
                  </a:moveTo>
                  <a:lnTo>
                    <a:pt x="f579" y="f747"/>
                  </a:lnTo>
                  <a:lnTo>
                    <a:pt x="f206" y="f750"/>
                  </a:lnTo>
                  <a:lnTo>
                    <a:pt x="f206" y="f751"/>
                  </a:lnTo>
                  <a:lnTo>
                    <a:pt x="f579" y="f673"/>
                  </a:lnTo>
                  <a:lnTo>
                    <a:pt x="f578" y="f673"/>
                  </a:lnTo>
                  <a:lnTo>
                    <a:pt x="f580" y="f751"/>
                  </a:lnTo>
                  <a:lnTo>
                    <a:pt x="f580" y="f750"/>
                  </a:lnTo>
                  <a:lnTo>
                    <a:pt x="f578" y="f747"/>
                  </a:lnTo>
                  <a:close/>
                </a:path>
                <a:path w="6172200" h="1781175">
                  <a:moveTo>
                    <a:pt x="f753" y="f754"/>
                  </a:moveTo>
                  <a:lnTo>
                    <a:pt x="f755" y="f754"/>
                  </a:lnTo>
                  <a:lnTo>
                    <a:pt x="f756" y="f757"/>
                  </a:lnTo>
                  <a:lnTo>
                    <a:pt x="f756" y="f758"/>
                  </a:lnTo>
                  <a:lnTo>
                    <a:pt x="f755" y="f684"/>
                  </a:lnTo>
                  <a:lnTo>
                    <a:pt x="f753" y="f684"/>
                  </a:lnTo>
                  <a:lnTo>
                    <a:pt x="f759" y="f758"/>
                  </a:lnTo>
                  <a:lnTo>
                    <a:pt x="f759" y="f757"/>
                  </a:lnTo>
                  <a:lnTo>
                    <a:pt x="f753" y="f754"/>
                  </a:lnTo>
                  <a:close/>
                </a:path>
                <a:path w="6172200" h="1781175">
                  <a:moveTo>
                    <a:pt x="f760" y="f754"/>
                  </a:moveTo>
                  <a:lnTo>
                    <a:pt x="f761" y="f754"/>
                  </a:lnTo>
                  <a:lnTo>
                    <a:pt x="f762" y="f757"/>
                  </a:lnTo>
                  <a:lnTo>
                    <a:pt x="f762" y="f758"/>
                  </a:lnTo>
                  <a:lnTo>
                    <a:pt x="f761" y="f684"/>
                  </a:lnTo>
                  <a:lnTo>
                    <a:pt x="f760" y="f684"/>
                  </a:lnTo>
                  <a:lnTo>
                    <a:pt x="f763" y="f758"/>
                  </a:lnTo>
                  <a:lnTo>
                    <a:pt x="f763" y="f757"/>
                  </a:lnTo>
                  <a:lnTo>
                    <a:pt x="f760" y="f754"/>
                  </a:lnTo>
                  <a:close/>
                </a:path>
                <a:path w="6172200" h="1781175">
                  <a:moveTo>
                    <a:pt x="f764" y="f754"/>
                  </a:moveTo>
                  <a:lnTo>
                    <a:pt x="f765" y="f754"/>
                  </a:lnTo>
                  <a:lnTo>
                    <a:pt x="f559" y="f757"/>
                  </a:lnTo>
                  <a:lnTo>
                    <a:pt x="f559" y="f758"/>
                  </a:lnTo>
                  <a:lnTo>
                    <a:pt x="f765" y="f684"/>
                  </a:lnTo>
                  <a:lnTo>
                    <a:pt x="f764" y="f684"/>
                  </a:lnTo>
                  <a:lnTo>
                    <a:pt x="f766" y="f758"/>
                  </a:lnTo>
                  <a:lnTo>
                    <a:pt x="f766" y="f757"/>
                  </a:lnTo>
                  <a:lnTo>
                    <a:pt x="f764" y="f754"/>
                  </a:lnTo>
                  <a:close/>
                </a:path>
                <a:path w="6172200" h="1781175">
                  <a:moveTo>
                    <a:pt x="f767" y="f754"/>
                  </a:moveTo>
                  <a:lnTo>
                    <a:pt x="f768" y="f754"/>
                  </a:lnTo>
                  <a:lnTo>
                    <a:pt x="f769" y="f757"/>
                  </a:lnTo>
                  <a:lnTo>
                    <a:pt x="f769" y="f758"/>
                  </a:lnTo>
                  <a:lnTo>
                    <a:pt x="f768" y="f684"/>
                  </a:lnTo>
                  <a:lnTo>
                    <a:pt x="f767" y="f684"/>
                  </a:lnTo>
                  <a:lnTo>
                    <a:pt x="f770" y="f758"/>
                  </a:lnTo>
                  <a:lnTo>
                    <a:pt x="f770" y="f757"/>
                  </a:lnTo>
                  <a:lnTo>
                    <a:pt x="f767" y="f754"/>
                  </a:lnTo>
                  <a:close/>
                </a:path>
                <a:path w="6172200" h="1781175">
                  <a:moveTo>
                    <a:pt x="f771" y="f772"/>
                  </a:moveTo>
                  <a:lnTo>
                    <a:pt x="f773" y="f772"/>
                  </a:lnTo>
                  <a:lnTo>
                    <a:pt x="f774" y="f775"/>
                  </a:lnTo>
                  <a:lnTo>
                    <a:pt x="f774" y="f776"/>
                  </a:lnTo>
                  <a:lnTo>
                    <a:pt x="f773" y="f700"/>
                  </a:lnTo>
                  <a:lnTo>
                    <a:pt x="f771" y="f700"/>
                  </a:lnTo>
                  <a:lnTo>
                    <a:pt x="f777" y="f776"/>
                  </a:lnTo>
                  <a:lnTo>
                    <a:pt x="f777" y="f775"/>
                  </a:lnTo>
                  <a:lnTo>
                    <a:pt x="f771" y="f772"/>
                  </a:lnTo>
                  <a:close/>
                </a:path>
                <a:path w="6172200" h="1781175">
                  <a:moveTo>
                    <a:pt x="f778" y="f779"/>
                  </a:moveTo>
                  <a:lnTo>
                    <a:pt x="f780" y="f779"/>
                  </a:lnTo>
                  <a:lnTo>
                    <a:pt x="f287" y="f781"/>
                  </a:lnTo>
                  <a:lnTo>
                    <a:pt x="f287" y="f782"/>
                  </a:lnTo>
                  <a:lnTo>
                    <a:pt x="f780" y="f747"/>
                  </a:lnTo>
                  <a:lnTo>
                    <a:pt x="f778" y="f747"/>
                  </a:lnTo>
                  <a:lnTo>
                    <a:pt x="f68" y="f782"/>
                  </a:lnTo>
                  <a:lnTo>
                    <a:pt x="f68" y="f781"/>
                  </a:lnTo>
                  <a:lnTo>
                    <a:pt x="f778" y="f779"/>
                  </a:lnTo>
                  <a:close/>
                </a:path>
                <a:path w="6172200" h="1781175">
                  <a:moveTo>
                    <a:pt x="f783" y="f779"/>
                  </a:moveTo>
                  <a:lnTo>
                    <a:pt x="f784" y="f779"/>
                  </a:lnTo>
                  <a:lnTo>
                    <a:pt x="f785" y="f781"/>
                  </a:lnTo>
                  <a:lnTo>
                    <a:pt x="f785" y="f782"/>
                  </a:lnTo>
                  <a:lnTo>
                    <a:pt x="f784" y="f747"/>
                  </a:lnTo>
                  <a:lnTo>
                    <a:pt x="f783" y="f747"/>
                  </a:lnTo>
                  <a:lnTo>
                    <a:pt x="f786" y="f782"/>
                  </a:lnTo>
                  <a:lnTo>
                    <a:pt x="f786" y="f781"/>
                  </a:lnTo>
                  <a:lnTo>
                    <a:pt x="f783" y="f779"/>
                  </a:lnTo>
                  <a:close/>
                </a:path>
                <a:path w="6172200" h="1781175">
                  <a:moveTo>
                    <a:pt x="f787" y="f779"/>
                  </a:moveTo>
                  <a:lnTo>
                    <a:pt x="f788" y="f779"/>
                  </a:lnTo>
                  <a:lnTo>
                    <a:pt x="f586" y="f781"/>
                  </a:lnTo>
                  <a:lnTo>
                    <a:pt x="f586" y="f782"/>
                  </a:lnTo>
                  <a:lnTo>
                    <a:pt x="f788" y="f747"/>
                  </a:lnTo>
                  <a:lnTo>
                    <a:pt x="f787" y="f747"/>
                  </a:lnTo>
                  <a:lnTo>
                    <a:pt x="f360" y="f782"/>
                  </a:lnTo>
                  <a:lnTo>
                    <a:pt x="f360" y="f781"/>
                  </a:lnTo>
                  <a:lnTo>
                    <a:pt x="f787" y="f779"/>
                  </a:lnTo>
                  <a:close/>
                </a:path>
                <a:path w="6172200" h="1781175">
                  <a:moveTo>
                    <a:pt x="f789" y="f790"/>
                  </a:moveTo>
                  <a:lnTo>
                    <a:pt x="f791" y="f790"/>
                  </a:lnTo>
                  <a:lnTo>
                    <a:pt x="f792" y="f793"/>
                  </a:lnTo>
                  <a:lnTo>
                    <a:pt x="f792" y="f794"/>
                  </a:lnTo>
                  <a:lnTo>
                    <a:pt x="f791" y="f754"/>
                  </a:lnTo>
                  <a:lnTo>
                    <a:pt x="f789" y="f754"/>
                  </a:lnTo>
                  <a:lnTo>
                    <a:pt x="f795" y="f794"/>
                  </a:lnTo>
                  <a:lnTo>
                    <a:pt x="f795" y="f793"/>
                  </a:lnTo>
                  <a:lnTo>
                    <a:pt x="f789" y="f790"/>
                  </a:lnTo>
                  <a:close/>
                </a:path>
                <a:path w="6172200" h="1781175">
                  <a:moveTo>
                    <a:pt x="f434" y="f790"/>
                  </a:moveTo>
                  <a:lnTo>
                    <a:pt x="f435" y="f790"/>
                  </a:lnTo>
                  <a:lnTo>
                    <a:pt x="f436" y="f793"/>
                  </a:lnTo>
                  <a:lnTo>
                    <a:pt x="f436" y="f794"/>
                  </a:lnTo>
                  <a:lnTo>
                    <a:pt x="f435" y="f754"/>
                  </a:lnTo>
                  <a:lnTo>
                    <a:pt x="f434" y="f754"/>
                  </a:lnTo>
                  <a:lnTo>
                    <a:pt x="f95" y="f794"/>
                  </a:lnTo>
                  <a:lnTo>
                    <a:pt x="f95" y="f793"/>
                  </a:lnTo>
                  <a:lnTo>
                    <a:pt x="f434" y="f790"/>
                  </a:lnTo>
                  <a:close/>
                </a:path>
                <a:path w="6172200" h="1781175">
                  <a:moveTo>
                    <a:pt x="f796" y="f790"/>
                  </a:moveTo>
                  <a:lnTo>
                    <a:pt x="f797" y="f790"/>
                  </a:lnTo>
                  <a:lnTo>
                    <a:pt x="f798" y="f793"/>
                  </a:lnTo>
                  <a:lnTo>
                    <a:pt x="f798" y="f794"/>
                  </a:lnTo>
                  <a:lnTo>
                    <a:pt x="f797" y="f754"/>
                  </a:lnTo>
                  <a:lnTo>
                    <a:pt x="f796" y="f754"/>
                  </a:lnTo>
                  <a:lnTo>
                    <a:pt x="f799" y="f794"/>
                  </a:lnTo>
                  <a:lnTo>
                    <a:pt x="f799" y="f793"/>
                  </a:lnTo>
                  <a:lnTo>
                    <a:pt x="f796" y="f790"/>
                  </a:lnTo>
                  <a:close/>
                </a:path>
                <a:path w="6172200" h="1781175">
                  <a:moveTo>
                    <a:pt x="f800" y="f790"/>
                  </a:moveTo>
                  <a:lnTo>
                    <a:pt x="f801" y="f790"/>
                  </a:lnTo>
                  <a:lnTo>
                    <a:pt x="f802" y="f793"/>
                  </a:lnTo>
                  <a:lnTo>
                    <a:pt x="f802" y="f794"/>
                  </a:lnTo>
                  <a:lnTo>
                    <a:pt x="f801" y="f754"/>
                  </a:lnTo>
                  <a:lnTo>
                    <a:pt x="f800" y="f754"/>
                  </a:lnTo>
                  <a:lnTo>
                    <a:pt x="f803" y="f794"/>
                  </a:lnTo>
                  <a:lnTo>
                    <a:pt x="f803" y="f793"/>
                  </a:lnTo>
                  <a:lnTo>
                    <a:pt x="f800" y="f790"/>
                  </a:lnTo>
                  <a:close/>
                </a:path>
                <a:path w="6172200" h="1781175">
                  <a:moveTo>
                    <a:pt x="f804" y="f790"/>
                  </a:moveTo>
                  <a:lnTo>
                    <a:pt x="f805" y="f790"/>
                  </a:lnTo>
                  <a:lnTo>
                    <a:pt x="f806" y="f793"/>
                  </a:lnTo>
                  <a:lnTo>
                    <a:pt x="f806" y="f794"/>
                  </a:lnTo>
                  <a:lnTo>
                    <a:pt x="f805" y="f754"/>
                  </a:lnTo>
                  <a:lnTo>
                    <a:pt x="f804" y="f754"/>
                  </a:lnTo>
                  <a:lnTo>
                    <a:pt x="f807" y="f794"/>
                  </a:lnTo>
                  <a:lnTo>
                    <a:pt x="f807" y="f793"/>
                  </a:lnTo>
                  <a:lnTo>
                    <a:pt x="f804" y="f790"/>
                  </a:lnTo>
                  <a:close/>
                </a:path>
                <a:path w="6172200" h="1781175">
                  <a:moveTo>
                    <a:pt x="f598" y="f808"/>
                  </a:moveTo>
                  <a:lnTo>
                    <a:pt x="f599" y="f808"/>
                  </a:lnTo>
                  <a:lnTo>
                    <a:pt x="f600" y="f809"/>
                  </a:lnTo>
                  <a:lnTo>
                    <a:pt x="f600" y="f810"/>
                  </a:lnTo>
                  <a:lnTo>
                    <a:pt x="f599" y="f811"/>
                  </a:lnTo>
                  <a:lnTo>
                    <a:pt x="f598" y="f811"/>
                  </a:lnTo>
                  <a:lnTo>
                    <a:pt x="f601" y="f810"/>
                  </a:lnTo>
                  <a:lnTo>
                    <a:pt x="f601" y="f809"/>
                  </a:lnTo>
                  <a:lnTo>
                    <a:pt x="f598" y="f808"/>
                  </a:lnTo>
                  <a:close/>
                </a:path>
                <a:path w="6172200" h="1781175">
                  <a:moveTo>
                    <a:pt x="f812" y="f808"/>
                  </a:moveTo>
                  <a:lnTo>
                    <a:pt x="f813" y="f808"/>
                  </a:lnTo>
                  <a:lnTo>
                    <a:pt x="f814" y="f809"/>
                  </a:lnTo>
                  <a:lnTo>
                    <a:pt x="f814" y="f810"/>
                  </a:lnTo>
                  <a:lnTo>
                    <a:pt x="f813" y="f811"/>
                  </a:lnTo>
                  <a:lnTo>
                    <a:pt x="f812" y="f811"/>
                  </a:lnTo>
                  <a:lnTo>
                    <a:pt x="f815" y="f810"/>
                  </a:lnTo>
                  <a:lnTo>
                    <a:pt x="f815" y="f809"/>
                  </a:lnTo>
                  <a:lnTo>
                    <a:pt x="f812" y="f808"/>
                  </a:lnTo>
                  <a:close/>
                </a:path>
                <a:path w="6172200" h="1781175">
                  <a:moveTo>
                    <a:pt x="f816" y="f817"/>
                  </a:moveTo>
                  <a:lnTo>
                    <a:pt x="f818" y="f817"/>
                  </a:lnTo>
                  <a:lnTo>
                    <a:pt x="f819" y="f820"/>
                  </a:lnTo>
                  <a:lnTo>
                    <a:pt x="f819" y="f821"/>
                  </a:lnTo>
                  <a:lnTo>
                    <a:pt x="f818" y="f822"/>
                  </a:lnTo>
                  <a:lnTo>
                    <a:pt x="f816" y="f822"/>
                  </a:lnTo>
                  <a:lnTo>
                    <a:pt x="f823" y="f821"/>
                  </a:lnTo>
                  <a:lnTo>
                    <a:pt x="f823" y="f820"/>
                  </a:lnTo>
                  <a:lnTo>
                    <a:pt x="f816" y="f817"/>
                  </a:lnTo>
                  <a:close/>
                </a:path>
                <a:path w="6172200" h="1781175">
                  <a:moveTo>
                    <a:pt x="f824" y="f825"/>
                  </a:moveTo>
                  <a:lnTo>
                    <a:pt x="f826" y="f825"/>
                  </a:lnTo>
                  <a:lnTo>
                    <a:pt x="f827" y="f828"/>
                  </a:lnTo>
                  <a:lnTo>
                    <a:pt x="f827" y="f829"/>
                  </a:lnTo>
                  <a:lnTo>
                    <a:pt x="f826" y="f830"/>
                  </a:lnTo>
                  <a:lnTo>
                    <a:pt x="f824" y="f830"/>
                  </a:lnTo>
                  <a:lnTo>
                    <a:pt x="f831" y="f829"/>
                  </a:lnTo>
                  <a:lnTo>
                    <a:pt x="f831" y="f828"/>
                  </a:lnTo>
                  <a:lnTo>
                    <a:pt x="f824" y="f825"/>
                  </a:lnTo>
                  <a:close/>
                </a:path>
                <a:path w="6172200" h="1781175">
                  <a:moveTo>
                    <a:pt x="f277" y="f825"/>
                  </a:moveTo>
                  <a:lnTo>
                    <a:pt x="f278" y="f825"/>
                  </a:lnTo>
                  <a:lnTo>
                    <a:pt x="f279" y="f828"/>
                  </a:lnTo>
                  <a:lnTo>
                    <a:pt x="f279" y="f829"/>
                  </a:lnTo>
                  <a:lnTo>
                    <a:pt x="f278" y="f830"/>
                  </a:lnTo>
                  <a:lnTo>
                    <a:pt x="f277" y="f830"/>
                  </a:lnTo>
                  <a:lnTo>
                    <a:pt x="f280" y="f829"/>
                  </a:lnTo>
                  <a:lnTo>
                    <a:pt x="f280" y="f828"/>
                  </a:lnTo>
                  <a:lnTo>
                    <a:pt x="f277" y="f825"/>
                  </a:lnTo>
                  <a:close/>
                </a:path>
                <a:path w="6172200" h="1781175">
                  <a:moveTo>
                    <a:pt x="f832" y="f825"/>
                  </a:moveTo>
                  <a:lnTo>
                    <a:pt x="f833" y="f825"/>
                  </a:lnTo>
                  <a:lnTo>
                    <a:pt x="f834" y="f828"/>
                  </a:lnTo>
                  <a:lnTo>
                    <a:pt x="f834" y="f829"/>
                  </a:lnTo>
                  <a:lnTo>
                    <a:pt x="f833" y="f830"/>
                  </a:lnTo>
                  <a:lnTo>
                    <a:pt x="f832" y="f830"/>
                  </a:lnTo>
                  <a:lnTo>
                    <a:pt x="f835" y="f829"/>
                  </a:lnTo>
                  <a:lnTo>
                    <a:pt x="f835" y="f828"/>
                  </a:lnTo>
                  <a:lnTo>
                    <a:pt x="f832" y="f825"/>
                  </a:lnTo>
                  <a:close/>
                </a:path>
                <a:path w="6172200" h="1781175">
                  <a:moveTo>
                    <a:pt x="f836" y="f837"/>
                  </a:moveTo>
                  <a:lnTo>
                    <a:pt x="f838" y="f837"/>
                  </a:lnTo>
                  <a:lnTo>
                    <a:pt x="f839" y="f840"/>
                  </a:lnTo>
                  <a:lnTo>
                    <a:pt x="f839" y="f841"/>
                  </a:lnTo>
                  <a:lnTo>
                    <a:pt x="f838" y="f779"/>
                  </a:lnTo>
                  <a:lnTo>
                    <a:pt x="f836" y="f779"/>
                  </a:lnTo>
                  <a:lnTo>
                    <a:pt x="f842" y="f841"/>
                  </a:lnTo>
                  <a:lnTo>
                    <a:pt x="f842" y="f840"/>
                  </a:lnTo>
                  <a:lnTo>
                    <a:pt x="f836" y="f837"/>
                  </a:lnTo>
                  <a:close/>
                </a:path>
                <a:path w="6172200" h="1781175">
                  <a:moveTo>
                    <a:pt x="f843" y="f844"/>
                  </a:moveTo>
                  <a:lnTo>
                    <a:pt x="f845" y="f844"/>
                  </a:lnTo>
                  <a:lnTo>
                    <a:pt x="f846" y="f847"/>
                  </a:lnTo>
                  <a:lnTo>
                    <a:pt x="f846" y="f848"/>
                  </a:lnTo>
                  <a:lnTo>
                    <a:pt x="f845" y="f849"/>
                  </a:lnTo>
                  <a:lnTo>
                    <a:pt x="f843" y="f849"/>
                  </a:lnTo>
                  <a:lnTo>
                    <a:pt x="f850" y="f848"/>
                  </a:lnTo>
                  <a:lnTo>
                    <a:pt x="f850" y="f847"/>
                  </a:lnTo>
                  <a:lnTo>
                    <a:pt x="f843" y="f844"/>
                  </a:lnTo>
                  <a:close/>
                </a:path>
                <a:path w="6172200" h="1781175">
                  <a:moveTo>
                    <a:pt x="f851" y="f844"/>
                  </a:moveTo>
                  <a:lnTo>
                    <a:pt x="f852" y="f844"/>
                  </a:lnTo>
                  <a:lnTo>
                    <a:pt x="f853" y="f847"/>
                  </a:lnTo>
                  <a:lnTo>
                    <a:pt x="f853" y="f848"/>
                  </a:lnTo>
                  <a:lnTo>
                    <a:pt x="f852" y="f849"/>
                  </a:lnTo>
                  <a:lnTo>
                    <a:pt x="f851" y="f849"/>
                  </a:lnTo>
                  <a:lnTo>
                    <a:pt x="f854" y="f848"/>
                  </a:lnTo>
                  <a:lnTo>
                    <a:pt x="f854" y="f847"/>
                  </a:lnTo>
                  <a:lnTo>
                    <a:pt x="f851" y="f844"/>
                  </a:lnTo>
                  <a:close/>
                </a:path>
                <a:path w="6172200" h="1781175">
                  <a:moveTo>
                    <a:pt x="f855" y="f856"/>
                  </a:moveTo>
                  <a:lnTo>
                    <a:pt x="f857" y="f856"/>
                  </a:lnTo>
                  <a:lnTo>
                    <a:pt x="f858" y="f859"/>
                  </a:lnTo>
                  <a:lnTo>
                    <a:pt x="f858" y="f860"/>
                  </a:lnTo>
                  <a:lnTo>
                    <a:pt x="f857" y="f808"/>
                  </a:lnTo>
                  <a:lnTo>
                    <a:pt x="f855" y="f808"/>
                  </a:lnTo>
                  <a:lnTo>
                    <a:pt x="f861" y="f860"/>
                  </a:lnTo>
                  <a:lnTo>
                    <a:pt x="f861" y="f859"/>
                  </a:lnTo>
                  <a:lnTo>
                    <a:pt x="f855" y="f856"/>
                  </a:lnTo>
                  <a:close/>
                </a:path>
                <a:path w="6172200" h="1781175">
                  <a:moveTo>
                    <a:pt x="f862" y="f856"/>
                  </a:moveTo>
                  <a:lnTo>
                    <a:pt x="f863" y="f856"/>
                  </a:lnTo>
                  <a:lnTo>
                    <a:pt x="f864" y="f859"/>
                  </a:lnTo>
                  <a:lnTo>
                    <a:pt x="f864" y="f860"/>
                  </a:lnTo>
                  <a:lnTo>
                    <a:pt x="f863" y="f808"/>
                  </a:lnTo>
                  <a:lnTo>
                    <a:pt x="f862" y="f808"/>
                  </a:lnTo>
                  <a:lnTo>
                    <a:pt x="f865" y="f860"/>
                  </a:lnTo>
                  <a:lnTo>
                    <a:pt x="f865" y="f859"/>
                  </a:lnTo>
                  <a:lnTo>
                    <a:pt x="f862" y="f856"/>
                  </a:lnTo>
                  <a:close/>
                </a:path>
                <a:path w="6172200" h="1781175">
                  <a:moveTo>
                    <a:pt x="f866" y="f867"/>
                  </a:moveTo>
                  <a:lnTo>
                    <a:pt x="f868" y="f867"/>
                  </a:lnTo>
                  <a:lnTo>
                    <a:pt x="f869" y="f870"/>
                  </a:lnTo>
                  <a:lnTo>
                    <a:pt x="f869" y="f871"/>
                  </a:lnTo>
                  <a:lnTo>
                    <a:pt x="f868" y="f817"/>
                  </a:lnTo>
                  <a:lnTo>
                    <a:pt x="f866" y="f817"/>
                  </a:lnTo>
                  <a:lnTo>
                    <a:pt x="f872" y="f871"/>
                  </a:lnTo>
                  <a:lnTo>
                    <a:pt x="f872" y="f870"/>
                  </a:lnTo>
                  <a:lnTo>
                    <a:pt x="f866" y="f867"/>
                  </a:lnTo>
                  <a:close/>
                </a:path>
                <a:path w="6172200" h="1781175">
                  <a:moveTo>
                    <a:pt x="f873" y="f874"/>
                  </a:moveTo>
                  <a:lnTo>
                    <a:pt x="f875" y="f874"/>
                  </a:lnTo>
                  <a:lnTo>
                    <a:pt x="f876" y="f877"/>
                  </a:lnTo>
                  <a:lnTo>
                    <a:pt x="f876" y="f878"/>
                  </a:lnTo>
                  <a:lnTo>
                    <a:pt x="f875" y="f825"/>
                  </a:lnTo>
                  <a:lnTo>
                    <a:pt x="f873" y="f825"/>
                  </a:lnTo>
                  <a:lnTo>
                    <a:pt x="f879" y="f878"/>
                  </a:lnTo>
                  <a:lnTo>
                    <a:pt x="f879" y="f877"/>
                  </a:lnTo>
                  <a:lnTo>
                    <a:pt x="f873" y="f874"/>
                  </a:lnTo>
                  <a:close/>
                </a:path>
                <a:path w="6172200" h="1781175">
                  <a:moveTo>
                    <a:pt x="f880" y="f881"/>
                  </a:moveTo>
                  <a:lnTo>
                    <a:pt x="f882" y="f881"/>
                  </a:lnTo>
                  <a:lnTo>
                    <a:pt x="f883" y="f884"/>
                  </a:lnTo>
                  <a:lnTo>
                    <a:pt x="f883" y="f885"/>
                  </a:lnTo>
                  <a:lnTo>
                    <a:pt x="f882" y="f844"/>
                  </a:lnTo>
                  <a:lnTo>
                    <a:pt x="f880" y="f844"/>
                  </a:lnTo>
                  <a:lnTo>
                    <a:pt x="f886" y="f885"/>
                  </a:lnTo>
                  <a:lnTo>
                    <a:pt x="f886" y="f884"/>
                  </a:lnTo>
                  <a:lnTo>
                    <a:pt x="f880" y="f881"/>
                  </a:lnTo>
                  <a:close/>
                </a:path>
                <a:path w="6172200" h="1781175">
                  <a:moveTo>
                    <a:pt x="f887" y="f888"/>
                  </a:moveTo>
                  <a:lnTo>
                    <a:pt x="f889" y="f888"/>
                  </a:lnTo>
                  <a:lnTo>
                    <a:pt x="f890" y="f891"/>
                  </a:lnTo>
                  <a:lnTo>
                    <a:pt x="f890" y="f892"/>
                  </a:lnTo>
                  <a:lnTo>
                    <a:pt x="f889" y="f893"/>
                  </a:lnTo>
                  <a:lnTo>
                    <a:pt x="f887" y="f893"/>
                  </a:lnTo>
                  <a:lnTo>
                    <a:pt x="f894" y="f892"/>
                  </a:lnTo>
                  <a:lnTo>
                    <a:pt x="f894" y="f891"/>
                  </a:lnTo>
                  <a:lnTo>
                    <a:pt x="f887" y="f888"/>
                  </a:lnTo>
                  <a:close/>
                </a:path>
                <a:path w="6172200" h="1781175">
                  <a:moveTo>
                    <a:pt x="f895" y="f888"/>
                  </a:moveTo>
                  <a:lnTo>
                    <a:pt x="f896" y="f888"/>
                  </a:lnTo>
                  <a:lnTo>
                    <a:pt x="f897" y="f891"/>
                  </a:lnTo>
                  <a:lnTo>
                    <a:pt x="f897" y="f892"/>
                  </a:lnTo>
                  <a:lnTo>
                    <a:pt x="f896" y="f893"/>
                  </a:lnTo>
                  <a:lnTo>
                    <a:pt x="f895" y="f893"/>
                  </a:lnTo>
                  <a:lnTo>
                    <a:pt x="f898" y="f892"/>
                  </a:lnTo>
                  <a:lnTo>
                    <a:pt x="f898" y="f891"/>
                  </a:lnTo>
                  <a:lnTo>
                    <a:pt x="f895" y="f888"/>
                  </a:lnTo>
                  <a:close/>
                </a:path>
                <a:path w="6172200" h="1781175">
                  <a:moveTo>
                    <a:pt x="f899" y="f888"/>
                  </a:moveTo>
                  <a:lnTo>
                    <a:pt x="f900" y="f888"/>
                  </a:lnTo>
                  <a:lnTo>
                    <a:pt x="f745" y="f891"/>
                  </a:lnTo>
                  <a:lnTo>
                    <a:pt x="f745" y="f892"/>
                  </a:lnTo>
                  <a:lnTo>
                    <a:pt x="f900" y="f893"/>
                  </a:lnTo>
                  <a:lnTo>
                    <a:pt x="f899" y="f893"/>
                  </a:lnTo>
                  <a:lnTo>
                    <a:pt x="f901" y="f892"/>
                  </a:lnTo>
                  <a:lnTo>
                    <a:pt x="f901" y="f891"/>
                  </a:lnTo>
                  <a:lnTo>
                    <a:pt x="f899" y="f888"/>
                  </a:lnTo>
                  <a:close/>
                </a:path>
                <a:path w="6172200" h="1781175">
                  <a:moveTo>
                    <a:pt x="f902" y="f903"/>
                  </a:moveTo>
                  <a:lnTo>
                    <a:pt x="f904" y="f903"/>
                  </a:lnTo>
                  <a:lnTo>
                    <a:pt x="f905" y="f906"/>
                  </a:lnTo>
                  <a:lnTo>
                    <a:pt x="f905" y="f907"/>
                  </a:lnTo>
                  <a:lnTo>
                    <a:pt x="f904" y="f844"/>
                  </a:lnTo>
                  <a:lnTo>
                    <a:pt x="f902" y="f844"/>
                  </a:lnTo>
                  <a:lnTo>
                    <a:pt x="f908" y="f907"/>
                  </a:lnTo>
                  <a:lnTo>
                    <a:pt x="f908" y="f906"/>
                  </a:lnTo>
                  <a:lnTo>
                    <a:pt x="f902" y="f903"/>
                  </a:lnTo>
                  <a:close/>
                </a:path>
                <a:path w="6172200" h="1781175">
                  <a:moveTo>
                    <a:pt x="f909" y="f903"/>
                  </a:moveTo>
                  <a:lnTo>
                    <a:pt x="f910" y="f903"/>
                  </a:lnTo>
                  <a:lnTo>
                    <a:pt x="f911" y="f906"/>
                  </a:lnTo>
                  <a:lnTo>
                    <a:pt x="f911" y="f907"/>
                  </a:lnTo>
                  <a:lnTo>
                    <a:pt x="f910" y="f844"/>
                  </a:lnTo>
                  <a:lnTo>
                    <a:pt x="f909" y="f844"/>
                  </a:lnTo>
                  <a:lnTo>
                    <a:pt x="f912" y="f907"/>
                  </a:lnTo>
                  <a:lnTo>
                    <a:pt x="f912" y="f906"/>
                  </a:lnTo>
                  <a:lnTo>
                    <a:pt x="f909" y="f903"/>
                  </a:lnTo>
                  <a:close/>
                </a:path>
                <a:path w="6172200" h="1781175">
                  <a:moveTo>
                    <a:pt x="f913" y="f903"/>
                  </a:moveTo>
                  <a:lnTo>
                    <a:pt x="f914" y="f903"/>
                  </a:lnTo>
                  <a:lnTo>
                    <a:pt x="f731" y="f906"/>
                  </a:lnTo>
                  <a:lnTo>
                    <a:pt x="f731" y="f907"/>
                  </a:lnTo>
                  <a:lnTo>
                    <a:pt x="f914" y="f844"/>
                  </a:lnTo>
                  <a:lnTo>
                    <a:pt x="f913" y="f844"/>
                  </a:lnTo>
                  <a:lnTo>
                    <a:pt x="f915" y="f907"/>
                  </a:lnTo>
                  <a:lnTo>
                    <a:pt x="f915" y="f906"/>
                  </a:lnTo>
                  <a:lnTo>
                    <a:pt x="f913" y="f903"/>
                  </a:lnTo>
                  <a:close/>
                </a:path>
                <a:path w="6172200" h="1781175">
                  <a:moveTo>
                    <a:pt x="f916" y="f917"/>
                  </a:moveTo>
                  <a:lnTo>
                    <a:pt x="f918" y="f917"/>
                  </a:lnTo>
                  <a:lnTo>
                    <a:pt x="f440" y="f919"/>
                  </a:lnTo>
                  <a:lnTo>
                    <a:pt x="f440" y="f920"/>
                  </a:lnTo>
                  <a:lnTo>
                    <a:pt x="f918" y="f856"/>
                  </a:lnTo>
                  <a:lnTo>
                    <a:pt x="f916" y="f856"/>
                  </a:lnTo>
                  <a:lnTo>
                    <a:pt x="f921" y="f920"/>
                  </a:lnTo>
                  <a:lnTo>
                    <a:pt x="f921" y="f919"/>
                  </a:lnTo>
                  <a:lnTo>
                    <a:pt x="f916" y="f917"/>
                  </a:lnTo>
                  <a:close/>
                </a:path>
                <a:path w="6172200" h="1781175">
                  <a:moveTo>
                    <a:pt x="f922" y="f923"/>
                  </a:moveTo>
                  <a:lnTo>
                    <a:pt x="f924" y="f923"/>
                  </a:lnTo>
                  <a:lnTo>
                    <a:pt x="f925" y="f926"/>
                  </a:lnTo>
                  <a:lnTo>
                    <a:pt x="f925" y="f927"/>
                  </a:lnTo>
                  <a:lnTo>
                    <a:pt x="f924" y="f867"/>
                  </a:lnTo>
                  <a:lnTo>
                    <a:pt x="f922" y="f867"/>
                  </a:lnTo>
                  <a:lnTo>
                    <a:pt x="f928" y="f927"/>
                  </a:lnTo>
                  <a:lnTo>
                    <a:pt x="f928" y="f926"/>
                  </a:lnTo>
                  <a:lnTo>
                    <a:pt x="f922" y="f923"/>
                  </a:lnTo>
                  <a:close/>
                </a:path>
                <a:path w="6172200" h="1781175">
                  <a:moveTo>
                    <a:pt x="f929" y="f930"/>
                  </a:moveTo>
                  <a:lnTo>
                    <a:pt x="f931" y="f930"/>
                  </a:lnTo>
                  <a:lnTo>
                    <a:pt x="f932" y="f933"/>
                  </a:lnTo>
                  <a:lnTo>
                    <a:pt x="f932" y="f934"/>
                  </a:lnTo>
                  <a:lnTo>
                    <a:pt x="f931" y="f874"/>
                  </a:lnTo>
                  <a:lnTo>
                    <a:pt x="f929" y="f874"/>
                  </a:lnTo>
                  <a:lnTo>
                    <a:pt x="f935" y="f934"/>
                  </a:lnTo>
                  <a:lnTo>
                    <a:pt x="f935" y="f933"/>
                  </a:lnTo>
                  <a:lnTo>
                    <a:pt x="f929" y="f930"/>
                  </a:lnTo>
                  <a:close/>
                </a:path>
                <a:path w="6172200" h="1781175">
                  <a:moveTo>
                    <a:pt x="f313" y="f936"/>
                  </a:moveTo>
                  <a:lnTo>
                    <a:pt x="f315" y="f936"/>
                  </a:lnTo>
                  <a:lnTo>
                    <a:pt x="f316" y="f937"/>
                  </a:lnTo>
                  <a:lnTo>
                    <a:pt x="f316" y="f938"/>
                  </a:lnTo>
                  <a:lnTo>
                    <a:pt x="f315" y="f881"/>
                  </a:lnTo>
                  <a:lnTo>
                    <a:pt x="f313" y="f881"/>
                  </a:lnTo>
                  <a:lnTo>
                    <a:pt x="f319" y="f938"/>
                  </a:lnTo>
                  <a:lnTo>
                    <a:pt x="f319" y="f937"/>
                  </a:lnTo>
                  <a:lnTo>
                    <a:pt x="f313" y="f936"/>
                  </a:lnTo>
                  <a:close/>
                </a:path>
                <a:path w="6172200" h="1781175">
                  <a:moveTo>
                    <a:pt x="f654" y="f936"/>
                  </a:moveTo>
                  <a:lnTo>
                    <a:pt x="f655" y="f936"/>
                  </a:lnTo>
                  <a:lnTo>
                    <a:pt x="f344" y="f937"/>
                  </a:lnTo>
                  <a:lnTo>
                    <a:pt x="f344" y="f938"/>
                  </a:lnTo>
                  <a:lnTo>
                    <a:pt x="f655" y="f881"/>
                  </a:lnTo>
                  <a:lnTo>
                    <a:pt x="f654" y="f881"/>
                  </a:lnTo>
                  <a:lnTo>
                    <a:pt x="f656" y="f938"/>
                  </a:lnTo>
                  <a:lnTo>
                    <a:pt x="f656" y="f937"/>
                  </a:lnTo>
                  <a:lnTo>
                    <a:pt x="f654" y="f936"/>
                  </a:lnTo>
                  <a:close/>
                </a:path>
                <a:path w="6172200" h="1781175">
                  <a:moveTo>
                    <a:pt x="f181" y="f939"/>
                  </a:moveTo>
                  <a:lnTo>
                    <a:pt x="f183" y="f939"/>
                  </a:lnTo>
                  <a:lnTo>
                    <a:pt x="f184" y="f940"/>
                  </a:lnTo>
                  <a:lnTo>
                    <a:pt x="f184" y="f941"/>
                  </a:lnTo>
                  <a:lnTo>
                    <a:pt x="f183" y="f888"/>
                  </a:lnTo>
                  <a:lnTo>
                    <a:pt x="f181" y="f888"/>
                  </a:lnTo>
                  <a:lnTo>
                    <a:pt x="f187" y="f941"/>
                  </a:lnTo>
                  <a:lnTo>
                    <a:pt x="f187" y="f940"/>
                  </a:lnTo>
                  <a:lnTo>
                    <a:pt x="f181" y="f939"/>
                  </a:lnTo>
                  <a:close/>
                </a:path>
                <a:path w="6172200" h="1781175">
                  <a:moveTo>
                    <a:pt x="f942" y="f939"/>
                  </a:moveTo>
                  <a:lnTo>
                    <a:pt x="f943" y="f939"/>
                  </a:lnTo>
                  <a:lnTo>
                    <a:pt x="f363" y="f940"/>
                  </a:lnTo>
                  <a:lnTo>
                    <a:pt x="f363" y="f941"/>
                  </a:lnTo>
                  <a:lnTo>
                    <a:pt x="f943" y="f888"/>
                  </a:lnTo>
                  <a:lnTo>
                    <a:pt x="f942" y="f888"/>
                  </a:lnTo>
                  <a:lnTo>
                    <a:pt x="f944" y="f941"/>
                  </a:lnTo>
                  <a:lnTo>
                    <a:pt x="f944" y="f940"/>
                  </a:lnTo>
                  <a:lnTo>
                    <a:pt x="f942" y="f939"/>
                  </a:lnTo>
                  <a:close/>
                </a:path>
                <a:path w="6172200" h="1781175">
                  <a:moveTo>
                    <a:pt x="f945" y="f946"/>
                  </a:moveTo>
                  <a:lnTo>
                    <a:pt x="f947" y="f946"/>
                  </a:lnTo>
                  <a:lnTo>
                    <a:pt x="f948" y="f949"/>
                  </a:lnTo>
                  <a:lnTo>
                    <a:pt x="f948" y="f950"/>
                  </a:lnTo>
                  <a:lnTo>
                    <a:pt x="f947" y="f903"/>
                  </a:lnTo>
                  <a:lnTo>
                    <a:pt x="f945" y="f903"/>
                  </a:lnTo>
                  <a:lnTo>
                    <a:pt x="f951" y="f950"/>
                  </a:lnTo>
                  <a:lnTo>
                    <a:pt x="f951" y="f949"/>
                  </a:lnTo>
                  <a:lnTo>
                    <a:pt x="f945" y="f946"/>
                  </a:lnTo>
                  <a:close/>
                </a:path>
                <a:path w="6172200" h="1781175">
                  <a:moveTo>
                    <a:pt x="f952" y="f946"/>
                  </a:moveTo>
                  <a:lnTo>
                    <a:pt x="f953" y="f946"/>
                  </a:lnTo>
                  <a:lnTo>
                    <a:pt x="f393" y="f949"/>
                  </a:lnTo>
                  <a:lnTo>
                    <a:pt x="f393" y="f950"/>
                  </a:lnTo>
                  <a:lnTo>
                    <a:pt x="f953" y="f903"/>
                  </a:lnTo>
                  <a:lnTo>
                    <a:pt x="f952" y="f903"/>
                  </a:lnTo>
                  <a:lnTo>
                    <a:pt x="f954" y="f950"/>
                  </a:lnTo>
                  <a:lnTo>
                    <a:pt x="f954" y="f949"/>
                  </a:lnTo>
                  <a:lnTo>
                    <a:pt x="f952" y="f946"/>
                  </a:lnTo>
                  <a:close/>
                </a:path>
                <a:path w="6172200" h="1781175">
                  <a:moveTo>
                    <a:pt x="f955" y="f956"/>
                  </a:moveTo>
                  <a:lnTo>
                    <a:pt x="f957" y="f956"/>
                  </a:lnTo>
                  <a:lnTo>
                    <a:pt x="f958" y="f959"/>
                  </a:lnTo>
                  <a:lnTo>
                    <a:pt x="f958" y="f960"/>
                  </a:lnTo>
                  <a:lnTo>
                    <a:pt x="f957" y="f923"/>
                  </a:lnTo>
                  <a:lnTo>
                    <a:pt x="f955" y="f923"/>
                  </a:lnTo>
                  <a:lnTo>
                    <a:pt x="f961" y="f960"/>
                  </a:lnTo>
                  <a:lnTo>
                    <a:pt x="f961" y="f959"/>
                  </a:lnTo>
                  <a:lnTo>
                    <a:pt x="f955" y="f956"/>
                  </a:lnTo>
                  <a:close/>
                </a:path>
                <a:path w="6172200" h="1781175">
                  <a:moveTo>
                    <a:pt x="f405" y="f956"/>
                  </a:moveTo>
                  <a:lnTo>
                    <a:pt x="f407" y="f956"/>
                  </a:lnTo>
                  <a:lnTo>
                    <a:pt x="f408" y="f959"/>
                  </a:lnTo>
                  <a:lnTo>
                    <a:pt x="f408" y="f960"/>
                  </a:lnTo>
                  <a:lnTo>
                    <a:pt x="f407" y="f923"/>
                  </a:lnTo>
                  <a:lnTo>
                    <a:pt x="f405" y="f923"/>
                  </a:lnTo>
                  <a:lnTo>
                    <a:pt x="f411" y="f960"/>
                  </a:lnTo>
                  <a:lnTo>
                    <a:pt x="f411" y="f959"/>
                  </a:lnTo>
                  <a:lnTo>
                    <a:pt x="f405" y="f956"/>
                  </a:lnTo>
                  <a:close/>
                </a:path>
                <a:path w="6172200" h="1781175">
                  <a:moveTo>
                    <a:pt x="f962" y="f963"/>
                  </a:moveTo>
                  <a:lnTo>
                    <a:pt x="f964" y="f963"/>
                  </a:lnTo>
                  <a:lnTo>
                    <a:pt x="f965" y="f966"/>
                  </a:lnTo>
                  <a:lnTo>
                    <a:pt x="f965" y="f967"/>
                  </a:lnTo>
                  <a:lnTo>
                    <a:pt x="f964" y="f930"/>
                  </a:lnTo>
                  <a:lnTo>
                    <a:pt x="f962" y="f930"/>
                  </a:lnTo>
                  <a:lnTo>
                    <a:pt x="f714" y="f967"/>
                  </a:lnTo>
                  <a:lnTo>
                    <a:pt x="f714" y="f966"/>
                  </a:lnTo>
                  <a:lnTo>
                    <a:pt x="f962" y="f963"/>
                  </a:lnTo>
                  <a:close/>
                </a:path>
                <a:path w="6172200" h="1781175">
                  <a:moveTo>
                    <a:pt x="f968" y="f969"/>
                  </a:moveTo>
                  <a:lnTo>
                    <a:pt x="f970" y="f969"/>
                  </a:lnTo>
                  <a:lnTo>
                    <a:pt x="f807" y="f971"/>
                  </a:lnTo>
                  <a:lnTo>
                    <a:pt x="f807" y="f972"/>
                  </a:lnTo>
                  <a:lnTo>
                    <a:pt x="f970" y="f936"/>
                  </a:lnTo>
                  <a:lnTo>
                    <a:pt x="f968" y="f936"/>
                  </a:lnTo>
                  <a:lnTo>
                    <a:pt x="f973" y="f972"/>
                  </a:lnTo>
                  <a:lnTo>
                    <a:pt x="f973" y="f971"/>
                  </a:lnTo>
                  <a:lnTo>
                    <a:pt x="f968" y="f969"/>
                  </a:lnTo>
                  <a:close/>
                </a:path>
                <a:path w="6172200" h="1781175">
                  <a:moveTo>
                    <a:pt x="f974" y="f969"/>
                  </a:moveTo>
                  <a:lnTo>
                    <a:pt x="f975" y="f969"/>
                  </a:lnTo>
                  <a:lnTo>
                    <a:pt x="f976" y="f971"/>
                  </a:lnTo>
                  <a:lnTo>
                    <a:pt x="f976" y="f972"/>
                  </a:lnTo>
                  <a:lnTo>
                    <a:pt x="f975" y="f936"/>
                  </a:lnTo>
                  <a:lnTo>
                    <a:pt x="f974" y="f936"/>
                  </a:lnTo>
                  <a:lnTo>
                    <a:pt x="f514" y="f972"/>
                  </a:lnTo>
                  <a:lnTo>
                    <a:pt x="f514" y="f971"/>
                  </a:lnTo>
                  <a:lnTo>
                    <a:pt x="f974" y="f969"/>
                  </a:lnTo>
                  <a:close/>
                </a:path>
                <a:path w="6172200" h="1781175">
                  <a:moveTo>
                    <a:pt x="f977" y="f978"/>
                  </a:moveTo>
                  <a:lnTo>
                    <a:pt x="f979" y="f978"/>
                  </a:lnTo>
                  <a:lnTo>
                    <a:pt x="f980" y="f981"/>
                  </a:lnTo>
                  <a:lnTo>
                    <a:pt x="f980" y="f982"/>
                  </a:lnTo>
                  <a:lnTo>
                    <a:pt x="f979" y="f939"/>
                  </a:lnTo>
                  <a:lnTo>
                    <a:pt x="f977" y="f939"/>
                  </a:lnTo>
                  <a:lnTo>
                    <a:pt x="f983" y="f982"/>
                  </a:lnTo>
                  <a:lnTo>
                    <a:pt x="f983" y="f981"/>
                  </a:lnTo>
                  <a:lnTo>
                    <a:pt x="f977" y="f978"/>
                  </a:lnTo>
                  <a:close/>
                </a:path>
                <a:path w="6172200" h="1781175">
                  <a:moveTo>
                    <a:pt x="f984" y="f978"/>
                  </a:moveTo>
                  <a:lnTo>
                    <a:pt x="f985" y="f978"/>
                  </a:lnTo>
                  <a:lnTo>
                    <a:pt x="f986" y="f981"/>
                  </a:lnTo>
                  <a:lnTo>
                    <a:pt x="f986" y="f982"/>
                  </a:lnTo>
                  <a:lnTo>
                    <a:pt x="f985" y="f939"/>
                  </a:lnTo>
                  <a:lnTo>
                    <a:pt x="f984" y="f939"/>
                  </a:lnTo>
                  <a:lnTo>
                    <a:pt x="f987" y="f982"/>
                  </a:lnTo>
                  <a:lnTo>
                    <a:pt x="f987" y="f981"/>
                  </a:lnTo>
                  <a:lnTo>
                    <a:pt x="f984" y="f978"/>
                  </a:lnTo>
                  <a:close/>
                </a:path>
                <a:path w="6172200" h="1781175">
                  <a:moveTo>
                    <a:pt x="f988" y="f978"/>
                  </a:moveTo>
                  <a:lnTo>
                    <a:pt x="f989" y="f978"/>
                  </a:lnTo>
                  <a:lnTo>
                    <a:pt x="f426" y="f981"/>
                  </a:lnTo>
                  <a:lnTo>
                    <a:pt x="f426" y="f982"/>
                  </a:lnTo>
                  <a:lnTo>
                    <a:pt x="f989" y="f939"/>
                  </a:lnTo>
                  <a:lnTo>
                    <a:pt x="f988" y="f939"/>
                  </a:lnTo>
                  <a:lnTo>
                    <a:pt x="f990" y="f982"/>
                  </a:lnTo>
                  <a:lnTo>
                    <a:pt x="f990" y="f981"/>
                  </a:lnTo>
                  <a:lnTo>
                    <a:pt x="f988" y="f978"/>
                  </a:lnTo>
                  <a:close/>
                </a:path>
                <a:path w="6172200" h="1781175">
                  <a:moveTo>
                    <a:pt x="f746" y="f991"/>
                  </a:moveTo>
                  <a:lnTo>
                    <a:pt x="f748" y="f991"/>
                  </a:lnTo>
                  <a:lnTo>
                    <a:pt x="f749" y="f992"/>
                  </a:lnTo>
                  <a:lnTo>
                    <a:pt x="f749" y="f993"/>
                  </a:lnTo>
                  <a:lnTo>
                    <a:pt x="f748" y="f946"/>
                  </a:lnTo>
                  <a:lnTo>
                    <a:pt x="f746" y="f946"/>
                  </a:lnTo>
                  <a:lnTo>
                    <a:pt x="f752" y="f993"/>
                  </a:lnTo>
                  <a:lnTo>
                    <a:pt x="f752" y="f992"/>
                  </a:lnTo>
                  <a:lnTo>
                    <a:pt x="f746" y="f991"/>
                  </a:lnTo>
                  <a:close/>
                </a:path>
                <a:path w="6172200" h="1781175">
                  <a:moveTo>
                    <a:pt x="f994" y="f991"/>
                  </a:moveTo>
                  <a:lnTo>
                    <a:pt x="f995" y="f991"/>
                  </a:lnTo>
                  <a:lnTo>
                    <a:pt x="f996" y="f992"/>
                  </a:lnTo>
                  <a:lnTo>
                    <a:pt x="f996" y="f993"/>
                  </a:lnTo>
                  <a:lnTo>
                    <a:pt x="f995" y="f946"/>
                  </a:lnTo>
                  <a:lnTo>
                    <a:pt x="f994" y="f946"/>
                  </a:lnTo>
                  <a:lnTo>
                    <a:pt x="f997" y="f993"/>
                  </a:lnTo>
                  <a:lnTo>
                    <a:pt x="f997" y="f992"/>
                  </a:lnTo>
                  <a:lnTo>
                    <a:pt x="f994" y="f991"/>
                  </a:lnTo>
                  <a:close/>
                </a:path>
                <a:path w="6172200" h="1781175">
                  <a:moveTo>
                    <a:pt x="f620" y="f998"/>
                  </a:moveTo>
                  <a:lnTo>
                    <a:pt x="f622" y="f998"/>
                  </a:lnTo>
                  <a:lnTo>
                    <a:pt x="f623" y="f999"/>
                  </a:lnTo>
                  <a:lnTo>
                    <a:pt x="f623" y="f1000"/>
                  </a:lnTo>
                  <a:lnTo>
                    <a:pt x="f622" y="f956"/>
                  </a:lnTo>
                  <a:lnTo>
                    <a:pt x="f620" y="f956"/>
                  </a:lnTo>
                  <a:lnTo>
                    <a:pt x="f627" y="f1000"/>
                  </a:lnTo>
                  <a:lnTo>
                    <a:pt x="f627" y="f999"/>
                  </a:lnTo>
                  <a:lnTo>
                    <a:pt x="f620" y="f998"/>
                  </a:lnTo>
                  <a:close/>
                </a:path>
                <a:path w="6172200" h="1781175">
                  <a:moveTo>
                    <a:pt x="f419" y="f1001"/>
                  </a:moveTo>
                  <a:lnTo>
                    <a:pt x="f420" y="f1001"/>
                  </a:lnTo>
                  <a:lnTo>
                    <a:pt x="f421" y="f1002"/>
                  </a:lnTo>
                  <a:lnTo>
                    <a:pt x="f421" y="f1003"/>
                  </a:lnTo>
                  <a:lnTo>
                    <a:pt x="f420" y="f963"/>
                  </a:lnTo>
                  <a:lnTo>
                    <a:pt x="f419" y="f963"/>
                  </a:lnTo>
                  <a:lnTo>
                    <a:pt x="f422" y="f1003"/>
                  </a:lnTo>
                  <a:lnTo>
                    <a:pt x="f422" y="f1002"/>
                  </a:lnTo>
                  <a:lnTo>
                    <a:pt x="f419" y="f1001"/>
                  </a:lnTo>
                  <a:close/>
                </a:path>
                <a:path w="6172200" h="1781175">
                  <a:moveTo>
                    <a:pt x="f1004" y="f1001"/>
                  </a:moveTo>
                  <a:lnTo>
                    <a:pt x="f1005" y="f1001"/>
                  </a:lnTo>
                  <a:lnTo>
                    <a:pt x="f1006" y="f1002"/>
                  </a:lnTo>
                  <a:lnTo>
                    <a:pt x="f1006" y="f1003"/>
                  </a:lnTo>
                  <a:lnTo>
                    <a:pt x="f1005" y="f963"/>
                  </a:lnTo>
                  <a:lnTo>
                    <a:pt x="f1004" y="f963"/>
                  </a:lnTo>
                  <a:lnTo>
                    <a:pt x="f1007" y="f1003"/>
                  </a:lnTo>
                  <a:lnTo>
                    <a:pt x="f1007" y="f1002"/>
                  </a:lnTo>
                  <a:lnTo>
                    <a:pt x="f1004" y="f1001"/>
                  </a:lnTo>
                  <a:close/>
                </a:path>
                <a:path w="6172200" h="1781175">
                  <a:moveTo>
                    <a:pt x="f1008" y="f1001"/>
                  </a:moveTo>
                  <a:lnTo>
                    <a:pt x="f1009" y="f1001"/>
                  </a:lnTo>
                  <a:lnTo>
                    <a:pt x="f1010" y="f1002"/>
                  </a:lnTo>
                  <a:lnTo>
                    <a:pt x="f1010" y="f1003"/>
                  </a:lnTo>
                  <a:lnTo>
                    <a:pt x="f1009" y="f963"/>
                  </a:lnTo>
                  <a:lnTo>
                    <a:pt x="f1008" y="f963"/>
                  </a:lnTo>
                  <a:lnTo>
                    <a:pt x="f1011" y="f1003"/>
                  </a:lnTo>
                  <a:lnTo>
                    <a:pt x="f1011" y="f1002"/>
                  </a:lnTo>
                  <a:lnTo>
                    <a:pt x="f1008" y="f1001"/>
                  </a:lnTo>
                  <a:close/>
                </a:path>
                <a:path w="6172200" h="1781175">
                  <a:moveTo>
                    <a:pt x="f1012" y="f1001"/>
                  </a:moveTo>
                  <a:lnTo>
                    <a:pt x="f1013" y="f1001"/>
                  </a:lnTo>
                  <a:lnTo>
                    <a:pt x="f1014" y="f1002"/>
                  </a:lnTo>
                  <a:lnTo>
                    <a:pt x="f1014" y="f1003"/>
                  </a:lnTo>
                  <a:lnTo>
                    <a:pt x="f1013" y="f963"/>
                  </a:lnTo>
                  <a:lnTo>
                    <a:pt x="f1012" y="f963"/>
                  </a:lnTo>
                  <a:lnTo>
                    <a:pt x="f1015" y="f1003"/>
                  </a:lnTo>
                  <a:lnTo>
                    <a:pt x="f1015" y="f1002"/>
                  </a:lnTo>
                  <a:lnTo>
                    <a:pt x="f1012" y="f1001"/>
                  </a:lnTo>
                  <a:close/>
                </a:path>
                <a:path w="6172200" h="1781175">
                  <a:moveTo>
                    <a:pt x="f1016" y="f1017"/>
                  </a:moveTo>
                  <a:lnTo>
                    <a:pt x="f1018" y="f1017"/>
                  </a:lnTo>
                  <a:lnTo>
                    <a:pt x="f861" y="f1019"/>
                  </a:lnTo>
                  <a:lnTo>
                    <a:pt x="f861" y="f1020"/>
                  </a:lnTo>
                  <a:lnTo>
                    <a:pt x="f1018" y="f978"/>
                  </a:lnTo>
                  <a:lnTo>
                    <a:pt x="f1016" y="f978"/>
                  </a:lnTo>
                  <a:lnTo>
                    <a:pt x="f1021" y="f1020"/>
                  </a:lnTo>
                  <a:lnTo>
                    <a:pt x="f1021" y="f1019"/>
                  </a:lnTo>
                  <a:lnTo>
                    <a:pt x="f1016" y="f1017"/>
                  </a:lnTo>
                  <a:close/>
                </a:path>
                <a:path w="6172200" h="1781175">
                  <a:moveTo>
                    <a:pt x="f1022" y="f1023"/>
                  </a:moveTo>
                  <a:lnTo>
                    <a:pt x="f1024" y="f1023"/>
                  </a:lnTo>
                  <a:lnTo>
                    <a:pt x="f1025" y="f1026"/>
                  </a:lnTo>
                  <a:lnTo>
                    <a:pt x="f1025" y="f1027"/>
                  </a:lnTo>
                  <a:lnTo>
                    <a:pt x="f1024" y="f991"/>
                  </a:lnTo>
                  <a:lnTo>
                    <a:pt x="f1022" y="f991"/>
                  </a:lnTo>
                  <a:lnTo>
                    <a:pt x="f1028" y="f1027"/>
                  </a:lnTo>
                  <a:lnTo>
                    <a:pt x="f1028" y="f1026"/>
                  </a:lnTo>
                  <a:lnTo>
                    <a:pt x="f1022" y="f1023"/>
                  </a:lnTo>
                  <a:close/>
                </a:path>
                <a:path w="6172200" h="1781175">
                  <a:moveTo>
                    <a:pt x="f1029" y="f1030"/>
                  </a:moveTo>
                  <a:lnTo>
                    <a:pt x="f1031" y="f1030"/>
                  </a:lnTo>
                  <a:lnTo>
                    <a:pt x="f682" y="f988"/>
                  </a:lnTo>
                  <a:lnTo>
                    <a:pt x="f682" y="f1032"/>
                  </a:lnTo>
                  <a:lnTo>
                    <a:pt x="f1031" y="f1033"/>
                  </a:lnTo>
                  <a:lnTo>
                    <a:pt x="f1029" y="f1033"/>
                  </a:lnTo>
                  <a:lnTo>
                    <a:pt x="f1034" y="f1032"/>
                  </a:lnTo>
                  <a:lnTo>
                    <a:pt x="f1034" y="f988"/>
                  </a:lnTo>
                  <a:lnTo>
                    <a:pt x="f1029" y="f1030"/>
                  </a:lnTo>
                  <a:close/>
                </a:path>
                <a:path w="6172200" h="1781175">
                  <a:moveTo>
                    <a:pt x="f1035" y="f1030"/>
                  </a:moveTo>
                  <a:lnTo>
                    <a:pt x="f1036" y="f1030"/>
                  </a:lnTo>
                  <a:lnTo>
                    <a:pt x="f1037" y="f988"/>
                  </a:lnTo>
                  <a:lnTo>
                    <a:pt x="f1037" y="f1032"/>
                  </a:lnTo>
                  <a:lnTo>
                    <a:pt x="f1036" y="f1033"/>
                  </a:lnTo>
                  <a:lnTo>
                    <a:pt x="f1035" y="f1033"/>
                  </a:lnTo>
                  <a:lnTo>
                    <a:pt x="f1038" y="f1032"/>
                  </a:lnTo>
                  <a:lnTo>
                    <a:pt x="f1038" y="f988"/>
                  </a:lnTo>
                  <a:lnTo>
                    <a:pt x="f1035" y="f1030"/>
                  </a:lnTo>
                  <a:close/>
                </a:path>
                <a:path w="6172200" h="1781175">
                  <a:moveTo>
                    <a:pt x="f1039" y="f1040"/>
                  </a:moveTo>
                  <a:lnTo>
                    <a:pt x="f1041" y="f1040"/>
                  </a:lnTo>
                  <a:lnTo>
                    <a:pt x="f149" y="f1042"/>
                  </a:lnTo>
                  <a:lnTo>
                    <a:pt x="f149" y="f1043"/>
                  </a:lnTo>
                  <a:lnTo>
                    <a:pt x="f1041" y="f998"/>
                  </a:lnTo>
                  <a:lnTo>
                    <a:pt x="f1039" y="f998"/>
                  </a:lnTo>
                  <a:lnTo>
                    <a:pt x="f723" y="f1043"/>
                  </a:lnTo>
                  <a:lnTo>
                    <a:pt x="f723" y="f1042"/>
                  </a:lnTo>
                  <a:lnTo>
                    <a:pt x="f1039" y="f1040"/>
                  </a:lnTo>
                  <a:close/>
                </a:path>
                <a:path w="6172200" h="1781175">
                  <a:moveTo>
                    <a:pt x="f732" y="f1044"/>
                  </a:moveTo>
                  <a:lnTo>
                    <a:pt x="f734" y="f1044"/>
                  </a:lnTo>
                  <a:lnTo>
                    <a:pt x="f735" y="f1045"/>
                  </a:lnTo>
                  <a:lnTo>
                    <a:pt x="f735" y="f1046"/>
                  </a:lnTo>
                  <a:lnTo>
                    <a:pt x="f734" y="f1001"/>
                  </a:lnTo>
                  <a:lnTo>
                    <a:pt x="f732" y="f1001"/>
                  </a:lnTo>
                  <a:lnTo>
                    <a:pt x="f738" y="f1046"/>
                  </a:lnTo>
                  <a:lnTo>
                    <a:pt x="f738" y="f1045"/>
                  </a:lnTo>
                  <a:lnTo>
                    <a:pt x="f732" y="f1044"/>
                  </a:lnTo>
                  <a:close/>
                </a:path>
                <a:path w="6172200" h="1781175">
                  <a:moveTo>
                    <a:pt x="f1047" y="f1044"/>
                  </a:moveTo>
                  <a:lnTo>
                    <a:pt x="f1048" y="f1044"/>
                  </a:lnTo>
                  <a:lnTo>
                    <a:pt x="f272" y="f1045"/>
                  </a:lnTo>
                  <a:lnTo>
                    <a:pt x="f272" y="f1046"/>
                  </a:lnTo>
                  <a:lnTo>
                    <a:pt x="f1048" y="f1001"/>
                  </a:lnTo>
                  <a:lnTo>
                    <a:pt x="f1047" y="f1001"/>
                  </a:lnTo>
                  <a:lnTo>
                    <a:pt x="f1049" y="f1046"/>
                  </a:lnTo>
                  <a:lnTo>
                    <a:pt x="f1049" y="f1045"/>
                  </a:lnTo>
                  <a:lnTo>
                    <a:pt x="f1047" y="f1044"/>
                  </a:lnTo>
                  <a:close/>
                </a:path>
                <a:path w="6172200" h="1781175">
                  <a:moveTo>
                    <a:pt x="f490" y="f1050"/>
                  </a:moveTo>
                  <a:lnTo>
                    <a:pt x="f491" y="f1050"/>
                  </a:lnTo>
                  <a:lnTo>
                    <a:pt x="f492" y="f1051"/>
                  </a:lnTo>
                  <a:lnTo>
                    <a:pt x="f492" y="f1052"/>
                  </a:lnTo>
                  <a:lnTo>
                    <a:pt x="f491" y="f1053"/>
                  </a:lnTo>
                  <a:lnTo>
                    <a:pt x="f490" y="f1053"/>
                  </a:lnTo>
                  <a:lnTo>
                    <a:pt x="f493" y="f1052"/>
                  </a:lnTo>
                  <a:lnTo>
                    <a:pt x="f493" y="f1051"/>
                  </a:lnTo>
                  <a:lnTo>
                    <a:pt x="f490" y="f1050"/>
                  </a:lnTo>
                  <a:close/>
                </a:path>
                <a:path w="6172200" h="1781175">
                  <a:moveTo>
                    <a:pt x="f1054" y="f1055"/>
                  </a:moveTo>
                  <a:lnTo>
                    <a:pt x="f1056" y="f1055"/>
                  </a:lnTo>
                  <a:lnTo>
                    <a:pt x="f1057" y="f1058"/>
                  </a:lnTo>
                  <a:lnTo>
                    <a:pt x="f1057" y="f1059"/>
                  </a:lnTo>
                  <a:lnTo>
                    <a:pt x="f1056" y="f1017"/>
                  </a:lnTo>
                  <a:lnTo>
                    <a:pt x="f1054" y="f1017"/>
                  </a:lnTo>
                  <a:lnTo>
                    <a:pt x="f1060" y="f1059"/>
                  </a:lnTo>
                  <a:lnTo>
                    <a:pt x="f1060" y="f1058"/>
                  </a:lnTo>
                  <a:lnTo>
                    <a:pt x="f1054" y="f1055"/>
                  </a:lnTo>
                  <a:close/>
                </a:path>
                <a:path w="6172200" h="1781175">
                  <a:moveTo>
                    <a:pt x="f1061" y="f1055"/>
                  </a:moveTo>
                  <a:lnTo>
                    <a:pt x="f1062" y="f1055"/>
                  </a:lnTo>
                  <a:lnTo>
                    <a:pt x="f1063" y="f1058"/>
                  </a:lnTo>
                  <a:lnTo>
                    <a:pt x="f1063" y="f1059"/>
                  </a:lnTo>
                  <a:lnTo>
                    <a:pt x="f1062" y="f1017"/>
                  </a:lnTo>
                  <a:lnTo>
                    <a:pt x="f1061" y="f1017"/>
                  </a:lnTo>
                  <a:lnTo>
                    <a:pt x="f1064" y="f1059"/>
                  </a:lnTo>
                  <a:lnTo>
                    <a:pt x="f1064" y="f1058"/>
                  </a:lnTo>
                  <a:lnTo>
                    <a:pt x="f1061" y="f1055"/>
                  </a:lnTo>
                  <a:close/>
                </a:path>
                <a:path w="6172200" h="1781175">
                  <a:moveTo>
                    <a:pt x="f1065" y="f1066"/>
                  </a:moveTo>
                  <a:lnTo>
                    <a:pt x="f1067" y="f1066"/>
                  </a:lnTo>
                  <a:lnTo>
                    <a:pt x="f202" y="f225"/>
                  </a:lnTo>
                  <a:lnTo>
                    <a:pt x="f202" y="f1068"/>
                  </a:lnTo>
                  <a:lnTo>
                    <a:pt x="f1067" y="f1023"/>
                  </a:lnTo>
                  <a:lnTo>
                    <a:pt x="f1065" y="f1023"/>
                  </a:lnTo>
                  <a:lnTo>
                    <a:pt x="f618" y="f1068"/>
                  </a:lnTo>
                  <a:lnTo>
                    <a:pt x="f618" y="f225"/>
                  </a:lnTo>
                  <a:lnTo>
                    <a:pt x="f1065" y="f1066"/>
                  </a:lnTo>
                  <a:close/>
                </a:path>
                <a:path w="6172200" h="1781175">
                  <a:moveTo>
                    <a:pt x="f437" y="f1066"/>
                  </a:moveTo>
                  <a:lnTo>
                    <a:pt x="f438" y="f1066"/>
                  </a:lnTo>
                  <a:lnTo>
                    <a:pt x="f439" y="f225"/>
                  </a:lnTo>
                  <a:lnTo>
                    <a:pt x="f439" y="f1068"/>
                  </a:lnTo>
                  <a:lnTo>
                    <a:pt x="f438" y="f1023"/>
                  </a:lnTo>
                  <a:lnTo>
                    <a:pt x="f437" y="f1023"/>
                  </a:lnTo>
                  <a:lnTo>
                    <a:pt x="f440" y="f1068"/>
                  </a:lnTo>
                  <a:lnTo>
                    <a:pt x="f440" y="f225"/>
                  </a:lnTo>
                  <a:lnTo>
                    <a:pt x="f437" y="f1066"/>
                  </a:lnTo>
                  <a:close/>
                </a:path>
                <a:path w="6172200" h="1781175">
                  <a:moveTo>
                    <a:pt x="f564" y="f1066"/>
                  </a:moveTo>
                  <a:lnTo>
                    <a:pt x="f565" y="f1066"/>
                  </a:lnTo>
                  <a:lnTo>
                    <a:pt x="f566" y="f225"/>
                  </a:lnTo>
                  <a:lnTo>
                    <a:pt x="f566" y="f1068"/>
                  </a:lnTo>
                  <a:lnTo>
                    <a:pt x="f565" y="f1023"/>
                  </a:lnTo>
                  <a:lnTo>
                    <a:pt x="f564" y="f1023"/>
                  </a:lnTo>
                  <a:lnTo>
                    <a:pt x="f567" y="f1068"/>
                  </a:lnTo>
                  <a:lnTo>
                    <a:pt x="f567" y="f225"/>
                  </a:lnTo>
                  <a:lnTo>
                    <a:pt x="f564" y="f1066"/>
                  </a:lnTo>
                  <a:close/>
                </a:path>
                <a:path w="6172200" h="1781175">
                  <a:moveTo>
                    <a:pt x="f1069" y="f1070"/>
                  </a:moveTo>
                  <a:lnTo>
                    <a:pt x="f1071" y="f1070"/>
                  </a:lnTo>
                  <a:lnTo>
                    <a:pt x="f1072" y="f423"/>
                  </a:lnTo>
                  <a:lnTo>
                    <a:pt x="f1072" y="f1073"/>
                  </a:lnTo>
                  <a:lnTo>
                    <a:pt x="f1071" y="f1030"/>
                  </a:lnTo>
                  <a:lnTo>
                    <a:pt x="f1069" y="f1030"/>
                  </a:lnTo>
                  <a:lnTo>
                    <a:pt x="f1074" y="f1073"/>
                  </a:lnTo>
                  <a:lnTo>
                    <a:pt x="f1074" y="f423"/>
                  </a:lnTo>
                  <a:lnTo>
                    <a:pt x="f1069" y="f1070"/>
                  </a:lnTo>
                  <a:close/>
                </a:path>
                <a:path w="6172200" h="1781175">
                  <a:moveTo>
                    <a:pt x="f909" y="f1070"/>
                  </a:moveTo>
                  <a:lnTo>
                    <a:pt x="f910" y="f1070"/>
                  </a:lnTo>
                  <a:lnTo>
                    <a:pt x="f911" y="f423"/>
                  </a:lnTo>
                  <a:lnTo>
                    <a:pt x="f911" y="f1073"/>
                  </a:lnTo>
                  <a:lnTo>
                    <a:pt x="f910" y="f1030"/>
                  </a:lnTo>
                  <a:lnTo>
                    <a:pt x="f909" y="f1030"/>
                  </a:lnTo>
                  <a:lnTo>
                    <a:pt x="f912" y="f1073"/>
                  </a:lnTo>
                  <a:lnTo>
                    <a:pt x="f912" y="f423"/>
                  </a:lnTo>
                  <a:lnTo>
                    <a:pt x="f909" y="f1070"/>
                  </a:lnTo>
                  <a:close/>
                </a:path>
                <a:path w="6172200" h="1781175">
                  <a:moveTo>
                    <a:pt x="f1075" y="f227"/>
                  </a:moveTo>
                  <a:lnTo>
                    <a:pt x="f1076" y="f227"/>
                  </a:lnTo>
                  <a:lnTo>
                    <a:pt x="f1077" y="f1078"/>
                  </a:lnTo>
                  <a:lnTo>
                    <a:pt x="f1077" y="f1079"/>
                  </a:lnTo>
                  <a:lnTo>
                    <a:pt x="f1076" y="f1040"/>
                  </a:lnTo>
                  <a:lnTo>
                    <a:pt x="f1075" y="f1040"/>
                  </a:lnTo>
                  <a:lnTo>
                    <a:pt x="f637" y="f1079"/>
                  </a:lnTo>
                  <a:lnTo>
                    <a:pt x="f637" y="f1078"/>
                  </a:lnTo>
                  <a:lnTo>
                    <a:pt x="f1075" y="f227"/>
                  </a:lnTo>
                  <a:close/>
                </a:path>
                <a:path w="6172200" h="1781175">
                  <a:moveTo>
                    <a:pt x="f1080" y="f227"/>
                  </a:moveTo>
                  <a:lnTo>
                    <a:pt x="f1081" y="f227"/>
                  </a:lnTo>
                  <a:lnTo>
                    <a:pt x="f1082" y="f1078"/>
                  </a:lnTo>
                  <a:lnTo>
                    <a:pt x="f1082" y="f1079"/>
                  </a:lnTo>
                  <a:lnTo>
                    <a:pt x="f1081" y="f1040"/>
                  </a:lnTo>
                  <a:lnTo>
                    <a:pt x="f1080" y="f1040"/>
                  </a:lnTo>
                  <a:lnTo>
                    <a:pt x="f1083" y="f1079"/>
                  </a:lnTo>
                  <a:lnTo>
                    <a:pt x="f1083" y="f1078"/>
                  </a:lnTo>
                  <a:lnTo>
                    <a:pt x="f1080" y="f227"/>
                  </a:lnTo>
                  <a:close/>
                </a:path>
                <a:path w="6172200" h="1781175">
                  <a:moveTo>
                    <a:pt x="f945" y="f424"/>
                  </a:moveTo>
                  <a:lnTo>
                    <a:pt x="f947" y="f424"/>
                  </a:lnTo>
                  <a:lnTo>
                    <a:pt x="f948" y="f1084"/>
                  </a:lnTo>
                  <a:lnTo>
                    <a:pt x="f948" y="f1085"/>
                  </a:lnTo>
                  <a:lnTo>
                    <a:pt x="f947" y="f1044"/>
                  </a:lnTo>
                  <a:lnTo>
                    <a:pt x="f945" y="f1044"/>
                  </a:lnTo>
                  <a:lnTo>
                    <a:pt x="f951" y="f1085"/>
                  </a:lnTo>
                  <a:lnTo>
                    <a:pt x="f951" y="f1084"/>
                  </a:lnTo>
                  <a:lnTo>
                    <a:pt x="f945" y="f424"/>
                  </a:lnTo>
                  <a:close/>
                </a:path>
                <a:path w="6172200" h="1781175">
                  <a:moveTo>
                    <a:pt x="f1086" y="f1087"/>
                  </a:moveTo>
                  <a:lnTo>
                    <a:pt x="f1088" y="f1087"/>
                  </a:lnTo>
                  <a:lnTo>
                    <a:pt x="f1089" y="f1090"/>
                  </a:lnTo>
                  <a:lnTo>
                    <a:pt x="f1089" y="f1091"/>
                  </a:lnTo>
                  <a:lnTo>
                    <a:pt x="f1088" y="f1050"/>
                  </a:lnTo>
                  <a:lnTo>
                    <a:pt x="f1086" y="f1050"/>
                  </a:lnTo>
                  <a:lnTo>
                    <a:pt x="f1092" y="f1091"/>
                  </a:lnTo>
                  <a:lnTo>
                    <a:pt x="f1092" y="f1090"/>
                  </a:lnTo>
                  <a:lnTo>
                    <a:pt x="f1086" y="f1087"/>
                  </a:lnTo>
                  <a:close/>
                </a:path>
                <a:path w="6172200" h="1781175">
                  <a:moveTo>
                    <a:pt x="f1093" y="f1094"/>
                  </a:moveTo>
                  <a:lnTo>
                    <a:pt x="f1095" y="f1094"/>
                  </a:lnTo>
                  <a:lnTo>
                    <a:pt x="f1096" y="f1097"/>
                  </a:lnTo>
                  <a:lnTo>
                    <a:pt x="f1096" y="f1098"/>
                  </a:lnTo>
                  <a:lnTo>
                    <a:pt x="f1095" y="f1055"/>
                  </a:lnTo>
                  <a:lnTo>
                    <a:pt x="f1093" y="f1055"/>
                  </a:lnTo>
                  <a:lnTo>
                    <a:pt x="f1099" y="f1098"/>
                  </a:lnTo>
                  <a:lnTo>
                    <a:pt x="f1099" y="f1097"/>
                  </a:lnTo>
                  <a:lnTo>
                    <a:pt x="f1093" y="f1094"/>
                  </a:lnTo>
                  <a:close/>
                </a:path>
                <a:path w="6172200" h="1781175">
                  <a:moveTo>
                    <a:pt x="f862" y="f1094"/>
                  </a:moveTo>
                  <a:lnTo>
                    <a:pt x="f863" y="f1094"/>
                  </a:lnTo>
                  <a:lnTo>
                    <a:pt x="f864" y="f1097"/>
                  </a:lnTo>
                  <a:lnTo>
                    <a:pt x="f864" y="f1098"/>
                  </a:lnTo>
                  <a:lnTo>
                    <a:pt x="f863" y="f1055"/>
                  </a:lnTo>
                  <a:lnTo>
                    <a:pt x="f862" y="f1055"/>
                  </a:lnTo>
                  <a:lnTo>
                    <a:pt x="f865" y="f1098"/>
                  </a:lnTo>
                  <a:lnTo>
                    <a:pt x="f865" y="f1097"/>
                  </a:lnTo>
                  <a:lnTo>
                    <a:pt x="f862" y="f1094"/>
                  </a:lnTo>
                  <a:close/>
                </a:path>
                <a:path w="6172200" h="1781175">
                  <a:moveTo>
                    <a:pt x="f1100" y="f1094"/>
                  </a:moveTo>
                  <a:lnTo>
                    <a:pt x="f1101" y="f1094"/>
                  </a:lnTo>
                  <a:lnTo>
                    <a:pt x="f250" y="f1097"/>
                  </a:lnTo>
                  <a:lnTo>
                    <a:pt x="f250" y="f1098"/>
                  </a:lnTo>
                  <a:lnTo>
                    <a:pt x="f1101" y="f1055"/>
                  </a:lnTo>
                  <a:lnTo>
                    <a:pt x="f1100" y="f1055"/>
                  </a:lnTo>
                  <a:lnTo>
                    <a:pt x="f408" y="f1098"/>
                  </a:lnTo>
                  <a:lnTo>
                    <a:pt x="f408" y="f1097"/>
                  </a:lnTo>
                  <a:lnTo>
                    <a:pt x="f1100" y="f1094"/>
                  </a:lnTo>
                  <a:close/>
                </a:path>
                <a:path w="6172200" h="1781175">
                  <a:moveTo>
                    <a:pt x="f150" y="f1094"/>
                  </a:moveTo>
                  <a:lnTo>
                    <a:pt x="f152" y="f1094"/>
                  </a:lnTo>
                  <a:lnTo>
                    <a:pt x="f153" y="f1097"/>
                  </a:lnTo>
                  <a:lnTo>
                    <a:pt x="f153" y="f1098"/>
                  </a:lnTo>
                  <a:lnTo>
                    <a:pt x="f152" y="f1055"/>
                  </a:lnTo>
                  <a:lnTo>
                    <a:pt x="f150" y="f1055"/>
                  </a:lnTo>
                  <a:lnTo>
                    <a:pt x="f157" y="f1098"/>
                  </a:lnTo>
                  <a:lnTo>
                    <a:pt x="f157" y="f1097"/>
                  </a:lnTo>
                  <a:lnTo>
                    <a:pt x="f150" y="f1094"/>
                  </a:lnTo>
                  <a:close/>
                </a:path>
                <a:path w="6172200" h="1781175">
                  <a:moveTo>
                    <a:pt x="f1102" y="f1103"/>
                  </a:moveTo>
                  <a:lnTo>
                    <a:pt x="f1104" y="f1103"/>
                  </a:lnTo>
                  <a:lnTo>
                    <a:pt x="f1105" y="f1106"/>
                  </a:lnTo>
                  <a:lnTo>
                    <a:pt x="f1105" y="f1107"/>
                  </a:lnTo>
                  <a:lnTo>
                    <a:pt x="f1104" y="f1066"/>
                  </a:lnTo>
                  <a:lnTo>
                    <a:pt x="f1102" y="f1066"/>
                  </a:lnTo>
                  <a:lnTo>
                    <a:pt x="f1108" y="f1107"/>
                  </a:lnTo>
                  <a:lnTo>
                    <a:pt x="f1108" y="f1106"/>
                  </a:lnTo>
                  <a:lnTo>
                    <a:pt x="f1102" y="f1103"/>
                  </a:lnTo>
                  <a:close/>
                </a:path>
                <a:path w="6172200" h="1781175">
                  <a:moveTo>
                    <a:pt x="f1109" y="f1110"/>
                  </a:moveTo>
                  <a:lnTo>
                    <a:pt x="f1111" y="f1110"/>
                  </a:lnTo>
                  <a:lnTo>
                    <a:pt x="f242" y="f1112"/>
                  </a:lnTo>
                  <a:lnTo>
                    <a:pt x="f242" y="f1113"/>
                  </a:lnTo>
                  <a:lnTo>
                    <a:pt x="f1111" y="f1070"/>
                  </a:lnTo>
                  <a:lnTo>
                    <a:pt x="f1109" y="f1070"/>
                  </a:lnTo>
                  <a:lnTo>
                    <a:pt x="f1114" y="f1113"/>
                  </a:lnTo>
                  <a:lnTo>
                    <a:pt x="f1114" y="f1112"/>
                  </a:lnTo>
                  <a:lnTo>
                    <a:pt x="f1109" y="f1110"/>
                  </a:lnTo>
                  <a:close/>
                </a:path>
                <a:path w="6172200" h="1781175">
                  <a:moveTo>
                    <a:pt x="f512" y="f1110"/>
                  </a:moveTo>
                  <a:lnTo>
                    <a:pt x="f513" y="f1110"/>
                  </a:lnTo>
                  <a:lnTo>
                    <a:pt x="f514" y="f1112"/>
                  </a:lnTo>
                  <a:lnTo>
                    <a:pt x="f514" y="f1113"/>
                  </a:lnTo>
                  <a:lnTo>
                    <a:pt x="f513" y="f1070"/>
                  </a:lnTo>
                  <a:lnTo>
                    <a:pt x="f512" y="f1070"/>
                  </a:lnTo>
                  <a:lnTo>
                    <a:pt x="f515" y="f1113"/>
                  </a:lnTo>
                  <a:lnTo>
                    <a:pt x="f515" y="f1112"/>
                  </a:lnTo>
                  <a:lnTo>
                    <a:pt x="f512" y="f1110"/>
                  </a:lnTo>
                  <a:close/>
                </a:path>
                <a:path w="6172200" h="1781175">
                  <a:moveTo>
                    <a:pt x="f1115" y="f1116"/>
                  </a:moveTo>
                  <a:lnTo>
                    <a:pt x="f1117" y="f1116"/>
                  </a:lnTo>
                  <a:lnTo>
                    <a:pt x="f1118" y="f1119"/>
                  </a:lnTo>
                  <a:lnTo>
                    <a:pt x="f1118" y="f1120"/>
                  </a:lnTo>
                  <a:lnTo>
                    <a:pt x="f1117" y="f227"/>
                  </a:lnTo>
                  <a:lnTo>
                    <a:pt x="f1115" y="f227"/>
                  </a:lnTo>
                  <a:lnTo>
                    <a:pt x="f1121" y="f1120"/>
                  </a:lnTo>
                  <a:lnTo>
                    <a:pt x="f1121" y="f1119"/>
                  </a:lnTo>
                  <a:lnTo>
                    <a:pt x="f1115" y="f1116"/>
                  </a:lnTo>
                  <a:close/>
                </a:path>
                <a:path w="6172200" h="1781175">
                  <a:moveTo>
                    <a:pt x="f804" y="f1116"/>
                  </a:moveTo>
                  <a:lnTo>
                    <a:pt x="f805" y="f1116"/>
                  </a:lnTo>
                  <a:lnTo>
                    <a:pt x="f806" y="f1119"/>
                  </a:lnTo>
                  <a:lnTo>
                    <a:pt x="f806" y="f1120"/>
                  </a:lnTo>
                  <a:lnTo>
                    <a:pt x="f805" y="f227"/>
                  </a:lnTo>
                  <a:lnTo>
                    <a:pt x="f804" y="f227"/>
                  </a:lnTo>
                  <a:lnTo>
                    <a:pt x="f807" y="f1120"/>
                  </a:lnTo>
                  <a:lnTo>
                    <a:pt x="f807" y="f1119"/>
                  </a:lnTo>
                  <a:lnTo>
                    <a:pt x="f804" y="f1116"/>
                  </a:lnTo>
                  <a:close/>
                </a:path>
                <a:path w="6172200" h="1781175">
                  <a:moveTo>
                    <a:pt x="f1122" y="f1116"/>
                  </a:moveTo>
                  <a:lnTo>
                    <a:pt x="f1123" y="f1116"/>
                  </a:lnTo>
                  <a:lnTo>
                    <a:pt x="f961" y="f1119"/>
                  </a:lnTo>
                  <a:lnTo>
                    <a:pt x="f961" y="f1120"/>
                  </a:lnTo>
                  <a:lnTo>
                    <a:pt x="f1123" y="f227"/>
                  </a:lnTo>
                  <a:lnTo>
                    <a:pt x="f1122" y="f227"/>
                  </a:lnTo>
                  <a:lnTo>
                    <a:pt x="f1124" y="f1120"/>
                  </a:lnTo>
                  <a:lnTo>
                    <a:pt x="f1124" y="f1119"/>
                  </a:lnTo>
                  <a:lnTo>
                    <a:pt x="f1122" y="f1116"/>
                  </a:lnTo>
                  <a:close/>
                </a:path>
                <a:path w="6172200" h="1781175">
                  <a:moveTo>
                    <a:pt x="f1125" y="f1116"/>
                  </a:moveTo>
                  <a:lnTo>
                    <a:pt x="f1126" y="f1116"/>
                  </a:lnTo>
                  <a:lnTo>
                    <a:pt x="f1127" y="f1119"/>
                  </a:lnTo>
                  <a:lnTo>
                    <a:pt x="f1127" y="f1120"/>
                  </a:lnTo>
                  <a:lnTo>
                    <a:pt x="f1126" y="f227"/>
                  </a:lnTo>
                  <a:lnTo>
                    <a:pt x="f1125" y="f227"/>
                  </a:lnTo>
                  <a:lnTo>
                    <a:pt x="f814" y="f1120"/>
                  </a:lnTo>
                  <a:lnTo>
                    <a:pt x="f814" y="f1119"/>
                  </a:lnTo>
                  <a:lnTo>
                    <a:pt x="f1125" y="f1116"/>
                  </a:lnTo>
                  <a:close/>
                </a:path>
                <a:path w="6172200" h="1781175">
                  <a:moveTo>
                    <a:pt x="f855" y="f1128"/>
                  </a:moveTo>
                  <a:lnTo>
                    <a:pt x="f857" y="f1128"/>
                  </a:lnTo>
                  <a:lnTo>
                    <a:pt x="f858" y="f1129"/>
                  </a:lnTo>
                  <a:lnTo>
                    <a:pt x="f858" y="f741"/>
                  </a:lnTo>
                  <a:lnTo>
                    <a:pt x="f857" y="f1103"/>
                  </a:lnTo>
                  <a:lnTo>
                    <a:pt x="f855" y="f1103"/>
                  </a:lnTo>
                  <a:lnTo>
                    <a:pt x="f861" y="f741"/>
                  </a:lnTo>
                  <a:lnTo>
                    <a:pt x="f861" y="f1129"/>
                  </a:lnTo>
                  <a:lnTo>
                    <a:pt x="f855" y="f1128"/>
                  </a:lnTo>
                  <a:close/>
                </a:path>
                <a:path w="6172200" h="1781175">
                  <a:moveTo>
                    <a:pt x="f225" y="f1128"/>
                  </a:moveTo>
                  <a:lnTo>
                    <a:pt x="f227" y="f1128"/>
                  </a:lnTo>
                  <a:lnTo>
                    <a:pt x="f228" y="f1129"/>
                  </a:lnTo>
                  <a:lnTo>
                    <a:pt x="f228" y="f741"/>
                  </a:lnTo>
                  <a:lnTo>
                    <a:pt x="f227" y="f1103"/>
                  </a:lnTo>
                  <a:lnTo>
                    <a:pt x="f225" y="f1103"/>
                  </a:lnTo>
                  <a:lnTo>
                    <a:pt x="f231" y="f741"/>
                  </a:lnTo>
                  <a:lnTo>
                    <a:pt x="f231" y="f1129"/>
                  </a:lnTo>
                  <a:lnTo>
                    <a:pt x="f225" y="f1128"/>
                  </a:lnTo>
                  <a:close/>
                </a:path>
                <a:path w="6172200" h="1781175">
                  <a:moveTo>
                    <a:pt x="f1130" y="f1131"/>
                  </a:moveTo>
                  <a:lnTo>
                    <a:pt x="f1132" y="f1131"/>
                  </a:lnTo>
                  <a:lnTo>
                    <a:pt x="f1133" y="f1134"/>
                  </a:lnTo>
                  <a:lnTo>
                    <a:pt x="f1133" y="f1135"/>
                  </a:lnTo>
                  <a:lnTo>
                    <a:pt x="f1132" y="f1110"/>
                  </a:lnTo>
                  <a:lnTo>
                    <a:pt x="f1130" y="f1110"/>
                  </a:lnTo>
                  <a:lnTo>
                    <a:pt x="f172" y="f1135"/>
                  </a:lnTo>
                  <a:lnTo>
                    <a:pt x="f172" y="f1134"/>
                  </a:lnTo>
                  <a:lnTo>
                    <a:pt x="f1130" y="f1131"/>
                  </a:lnTo>
                  <a:close/>
                </a:path>
                <a:path w="6172200" h="1781175">
                  <a:moveTo>
                    <a:pt x="f1136" y="f1131"/>
                  </a:moveTo>
                  <a:lnTo>
                    <a:pt x="f1137" y="f1131"/>
                  </a:lnTo>
                  <a:lnTo>
                    <a:pt x="f1138" y="f1134"/>
                  </a:lnTo>
                  <a:lnTo>
                    <a:pt x="f1138" y="f1135"/>
                  </a:lnTo>
                  <a:lnTo>
                    <a:pt x="f1137" y="f1110"/>
                  </a:lnTo>
                  <a:lnTo>
                    <a:pt x="f1136" y="f1110"/>
                  </a:lnTo>
                  <a:lnTo>
                    <a:pt x="f1037" y="f1135"/>
                  </a:lnTo>
                  <a:lnTo>
                    <a:pt x="f1037" y="f1134"/>
                  </a:lnTo>
                  <a:lnTo>
                    <a:pt x="f1136" y="f1131"/>
                  </a:lnTo>
                  <a:close/>
                </a:path>
                <a:path w="6172200" h="1781175">
                  <a:moveTo>
                    <a:pt x="f1139" y="f1140"/>
                  </a:moveTo>
                  <a:lnTo>
                    <a:pt x="f1141" y="f1140"/>
                  </a:lnTo>
                  <a:lnTo>
                    <a:pt x="f123" y="f1142"/>
                  </a:lnTo>
                  <a:lnTo>
                    <a:pt x="f123" y="f1143"/>
                  </a:lnTo>
                  <a:lnTo>
                    <a:pt x="f1141" y="f1116"/>
                  </a:lnTo>
                  <a:lnTo>
                    <a:pt x="f1139" y="f1116"/>
                  </a:lnTo>
                  <a:lnTo>
                    <a:pt x="f1144" y="f1143"/>
                  </a:lnTo>
                  <a:lnTo>
                    <a:pt x="f1144" y="f1142"/>
                  </a:lnTo>
                  <a:lnTo>
                    <a:pt x="f1139" y="f1140"/>
                  </a:lnTo>
                  <a:close/>
                </a:path>
                <a:path w="6172200" h="1781175">
                  <a:moveTo>
                    <a:pt x="f1145" y="f1140"/>
                  </a:moveTo>
                  <a:lnTo>
                    <a:pt x="f1146" y="f1140"/>
                  </a:lnTo>
                  <a:lnTo>
                    <a:pt x="f1147" y="f1142"/>
                  </a:lnTo>
                  <a:lnTo>
                    <a:pt x="f1147" y="f1143"/>
                  </a:lnTo>
                  <a:lnTo>
                    <a:pt x="f1146" y="f1116"/>
                  </a:lnTo>
                  <a:lnTo>
                    <a:pt x="f1145" y="f1116"/>
                  </a:lnTo>
                  <a:lnTo>
                    <a:pt x="f1148" y="f1143"/>
                  </a:lnTo>
                  <a:lnTo>
                    <a:pt x="f1148" y="f1142"/>
                  </a:lnTo>
                  <a:lnTo>
                    <a:pt x="f1145" y="f1140"/>
                  </a:lnTo>
                  <a:close/>
                </a:path>
                <a:path w="6172200" h="1781175">
                  <a:moveTo>
                    <a:pt x="f1149" y="f1150"/>
                  </a:moveTo>
                  <a:lnTo>
                    <a:pt x="f1151" y="f1150"/>
                  </a:lnTo>
                  <a:lnTo>
                    <a:pt x="f799" y="f1152"/>
                  </a:lnTo>
                  <a:lnTo>
                    <a:pt x="f799" y="f1153"/>
                  </a:lnTo>
                  <a:lnTo>
                    <a:pt x="f1151" y="f1154"/>
                  </a:lnTo>
                  <a:lnTo>
                    <a:pt x="f1149" y="f1154"/>
                  </a:lnTo>
                  <a:lnTo>
                    <a:pt x="f1155" y="f1153"/>
                  </a:lnTo>
                  <a:lnTo>
                    <a:pt x="f1155" y="f1152"/>
                  </a:lnTo>
                  <a:lnTo>
                    <a:pt x="f1149" y="f1150"/>
                  </a:lnTo>
                  <a:close/>
                </a:path>
                <a:path w="6172200" h="1781175">
                  <a:moveTo>
                    <a:pt x="f1156" y="f1150"/>
                  </a:moveTo>
                  <a:lnTo>
                    <a:pt x="f1157" y="f1150"/>
                  </a:lnTo>
                  <a:lnTo>
                    <a:pt x="f1158" y="f1152"/>
                  </a:lnTo>
                  <a:lnTo>
                    <a:pt x="f1158" y="f1153"/>
                  </a:lnTo>
                  <a:lnTo>
                    <a:pt x="f1157" y="f1154"/>
                  </a:lnTo>
                  <a:lnTo>
                    <a:pt x="f1156" y="f1154"/>
                  </a:lnTo>
                  <a:lnTo>
                    <a:pt x="f1159" y="f1153"/>
                  </a:lnTo>
                  <a:lnTo>
                    <a:pt x="f1159" y="f1152"/>
                  </a:lnTo>
                  <a:lnTo>
                    <a:pt x="f1156" y="f1150"/>
                  </a:lnTo>
                  <a:close/>
                </a:path>
                <a:path w="6172200" h="1781175">
                  <a:moveTo>
                    <a:pt x="f1160" y="f1150"/>
                  </a:moveTo>
                  <a:lnTo>
                    <a:pt x="f1161" y="f1150"/>
                  </a:lnTo>
                  <a:lnTo>
                    <a:pt x="f1162" y="f1152"/>
                  </a:lnTo>
                  <a:lnTo>
                    <a:pt x="f1162" y="f1153"/>
                  </a:lnTo>
                  <a:lnTo>
                    <a:pt x="f1161" y="f1154"/>
                  </a:lnTo>
                  <a:lnTo>
                    <a:pt x="f1160" y="f1154"/>
                  </a:lnTo>
                  <a:lnTo>
                    <a:pt x="f1163" y="f1153"/>
                  </a:lnTo>
                  <a:lnTo>
                    <a:pt x="f1163" y="f1152"/>
                  </a:lnTo>
                  <a:lnTo>
                    <a:pt x="f1160" y="f1150"/>
                  </a:lnTo>
                  <a:close/>
                </a:path>
                <a:path w="6172200" h="1781175">
                  <a:moveTo>
                    <a:pt x="f1164" y="f1165"/>
                  </a:moveTo>
                  <a:lnTo>
                    <a:pt x="f1166" y="f1165"/>
                  </a:lnTo>
                  <a:lnTo>
                    <a:pt x="f1167" y="f1168"/>
                  </a:lnTo>
                  <a:lnTo>
                    <a:pt x="f1167" y="f1169"/>
                  </a:lnTo>
                  <a:lnTo>
                    <a:pt x="f1166" y="f1170"/>
                  </a:lnTo>
                  <a:lnTo>
                    <a:pt x="f1164" y="f1170"/>
                  </a:lnTo>
                  <a:lnTo>
                    <a:pt x="f1171" y="f1169"/>
                  </a:lnTo>
                  <a:lnTo>
                    <a:pt x="f1171" y="f1168"/>
                  </a:lnTo>
                  <a:lnTo>
                    <a:pt x="f1164" y="f1165"/>
                  </a:lnTo>
                  <a:close/>
                </a:path>
                <a:path w="6172200" h="1781175">
                  <a:moveTo>
                    <a:pt x="f1172" y="f1165"/>
                  </a:moveTo>
                  <a:lnTo>
                    <a:pt x="f1173" y="f1165"/>
                  </a:lnTo>
                  <a:lnTo>
                    <a:pt x="f1174" y="f1168"/>
                  </a:lnTo>
                  <a:lnTo>
                    <a:pt x="f1174" y="f1169"/>
                  </a:lnTo>
                  <a:lnTo>
                    <a:pt x="f1173" y="f1170"/>
                  </a:lnTo>
                  <a:lnTo>
                    <a:pt x="f1172" y="f1170"/>
                  </a:lnTo>
                  <a:lnTo>
                    <a:pt x="f1175" y="f1169"/>
                  </a:lnTo>
                  <a:lnTo>
                    <a:pt x="f1175" y="f1168"/>
                  </a:lnTo>
                  <a:lnTo>
                    <a:pt x="f1172" y="f1165"/>
                  </a:lnTo>
                  <a:close/>
                </a:path>
                <a:path w="6172200" h="1781175">
                  <a:moveTo>
                    <a:pt x="f1176" y="f1177"/>
                  </a:moveTo>
                  <a:lnTo>
                    <a:pt x="f1178" y="f1177"/>
                  </a:lnTo>
                  <a:lnTo>
                    <a:pt x="f1179" y="f1180"/>
                  </a:lnTo>
                  <a:lnTo>
                    <a:pt x="f1179" y="f1181"/>
                  </a:lnTo>
                  <a:lnTo>
                    <a:pt x="f1178" y="f1128"/>
                  </a:lnTo>
                  <a:lnTo>
                    <a:pt x="f1176" y="f1128"/>
                  </a:lnTo>
                  <a:lnTo>
                    <a:pt x="f1182" y="f1181"/>
                  </a:lnTo>
                  <a:lnTo>
                    <a:pt x="f1182" y="f1180"/>
                  </a:lnTo>
                  <a:lnTo>
                    <a:pt x="f1176" y="f1177"/>
                  </a:lnTo>
                  <a:close/>
                </a:path>
                <a:path w="6172200" h="1781175">
                  <a:moveTo>
                    <a:pt x="f1183" y="f1177"/>
                  </a:moveTo>
                  <a:lnTo>
                    <a:pt x="f1184" y="f1177"/>
                  </a:lnTo>
                  <a:lnTo>
                    <a:pt x="f1185" y="f1180"/>
                  </a:lnTo>
                  <a:lnTo>
                    <a:pt x="f1185" y="f1181"/>
                  </a:lnTo>
                  <a:lnTo>
                    <a:pt x="f1184" y="f1128"/>
                  </a:lnTo>
                  <a:lnTo>
                    <a:pt x="f1183" y="f1128"/>
                  </a:lnTo>
                  <a:lnTo>
                    <a:pt x="f1186" y="f1181"/>
                  </a:lnTo>
                  <a:lnTo>
                    <a:pt x="f1186" y="f1180"/>
                  </a:lnTo>
                  <a:lnTo>
                    <a:pt x="f1183" y="f1177"/>
                  </a:lnTo>
                  <a:close/>
                </a:path>
                <a:path w="6172200" h="1781175">
                  <a:moveTo>
                    <a:pt x="f1187" y="f1177"/>
                  </a:moveTo>
                  <a:lnTo>
                    <a:pt x="f1188" y="f1177"/>
                  </a:lnTo>
                  <a:lnTo>
                    <a:pt x="f470" y="f1180"/>
                  </a:lnTo>
                  <a:lnTo>
                    <a:pt x="f470" y="f1181"/>
                  </a:lnTo>
                  <a:lnTo>
                    <a:pt x="f1188" y="f1128"/>
                  </a:lnTo>
                  <a:lnTo>
                    <a:pt x="f1187" y="f1128"/>
                  </a:lnTo>
                  <a:lnTo>
                    <a:pt x="f259" y="f1181"/>
                  </a:lnTo>
                  <a:lnTo>
                    <a:pt x="f259" y="f1180"/>
                  </a:lnTo>
                  <a:lnTo>
                    <a:pt x="f1187" y="f1177"/>
                  </a:lnTo>
                  <a:close/>
                </a:path>
                <a:path w="6172200" h="1781175">
                  <a:moveTo>
                    <a:pt x="f746" y="f1189"/>
                  </a:moveTo>
                  <a:lnTo>
                    <a:pt x="f748" y="f1189"/>
                  </a:lnTo>
                  <a:lnTo>
                    <a:pt x="f749" y="f1190"/>
                  </a:lnTo>
                  <a:lnTo>
                    <a:pt x="f749" y="f1191"/>
                  </a:lnTo>
                  <a:lnTo>
                    <a:pt x="f748" y="f1131"/>
                  </a:lnTo>
                  <a:lnTo>
                    <a:pt x="f746" y="f1131"/>
                  </a:lnTo>
                  <a:lnTo>
                    <a:pt x="f752" y="f1191"/>
                  </a:lnTo>
                  <a:lnTo>
                    <a:pt x="f752" y="f1190"/>
                  </a:lnTo>
                  <a:lnTo>
                    <a:pt x="f746" y="f1189"/>
                  </a:lnTo>
                  <a:close/>
                </a:path>
                <a:path w="6172200" h="1781175">
                  <a:moveTo>
                    <a:pt x="f1192" y="f1189"/>
                  </a:moveTo>
                  <a:lnTo>
                    <a:pt x="f1193" y="f1189"/>
                  </a:lnTo>
                  <a:lnTo>
                    <a:pt x="f872" y="f1190"/>
                  </a:lnTo>
                  <a:lnTo>
                    <a:pt x="f872" y="f1191"/>
                  </a:lnTo>
                  <a:lnTo>
                    <a:pt x="f1193" y="f1131"/>
                  </a:lnTo>
                  <a:lnTo>
                    <a:pt x="f1192" y="f1131"/>
                  </a:lnTo>
                  <a:lnTo>
                    <a:pt x="f1194" y="f1191"/>
                  </a:lnTo>
                  <a:lnTo>
                    <a:pt x="f1194" y="f1190"/>
                  </a:lnTo>
                  <a:lnTo>
                    <a:pt x="f1192" y="f1189"/>
                  </a:lnTo>
                  <a:close/>
                </a:path>
                <a:path w="6172200" h="1781175">
                  <a:moveTo>
                    <a:pt x="f1195" y="f1189"/>
                  </a:moveTo>
                  <a:lnTo>
                    <a:pt x="f1196" y="f1189"/>
                  </a:lnTo>
                  <a:lnTo>
                    <a:pt x="f1197" y="f1190"/>
                  </a:lnTo>
                  <a:lnTo>
                    <a:pt x="f1197" y="f1191"/>
                  </a:lnTo>
                  <a:lnTo>
                    <a:pt x="f1196" y="f1131"/>
                  </a:lnTo>
                  <a:lnTo>
                    <a:pt x="f1195" y="f1131"/>
                  </a:lnTo>
                  <a:lnTo>
                    <a:pt x="f1198" y="f1191"/>
                  </a:lnTo>
                  <a:lnTo>
                    <a:pt x="f1198" y="f1190"/>
                  </a:lnTo>
                  <a:lnTo>
                    <a:pt x="f1195" y="f1189"/>
                  </a:lnTo>
                  <a:close/>
                </a:path>
                <a:path w="6172200" h="1781175">
                  <a:moveTo>
                    <a:pt x="f1199" y="f1200"/>
                  </a:moveTo>
                  <a:lnTo>
                    <a:pt x="f1201" y="f1200"/>
                  </a:lnTo>
                  <a:lnTo>
                    <a:pt x="f1202" y="f1203"/>
                  </a:lnTo>
                  <a:lnTo>
                    <a:pt x="f1202" y="f1204"/>
                  </a:lnTo>
                  <a:lnTo>
                    <a:pt x="f1201" y="f1205"/>
                  </a:lnTo>
                  <a:lnTo>
                    <a:pt x="f1199" y="f1205"/>
                  </a:lnTo>
                  <a:lnTo>
                    <a:pt x="f1206" y="f1204"/>
                  </a:lnTo>
                  <a:lnTo>
                    <a:pt x="f1206" y="f1203"/>
                  </a:lnTo>
                  <a:lnTo>
                    <a:pt x="f1199" y="f1200"/>
                  </a:lnTo>
                  <a:close/>
                </a:path>
                <a:path w="6172200" h="1781175">
                  <a:moveTo>
                    <a:pt x="f1207" y="f1200"/>
                  </a:moveTo>
                  <a:lnTo>
                    <a:pt x="f1208" y="f1200"/>
                  </a:lnTo>
                  <a:lnTo>
                    <a:pt x="f1209" y="f1203"/>
                  </a:lnTo>
                  <a:lnTo>
                    <a:pt x="f1209" y="f1204"/>
                  </a:lnTo>
                  <a:lnTo>
                    <a:pt x="f1208" y="f1205"/>
                  </a:lnTo>
                  <a:lnTo>
                    <a:pt x="f1207" y="f1205"/>
                  </a:lnTo>
                  <a:lnTo>
                    <a:pt x="f1210" y="f1204"/>
                  </a:lnTo>
                  <a:lnTo>
                    <a:pt x="f1210" y="f1203"/>
                  </a:lnTo>
                  <a:lnTo>
                    <a:pt x="f1207" y="f1200"/>
                  </a:lnTo>
                  <a:close/>
                </a:path>
                <a:path w="6172200" h="1781175">
                  <a:moveTo>
                    <a:pt x="f1211" y="f1212"/>
                  </a:moveTo>
                  <a:lnTo>
                    <a:pt x="f1213" y="f1212"/>
                  </a:lnTo>
                  <a:lnTo>
                    <a:pt x="f1214" y="f1215"/>
                  </a:lnTo>
                  <a:lnTo>
                    <a:pt x="f1214" y="f1216"/>
                  </a:lnTo>
                  <a:lnTo>
                    <a:pt x="f1213" y="f1150"/>
                  </a:lnTo>
                  <a:lnTo>
                    <a:pt x="f1211" y="f1150"/>
                  </a:lnTo>
                  <a:lnTo>
                    <a:pt x="f1217" y="f1216"/>
                  </a:lnTo>
                  <a:lnTo>
                    <a:pt x="f1217" y="f1215"/>
                  </a:lnTo>
                  <a:lnTo>
                    <a:pt x="f1211" y="f1212"/>
                  </a:lnTo>
                  <a:close/>
                </a:path>
                <a:path w="6172200" h="1781175">
                  <a:moveTo>
                    <a:pt x="f1218" y="f1212"/>
                  </a:moveTo>
                  <a:lnTo>
                    <a:pt x="f1219" y="f1212"/>
                  </a:lnTo>
                  <a:lnTo>
                    <a:pt x="f1220" y="f1215"/>
                  </a:lnTo>
                  <a:lnTo>
                    <a:pt x="f1220" y="f1216"/>
                  </a:lnTo>
                  <a:lnTo>
                    <a:pt x="f1219" y="f1150"/>
                  </a:lnTo>
                  <a:lnTo>
                    <a:pt x="f1218" y="f1150"/>
                  </a:lnTo>
                  <a:lnTo>
                    <a:pt x="f1221" y="f1216"/>
                  </a:lnTo>
                  <a:lnTo>
                    <a:pt x="f1221" y="f1215"/>
                  </a:lnTo>
                  <a:lnTo>
                    <a:pt x="f1218" y="f1212"/>
                  </a:lnTo>
                  <a:close/>
                </a:path>
                <a:path w="6172200" h="1781175">
                  <a:moveTo>
                    <a:pt x="f1222" y="f1223"/>
                  </a:moveTo>
                  <a:lnTo>
                    <a:pt x="f1224" y="f1223"/>
                  </a:lnTo>
                  <a:lnTo>
                    <a:pt x="f1225" y="f1226"/>
                  </a:lnTo>
                  <a:lnTo>
                    <a:pt x="f1225" y="f1227"/>
                  </a:lnTo>
                  <a:lnTo>
                    <a:pt x="f1224" y="f1165"/>
                  </a:lnTo>
                  <a:lnTo>
                    <a:pt x="f1222" y="f1165"/>
                  </a:lnTo>
                  <a:lnTo>
                    <a:pt x="f1228" y="f1227"/>
                  </a:lnTo>
                  <a:lnTo>
                    <a:pt x="f1228" y="f1226"/>
                  </a:lnTo>
                  <a:lnTo>
                    <a:pt x="f1222" y="f1223"/>
                  </a:lnTo>
                  <a:close/>
                </a:path>
                <a:path w="6172200" h="1781175">
                  <a:moveTo>
                    <a:pt x="f221" y="f1223"/>
                  </a:moveTo>
                  <a:lnTo>
                    <a:pt x="f222" y="f1223"/>
                  </a:lnTo>
                  <a:lnTo>
                    <a:pt x="f223" y="f1226"/>
                  </a:lnTo>
                  <a:lnTo>
                    <a:pt x="f223" y="f1227"/>
                  </a:lnTo>
                  <a:lnTo>
                    <a:pt x="f222" y="f1165"/>
                  </a:lnTo>
                  <a:lnTo>
                    <a:pt x="f221" y="f1165"/>
                  </a:lnTo>
                  <a:lnTo>
                    <a:pt x="f224" y="f1227"/>
                  </a:lnTo>
                  <a:lnTo>
                    <a:pt x="f224" y="f1226"/>
                  </a:lnTo>
                  <a:lnTo>
                    <a:pt x="f221" y="f1223"/>
                  </a:lnTo>
                  <a:close/>
                </a:path>
                <a:path w="6172200" h="1781175">
                  <a:moveTo>
                    <a:pt x="f1229" y="f1230"/>
                  </a:moveTo>
                  <a:lnTo>
                    <a:pt x="f1231" y="f1230"/>
                  </a:lnTo>
                  <a:lnTo>
                    <a:pt x="f1232" y="f1233"/>
                  </a:lnTo>
                  <a:lnTo>
                    <a:pt x="f1232" y="f1234"/>
                  </a:lnTo>
                  <a:lnTo>
                    <a:pt x="f1231" y="f1177"/>
                  </a:lnTo>
                  <a:lnTo>
                    <a:pt x="f1229" y="f1177"/>
                  </a:lnTo>
                  <a:lnTo>
                    <a:pt x="f1235" y="f1234"/>
                  </a:lnTo>
                  <a:lnTo>
                    <a:pt x="f1235" y="f1233"/>
                  </a:lnTo>
                  <a:lnTo>
                    <a:pt x="f1229" y="f1230"/>
                  </a:lnTo>
                  <a:close/>
                </a:path>
                <a:path w="6172200" h="1781175">
                  <a:moveTo>
                    <a:pt x="f1236" y="f1237"/>
                  </a:moveTo>
                  <a:lnTo>
                    <a:pt x="f1238" y="f1237"/>
                  </a:lnTo>
                  <a:lnTo>
                    <a:pt x="f1239" y="f1240"/>
                  </a:lnTo>
                  <a:lnTo>
                    <a:pt x="f1239" y="f1241"/>
                  </a:lnTo>
                  <a:lnTo>
                    <a:pt x="f1238" y="f1189"/>
                  </a:lnTo>
                  <a:lnTo>
                    <a:pt x="f1236" y="f1189"/>
                  </a:lnTo>
                  <a:lnTo>
                    <a:pt x="f1242" y="f1241"/>
                  </a:lnTo>
                  <a:lnTo>
                    <a:pt x="f1242" y="f1240"/>
                  </a:lnTo>
                  <a:lnTo>
                    <a:pt x="f1236" y="f1237"/>
                  </a:lnTo>
                  <a:close/>
                </a:path>
                <a:path w="6172200" h="1781175">
                  <a:moveTo>
                    <a:pt x="f1243" y="f1237"/>
                  </a:moveTo>
                  <a:lnTo>
                    <a:pt x="f1244" y="f1237"/>
                  </a:lnTo>
                  <a:lnTo>
                    <a:pt x="f1245" y="f1240"/>
                  </a:lnTo>
                  <a:lnTo>
                    <a:pt x="f1245" y="f1241"/>
                  </a:lnTo>
                  <a:lnTo>
                    <a:pt x="f1244" y="f1189"/>
                  </a:lnTo>
                  <a:lnTo>
                    <a:pt x="f1243" y="f1189"/>
                  </a:lnTo>
                  <a:lnTo>
                    <a:pt x="f1246" y="f1241"/>
                  </a:lnTo>
                  <a:lnTo>
                    <a:pt x="f1246" y="f1240"/>
                  </a:lnTo>
                  <a:lnTo>
                    <a:pt x="f1243" y="f1237"/>
                  </a:lnTo>
                  <a:close/>
                </a:path>
                <a:path w="6172200" h="1781175">
                  <a:moveTo>
                    <a:pt x="f479" y="f1247"/>
                  </a:moveTo>
                  <a:lnTo>
                    <a:pt x="f481" y="f1247"/>
                  </a:lnTo>
                  <a:lnTo>
                    <a:pt x="f482" y="f1248"/>
                  </a:lnTo>
                  <a:lnTo>
                    <a:pt x="f482" y="f1249"/>
                  </a:lnTo>
                  <a:lnTo>
                    <a:pt x="f481" y="f1250"/>
                  </a:lnTo>
                  <a:lnTo>
                    <a:pt x="f479" y="f1250"/>
                  </a:lnTo>
                  <a:lnTo>
                    <a:pt x="f485" y="f1249"/>
                  </a:lnTo>
                  <a:lnTo>
                    <a:pt x="f485" y="f1248"/>
                  </a:lnTo>
                  <a:lnTo>
                    <a:pt x="f479" y="f1247"/>
                  </a:lnTo>
                  <a:close/>
                </a:path>
                <a:path w="6172200" h="1781175">
                  <a:moveTo>
                    <a:pt x="f1251" y="f1252"/>
                  </a:moveTo>
                  <a:lnTo>
                    <a:pt x="f1253" y="f1252"/>
                  </a:lnTo>
                  <a:lnTo>
                    <a:pt x="f1254" y="f1255"/>
                  </a:lnTo>
                  <a:lnTo>
                    <a:pt x="f1254" y="f1256"/>
                  </a:lnTo>
                  <a:lnTo>
                    <a:pt x="f1253" y="f1200"/>
                  </a:lnTo>
                  <a:lnTo>
                    <a:pt x="f1251" y="f1200"/>
                  </a:lnTo>
                  <a:lnTo>
                    <a:pt x="f1257" y="f1256"/>
                  </a:lnTo>
                  <a:lnTo>
                    <a:pt x="f1257" y="f1255"/>
                  </a:lnTo>
                  <a:lnTo>
                    <a:pt x="f1251" y="f1252"/>
                  </a:lnTo>
                  <a:close/>
                </a:path>
                <a:path w="6172200" h="1781175">
                  <a:moveTo>
                    <a:pt x="f594" y="f1252"/>
                  </a:moveTo>
                  <a:lnTo>
                    <a:pt x="f595" y="f1252"/>
                  </a:lnTo>
                  <a:lnTo>
                    <a:pt x="f596" y="f1255"/>
                  </a:lnTo>
                  <a:lnTo>
                    <a:pt x="f596" y="f1256"/>
                  </a:lnTo>
                  <a:lnTo>
                    <a:pt x="f595" y="f1200"/>
                  </a:lnTo>
                  <a:lnTo>
                    <a:pt x="f594" y="f1200"/>
                  </a:lnTo>
                  <a:lnTo>
                    <a:pt x="f597" y="f1256"/>
                  </a:lnTo>
                  <a:lnTo>
                    <a:pt x="f597" y="f1255"/>
                  </a:lnTo>
                  <a:lnTo>
                    <a:pt x="f594" y="f1252"/>
                  </a:lnTo>
                  <a:close/>
                </a:path>
                <a:path w="6172200" h="1781175">
                  <a:moveTo>
                    <a:pt x="f1258" y="f1252"/>
                  </a:moveTo>
                  <a:lnTo>
                    <a:pt x="f1259" y="f1252"/>
                  </a:lnTo>
                  <a:lnTo>
                    <a:pt x="f1260" y="f1255"/>
                  </a:lnTo>
                  <a:lnTo>
                    <a:pt x="f1260" y="f1256"/>
                  </a:lnTo>
                  <a:lnTo>
                    <a:pt x="f1259" y="f1200"/>
                  </a:lnTo>
                  <a:lnTo>
                    <a:pt x="f1258" y="f1200"/>
                  </a:lnTo>
                  <a:lnTo>
                    <a:pt x="f1261" y="f1256"/>
                  </a:lnTo>
                  <a:lnTo>
                    <a:pt x="f1261" y="f1255"/>
                  </a:lnTo>
                  <a:lnTo>
                    <a:pt x="f1258" y="f1252"/>
                  </a:lnTo>
                  <a:close/>
                </a:path>
                <a:path w="6172200" h="1781175">
                  <a:moveTo>
                    <a:pt x="f273" y="f1252"/>
                  </a:moveTo>
                  <a:lnTo>
                    <a:pt x="f274" y="f1252"/>
                  </a:lnTo>
                  <a:lnTo>
                    <a:pt x="f275" y="f1255"/>
                  </a:lnTo>
                  <a:lnTo>
                    <a:pt x="f275" y="f1256"/>
                  </a:lnTo>
                  <a:lnTo>
                    <a:pt x="f274" y="f1200"/>
                  </a:lnTo>
                  <a:lnTo>
                    <a:pt x="f273" y="f1200"/>
                  </a:lnTo>
                  <a:lnTo>
                    <a:pt x="f276" y="f1256"/>
                  </a:lnTo>
                  <a:lnTo>
                    <a:pt x="f276" y="f1255"/>
                  </a:lnTo>
                  <a:lnTo>
                    <a:pt x="f273" y="f1252"/>
                  </a:lnTo>
                  <a:close/>
                </a:path>
                <a:path w="6172200" h="1781175">
                  <a:moveTo>
                    <a:pt x="f568" y="f1252"/>
                  </a:moveTo>
                  <a:lnTo>
                    <a:pt x="f569" y="f1252"/>
                  </a:lnTo>
                  <a:lnTo>
                    <a:pt x="f570" y="f1255"/>
                  </a:lnTo>
                  <a:lnTo>
                    <a:pt x="f570" y="f1256"/>
                  </a:lnTo>
                  <a:lnTo>
                    <a:pt x="f569" y="f1200"/>
                  </a:lnTo>
                  <a:lnTo>
                    <a:pt x="f568" y="f1200"/>
                  </a:lnTo>
                  <a:lnTo>
                    <a:pt x="f153" y="f1256"/>
                  </a:lnTo>
                  <a:lnTo>
                    <a:pt x="f153" y="f1255"/>
                  </a:lnTo>
                  <a:lnTo>
                    <a:pt x="f568" y="f1252"/>
                  </a:lnTo>
                  <a:close/>
                </a:path>
                <a:path w="6172200" h="1781175">
                  <a:moveTo>
                    <a:pt x="f1262" y="f1252"/>
                  </a:moveTo>
                  <a:lnTo>
                    <a:pt x="f1263" y="f1252"/>
                  </a:lnTo>
                  <a:lnTo>
                    <a:pt x="f1264" y="f1255"/>
                  </a:lnTo>
                  <a:lnTo>
                    <a:pt x="f1264" y="f1256"/>
                  </a:lnTo>
                  <a:lnTo>
                    <a:pt x="f1263" y="f1200"/>
                  </a:lnTo>
                  <a:lnTo>
                    <a:pt x="f1262" y="f1200"/>
                  </a:lnTo>
                  <a:lnTo>
                    <a:pt x="f1265" y="f1256"/>
                  </a:lnTo>
                  <a:lnTo>
                    <a:pt x="f1265" y="f1255"/>
                  </a:lnTo>
                  <a:lnTo>
                    <a:pt x="f1262" y="f1252"/>
                  </a:lnTo>
                  <a:close/>
                </a:path>
                <a:path w="6172200" h="1781175">
                  <a:moveTo>
                    <a:pt x="f1266" y="f1267"/>
                  </a:moveTo>
                  <a:lnTo>
                    <a:pt x="f1268" y="f1267"/>
                  </a:lnTo>
                  <a:lnTo>
                    <a:pt x="f515" y="f1269"/>
                  </a:lnTo>
                  <a:lnTo>
                    <a:pt x="f515" y="f1270"/>
                  </a:lnTo>
                  <a:lnTo>
                    <a:pt x="f1268" y="f1212"/>
                  </a:lnTo>
                  <a:lnTo>
                    <a:pt x="f1266" y="f1212"/>
                  </a:lnTo>
                  <a:lnTo>
                    <a:pt x="f403" y="f1270"/>
                  </a:lnTo>
                  <a:lnTo>
                    <a:pt x="f403" y="f1269"/>
                  </a:lnTo>
                  <a:lnTo>
                    <a:pt x="f1266" y="f1267"/>
                  </a:lnTo>
                  <a:close/>
                </a:path>
                <a:path w="6172200" h="1781175">
                  <a:moveTo>
                    <a:pt x="f1271" y="f1272"/>
                  </a:moveTo>
                  <a:lnTo>
                    <a:pt x="f1273" y="f1272"/>
                  </a:lnTo>
                  <a:lnTo>
                    <a:pt x="f1274" y="f1275"/>
                  </a:lnTo>
                  <a:lnTo>
                    <a:pt x="f1274" y="f1276"/>
                  </a:lnTo>
                  <a:lnTo>
                    <a:pt x="f1273" y="f1223"/>
                  </a:lnTo>
                  <a:lnTo>
                    <a:pt x="f1271" y="f1223"/>
                  </a:lnTo>
                  <a:lnTo>
                    <a:pt x="f1277" y="f1276"/>
                  </a:lnTo>
                  <a:lnTo>
                    <a:pt x="f1277" y="f1275"/>
                  </a:lnTo>
                  <a:lnTo>
                    <a:pt x="f1271" y="f1272"/>
                  </a:lnTo>
                  <a:close/>
                </a:path>
                <a:path w="6172200" h="1781175">
                  <a:moveTo>
                    <a:pt x="f1278" y="f1272"/>
                  </a:moveTo>
                  <a:lnTo>
                    <a:pt x="f1279" y="f1272"/>
                  </a:lnTo>
                  <a:lnTo>
                    <a:pt x="f1280" y="f1275"/>
                  </a:lnTo>
                  <a:lnTo>
                    <a:pt x="f1280" y="f1276"/>
                  </a:lnTo>
                  <a:lnTo>
                    <a:pt x="f1279" y="f1223"/>
                  </a:lnTo>
                  <a:lnTo>
                    <a:pt x="f1278" y="f1223"/>
                  </a:lnTo>
                  <a:lnTo>
                    <a:pt x="f1118" y="f1276"/>
                  </a:lnTo>
                  <a:lnTo>
                    <a:pt x="f1118" y="f1275"/>
                  </a:lnTo>
                  <a:lnTo>
                    <a:pt x="f1278" y="f1272"/>
                  </a:lnTo>
                  <a:close/>
                </a:path>
                <a:path w="6172200" h="1781175">
                  <a:moveTo>
                    <a:pt x="f1281" y="f1282"/>
                  </a:moveTo>
                  <a:lnTo>
                    <a:pt x="f1283" y="f1282"/>
                  </a:lnTo>
                  <a:lnTo>
                    <a:pt x="f1284" y="f1285"/>
                  </a:lnTo>
                  <a:lnTo>
                    <a:pt x="f1284" y="f1286"/>
                  </a:lnTo>
                  <a:lnTo>
                    <a:pt x="f1283" y="f1237"/>
                  </a:lnTo>
                  <a:lnTo>
                    <a:pt x="f1281" y="f1237"/>
                  </a:lnTo>
                  <a:lnTo>
                    <a:pt x="f1287" y="f1286"/>
                  </a:lnTo>
                  <a:lnTo>
                    <a:pt x="f1287" y="f1285"/>
                  </a:lnTo>
                  <a:lnTo>
                    <a:pt x="f1281" y="f1282"/>
                  </a:lnTo>
                  <a:close/>
                </a:path>
                <a:path w="6172200" h="1781175">
                  <a:moveTo>
                    <a:pt x="f1288" y="f1282"/>
                  </a:moveTo>
                  <a:lnTo>
                    <a:pt x="f1289" y="f1282"/>
                  </a:lnTo>
                  <a:lnTo>
                    <a:pt x="f1290" y="f1285"/>
                  </a:lnTo>
                  <a:lnTo>
                    <a:pt x="f1290" y="f1286"/>
                  </a:lnTo>
                  <a:lnTo>
                    <a:pt x="f1289" y="f1237"/>
                  </a:lnTo>
                  <a:lnTo>
                    <a:pt x="f1288" y="f1237"/>
                  </a:lnTo>
                  <a:lnTo>
                    <a:pt x="f1291" y="f1286"/>
                  </a:lnTo>
                  <a:lnTo>
                    <a:pt x="f1291" y="f1285"/>
                  </a:lnTo>
                  <a:lnTo>
                    <a:pt x="f1288" y="f1282"/>
                  </a:lnTo>
                  <a:close/>
                </a:path>
                <a:path w="6172200" h="1781175">
                  <a:moveTo>
                    <a:pt x="f1292" y="f1282"/>
                  </a:moveTo>
                  <a:lnTo>
                    <a:pt x="f1293" y="f1282"/>
                  </a:lnTo>
                  <a:lnTo>
                    <a:pt x="f1294" y="f1285"/>
                  </a:lnTo>
                  <a:lnTo>
                    <a:pt x="f1294" y="f1286"/>
                  </a:lnTo>
                  <a:lnTo>
                    <a:pt x="f1293" y="f1237"/>
                  </a:lnTo>
                  <a:lnTo>
                    <a:pt x="f1292" y="f1237"/>
                  </a:lnTo>
                  <a:lnTo>
                    <a:pt x="f1295" y="f1286"/>
                  </a:lnTo>
                  <a:lnTo>
                    <a:pt x="f1295" y="f1285"/>
                  </a:lnTo>
                  <a:lnTo>
                    <a:pt x="f1292" y="f1282"/>
                  </a:lnTo>
                  <a:close/>
                </a:path>
                <a:path w="6172200" h="1781175">
                  <a:moveTo>
                    <a:pt x="f851" y="f1296"/>
                  </a:moveTo>
                  <a:lnTo>
                    <a:pt x="f852" y="f1296"/>
                  </a:lnTo>
                  <a:lnTo>
                    <a:pt x="f853" y="f1297"/>
                  </a:lnTo>
                  <a:lnTo>
                    <a:pt x="f853" y="f1298"/>
                  </a:lnTo>
                  <a:lnTo>
                    <a:pt x="f852" y="f1247"/>
                  </a:lnTo>
                  <a:lnTo>
                    <a:pt x="f851" y="f1247"/>
                  </a:lnTo>
                  <a:lnTo>
                    <a:pt x="f854" y="f1298"/>
                  </a:lnTo>
                  <a:lnTo>
                    <a:pt x="f854" y="f1297"/>
                  </a:lnTo>
                  <a:lnTo>
                    <a:pt x="f851" y="f1296"/>
                  </a:lnTo>
                  <a:close/>
                </a:path>
                <a:path w="6172200" h="1781175">
                  <a:moveTo>
                    <a:pt x="f1299" y="f1300"/>
                  </a:moveTo>
                  <a:lnTo>
                    <a:pt x="f1301" y="f1300"/>
                  </a:lnTo>
                  <a:lnTo>
                    <a:pt x="f935" y="f1302"/>
                  </a:lnTo>
                  <a:lnTo>
                    <a:pt x="f935" y="f1303"/>
                  </a:lnTo>
                  <a:lnTo>
                    <a:pt x="f1301" y="f1252"/>
                  </a:lnTo>
                  <a:lnTo>
                    <a:pt x="f1299" y="f1252"/>
                  </a:lnTo>
                  <a:lnTo>
                    <a:pt x="f1304" y="f1303"/>
                  </a:lnTo>
                  <a:lnTo>
                    <a:pt x="f1304" y="f1302"/>
                  </a:lnTo>
                  <a:lnTo>
                    <a:pt x="f1299" y="f1300"/>
                  </a:lnTo>
                  <a:close/>
                </a:path>
                <a:path w="6172200" h="1781175">
                  <a:moveTo>
                    <a:pt x="f1305" y="f1300"/>
                  </a:moveTo>
                  <a:lnTo>
                    <a:pt x="f1306" y="f1300"/>
                  </a:lnTo>
                  <a:lnTo>
                    <a:pt x="f1307" y="f1302"/>
                  </a:lnTo>
                  <a:lnTo>
                    <a:pt x="f1307" y="f1303"/>
                  </a:lnTo>
                  <a:lnTo>
                    <a:pt x="f1306" y="f1252"/>
                  </a:lnTo>
                  <a:lnTo>
                    <a:pt x="f1305" y="f1252"/>
                  </a:lnTo>
                  <a:lnTo>
                    <a:pt x="f1308" y="f1303"/>
                  </a:lnTo>
                  <a:lnTo>
                    <a:pt x="f1308" y="f1302"/>
                  </a:lnTo>
                  <a:lnTo>
                    <a:pt x="f1305" y="f1300"/>
                  </a:lnTo>
                  <a:close/>
                </a:path>
                <a:path w="6172200" h="1781175">
                  <a:moveTo>
                    <a:pt x="f1309" y="f1300"/>
                  </a:moveTo>
                  <a:lnTo>
                    <a:pt x="f1310" y="f1300"/>
                  </a:lnTo>
                  <a:lnTo>
                    <a:pt x="f1311" y="f1302"/>
                  </a:lnTo>
                  <a:lnTo>
                    <a:pt x="f1311" y="f1303"/>
                  </a:lnTo>
                  <a:lnTo>
                    <a:pt x="f1310" y="f1252"/>
                  </a:lnTo>
                  <a:lnTo>
                    <a:pt x="f1309" y="f1252"/>
                  </a:lnTo>
                  <a:lnTo>
                    <a:pt x="f1312" y="f1303"/>
                  </a:lnTo>
                  <a:lnTo>
                    <a:pt x="f1312" y="f1302"/>
                  </a:lnTo>
                  <a:lnTo>
                    <a:pt x="f1309" y="f1300"/>
                  </a:lnTo>
                  <a:close/>
                </a:path>
                <a:path w="6172200" h="1781175">
                  <a:moveTo>
                    <a:pt x="f1313" y="f1300"/>
                  </a:moveTo>
                  <a:lnTo>
                    <a:pt x="f1314" y="f1300"/>
                  </a:lnTo>
                  <a:lnTo>
                    <a:pt x="f627" y="f1302"/>
                  </a:lnTo>
                  <a:lnTo>
                    <a:pt x="f627" y="f1303"/>
                  </a:lnTo>
                  <a:lnTo>
                    <a:pt x="f1314" y="f1252"/>
                  </a:lnTo>
                  <a:lnTo>
                    <a:pt x="f1313" y="f1252"/>
                  </a:lnTo>
                  <a:lnTo>
                    <a:pt x="f343" y="f1303"/>
                  </a:lnTo>
                  <a:lnTo>
                    <a:pt x="f343" y="f1302"/>
                  </a:lnTo>
                  <a:lnTo>
                    <a:pt x="f1313" y="f1300"/>
                  </a:lnTo>
                  <a:close/>
                </a:path>
                <a:path w="6172200" h="1781175">
                  <a:moveTo>
                    <a:pt x="f1315" y="f1316"/>
                  </a:moveTo>
                  <a:lnTo>
                    <a:pt x="f1317" y="f1316"/>
                  </a:lnTo>
                  <a:lnTo>
                    <a:pt x="f1318" y="f1319"/>
                  </a:lnTo>
                  <a:lnTo>
                    <a:pt x="f1318" y="f1320"/>
                  </a:lnTo>
                  <a:lnTo>
                    <a:pt x="f1317" y="f1267"/>
                  </a:lnTo>
                  <a:lnTo>
                    <a:pt x="f1315" y="f1267"/>
                  </a:lnTo>
                  <a:lnTo>
                    <a:pt x="f1321" y="f1320"/>
                  </a:lnTo>
                  <a:lnTo>
                    <a:pt x="f1321" y="f1319"/>
                  </a:lnTo>
                  <a:lnTo>
                    <a:pt x="f1315" y="f1316"/>
                  </a:lnTo>
                  <a:close/>
                </a:path>
                <a:path w="6172200" h="1781175">
                  <a:moveTo>
                    <a:pt x="f1322" y="f1323"/>
                  </a:moveTo>
                  <a:lnTo>
                    <a:pt x="f1324" y="f1323"/>
                  </a:lnTo>
                  <a:lnTo>
                    <a:pt x="f1325" y="f1326"/>
                  </a:lnTo>
                  <a:lnTo>
                    <a:pt x="f1325" y="f1327"/>
                  </a:lnTo>
                  <a:lnTo>
                    <a:pt x="f1324" y="f1328"/>
                  </a:lnTo>
                  <a:lnTo>
                    <a:pt x="f1322" y="f1328"/>
                  </a:lnTo>
                  <a:lnTo>
                    <a:pt x="f1329" y="f1327"/>
                  </a:lnTo>
                  <a:lnTo>
                    <a:pt x="f1329" y="f1326"/>
                  </a:lnTo>
                  <a:lnTo>
                    <a:pt x="f1322" y="f1323"/>
                  </a:lnTo>
                  <a:close/>
                </a:path>
                <a:path w="6172200" h="1781175">
                  <a:moveTo>
                    <a:pt x="f1330" y="f1323"/>
                  </a:moveTo>
                  <a:lnTo>
                    <a:pt x="f1331" y="f1323"/>
                  </a:lnTo>
                  <a:lnTo>
                    <a:pt x="f1332" y="f1326"/>
                  </a:lnTo>
                  <a:lnTo>
                    <a:pt x="f1332" y="f1327"/>
                  </a:lnTo>
                  <a:lnTo>
                    <a:pt x="f1331" y="f1328"/>
                  </a:lnTo>
                  <a:lnTo>
                    <a:pt x="f1330" y="f1328"/>
                  </a:lnTo>
                  <a:lnTo>
                    <a:pt x="f1333" y="f1327"/>
                  </a:lnTo>
                  <a:lnTo>
                    <a:pt x="f1333" y="f1326"/>
                  </a:lnTo>
                  <a:lnTo>
                    <a:pt x="f1330" y="f1323"/>
                  </a:lnTo>
                  <a:close/>
                </a:path>
                <a:path w="6172200" h="1781175">
                  <a:moveTo>
                    <a:pt x="f1334" y="f1335"/>
                  </a:moveTo>
                  <a:lnTo>
                    <a:pt x="f1336" y="f1335"/>
                  </a:lnTo>
                  <a:lnTo>
                    <a:pt x="f577" y="f1337"/>
                  </a:lnTo>
                  <a:lnTo>
                    <a:pt x="f577" y="f1338"/>
                  </a:lnTo>
                  <a:lnTo>
                    <a:pt x="f1336" y="f1282"/>
                  </a:lnTo>
                  <a:lnTo>
                    <a:pt x="f1334" y="f1282"/>
                  </a:lnTo>
                  <a:lnTo>
                    <a:pt x="f100" y="f1338"/>
                  </a:lnTo>
                  <a:lnTo>
                    <a:pt x="f100" y="f1337"/>
                  </a:lnTo>
                  <a:lnTo>
                    <a:pt x="f1334" y="f1335"/>
                  </a:lnTo>
                  <a:close/>
                </a:path>
                <a:path w="6172200" h="1781175">
                  <a:moveTo>
                    <a:pt x="f1339" y="f1340"/>
                  </a:moveTo>
                  <a:lnTo>
                    <a:pt x="f1341" y="f1340"/>
                  </a:lnTo>
                  <a:lnTo>
                    <a:pt x="f1342" y="f1343"/>
                  </a:lnTo>
                  <a:lnTo>
                    <a:pt x="f1342" y="f1344"/>
                  </a:lnTo>
                  <a:lnTo>
                    <a:pt x="f1341" y="f1300"/>
                  </a:lnTo>
                  <a:lnTo>
                    <a:pt x="f1339" y="f1300"/>
                  </a:lnTo>
                  <a:lnTo>
                    <a:pt x="f1345" y="f1344"/>
                  </a:lnTo>
                  <a:lnTo>
                    <a:pt x="f1345" y="f1343"/>
                  </a:lnTo>
                  <a:lnTo>
                    <a:pt x="f1339" y="f1340"/>
                  </a:lnTo>
                  <a:close/>
                </a:path>
                <a:path w="6172200" h="1781175">
                  <a:moveTo>
                    <a:pt x="f1346" y="f1340"/>
                  </a:moveTo>
                  <a:lnTo>
                    <a:pt x="f1347" y="f1340"/>
                  </a:lnTo>
                  <a:lnTo>
                    <a:pt x="f1348" y="f1343"/>
                  </a:lnTo>
                  <a:lnTo>
                    <a:pt x="f1348" y="f1344"/>
                  </a:lnTo>
                  <a:lnTo>
                    <a:pt x="f1347" y="f1300"/>
                  </a:lnTo>
                  <a:lnTo>
                    <a:pt x="f1346" y="f1300"/>
                  </a:lnTo>
                  <a:lnTo>
                    <a:pt x="f846" y="f1344"/>
                  </a:lnTo>
                  <a:lnTo>
                    <a:pt x="f846" y="f1343"/>
                  </a:lnTo>
                  <a:lnTo>
                    <a:pt x="f1346" y="f1340"/>
                  </a:lnTo>
                  <a:close/>
                </a:path>
                <a:path w="6172200" h="1781175">
                  <a:moveTo>
                    <a:pt x="f1349" y="f1340"/>
                  </a:moveTo>
                  <a:lnTo>
                    <a:pt x="f1350" y="f1340"/>
                  </a:lnTo>
                  <a:lnTo>
                    <a:pt x="f1351" y="f1343"/>
                  </a:lnTo>
                  <a:lnTo>
                    <a:pt x="f1351" y="f1344"/>
                  </a:lnTo>
                  <a:lnTo>
                    <a:pt x="f1350" y="f1300"/>
                  </a:lnTo>
                  <a:lnTo>
                    <a:pt x="f1349" y="f1300"/>
                  </a:lnTo>
                  <a:lnTo>
                    <a:pt x="f1352" y="f1344"/>
                  </a:lnTo>
                  <a:lnTo>
                    <a:pt x="f1352" y="f1343"/>
                  </a:lnTo>
                  <a:lnTo>
                    <a:pt x="f1349" y="f1340"/>
                  </a:lnTo>
                  <a:close/>
                </a:path>
                <a:path w="6172200" h="1781175">
                  <a:moveTo>
                    <a:pt x="f578" y="f1340"/>
                  </a:moveTo>
                  <a:lnTo>
                    <a:pt x="f579" y="f1340"/>
                  </a:lnTo>
                  <a:lnTo>
                    <a:pt x="f206" y="f1343"/>
                  </a:lnTo>
                  <a:lnTo>
                    <a:pt x="f206" y="f1344"/>
                  </a:lnTo>
                  <a:lnTo>
                    <a:pt x="f579" y="f1300"/>
                  </a:lnTo>
                  <a:lnTo>
                    <a:pt x="f578" y="f1300"/>
                  </a:lnTo>
                  <a:lnTo>
                    <a:pt x="f580" y="f1344"/>
                  </a:lnTo>
                  <a:lnTo>
                    <a:pt x="f580" y="f1343"/>
                  </a:lnTo>
                  <a:lnTo>
                    <a:pt x="f578" y="f1340"/>
                  </a:lnTo>
                  <a:close/>
                </a:path>
                <a:path w="6172200" h="1781175">
                  <a:moveTo>
                    <a:pt x="f1353" y="f1340"/>
                  </a:moveTo>
                  <a:lnTo>
                    <a:pt x="f1354" y="f1340"/>
                  </a:lnTo>
                  <a:lnTo>
                    <a:pt x="f1355" y="f1343"/>
                  </a:lnTo>
                  <a:lnTo>
                    <a:pt x="f1355" y="f1344"/>
                  </a:lnTo>
                  <a:lnTo>
                    <a:pt x="f1354" y="f1300"/>
                  </a:lnTo>
                  <a:lnTo>
                    <a:pt x="f1353" y="f1300"/>
                  </a:lnTo>
                  <a:lnTo>
                    <a:pt x="f1356" y="f1344"/>
                  </a:lnTo>
                  <a:lnTo>
                    <a:pt x="f1356" y="f1343"/>
                  </a:lnTo>
                  <a:lnTo>
                    <a:pt x="f1353" y="f1340"/>
                  </a:lnTo>
                  <a:close/>
                </a:path>
                <a:path w="6172200" h="1781175">
                  <a:moveTo>
                    <a:pt x="f1357" y="f1358"/>
                  </a:moveTo>
                  <a:lnTo>
                    <a:pt x="f1359" y="f1358"/>
                  </a:lnTo>
                  <a:lnTo>
                    <a:pt x="f1360" y="f1361"/>
                  </a:lnTo>
                  <a:lnTo>
                    <a:pt x="f1360" y="f1362"/>
                  </a:lnTo>
                  <a:lnTo>
                    <a:pt x="f1359" y="f1363"/>
                  </a:lnTo>
                  <a:lnTo>
                    <a:pt x="f1357" y="f1363"/>
                  </a:lnTo>
                  <a:lnTo>
                    <a:pt x="f1179" y="f1362"/>
                  </a:lnTo>
                  <a:lnTo>
                    <a:pt x="f1179" y="f1361"/>
                  </a:lnTo>
                  <a:lnTo>
                    <a:pt x="f1357" y="f1358"/>
                  </a:lnTo>
                  <a:close/>
                </a:path>
                <a:path w="6172200" h="1781175">
                  <a:moveTo>
                    <a:pt x="f1102" y="f1358"/>
                  </a:moveTo>
                  <a:lnTo>
                    <a:pt x="f1104" y="f1358"/>
                  </a:lnTo>
                  <a:lnTo>
                    <a:pt x="f1105" y="f1361"/>
                  </a:lnTo>
                  <a:lnTo>
                    <a:pt x="f1105" y="f1362"/>
                  </a:lnTo>
                  <a:lnTo>
                    <a:pt x="f1104" y="f1363"/>
                  </a:lnTo>
                  <a:lnTo>
                    <a:pt x="f1102" y="f1363"/>
                  </a:lnTo>
                  <a:lnTo>
                    <a:pt x="f1108" y="f1362"/>
                  </a:lnTo>
                  <a:lnTo>
                    <a:pt x="f1108" y="f1361"/>
                  </a:lnTo>
                  <a:lnTo>
                    <a:pt x="f1102" y="f1358"/>
                  </a:lnTo>
                  <a:close/>
                </a:path>
                <a:path w="6172200" h="1781175">
                  <a:moveTo>
                    <a:pt x="f1364" y="f1365"/>
                  </a:moveTo>
                  <a:lnTo>
                    <a:pt x="f1366" y="f1365"/>
                  </a:lnTo>
                  <a:lnTo>
                    <a:pt x="f1367" y="f1368"/>
                  </a:lnTo>
                  <a:lnTo>
                    <a:pt x="f1367" y="f1369"/>
                  </a:lnTo>
                  <a:lnTo>
                    <a:pt x="f1366" y="f1323"/>
                  </a:lnTo>
                  <a:lnTo>
                    <a:pt x="f1364" y="f1323"/>
                  </a:lnTo>
                  <a:lnTo>
                    <a:pt x="f1370" y="f1369"/>
                  </a:lnTo>
                  <a:lnTo>
                    <a:pt x="f1370" y="f1368"/>
                  </a:lnTo>
                  <a:lnTo>
                    <a:pt x="f1364" y="f1365"/>
                  </a:lnTo>
                  <a:close/>
                </a:path>
                <a:path w="6172200" h="1781175">
                  <a:moveTo>
                    <a:pt x="f1371" y="f1365"/>
                  </a:moveTo>
                  <a:lnTo>
                    <a:pt x="f1372" y="f1365"/>
                  </a:lnTo>
                  <a:lnTo>
                    <a:pt x="f1373" y="f1368"/>
                  </a:lnTo>
                  <a:lnTo>
                    <a:pt x="f1373" y="f1369"/>
                  </a:lnTo>
                  <a:lnTo>
                    <a:pt x="f1372" y="f1323"/>
                  </a:lnTo>
                  <a:lnTo>
                    <a:pt x="f1371" y="f1323"/>
                  </a:lnTo>
                  <a:lnTo>
                    <a:pt x="f197" y="f1369"/>
                  </a:lnTo>
                  <a:lnTo>
                    <a:pt x="f197" y="f1368"/>
                  </a:lnTo>
                  <a:lnTo>
                    <a:pt x="f1371" y="f1365"/>
                  </a:lnTo>
                  <a:close/>
                </a:path>
                <a:path w="6172200" h="1781175">
                  <a:moveTo>
                    <a:pt x="f1374" y="f1365"/>
                  </a:moveTo>
                  <a:lnTo>
                    <a:pt x="f1375" y="f1365"/>
                  </a:lnTo>
                  <a:lnTo>
                    <a:pt x="f1194" y="f1368"/>
                  </a:lnTo>
                  <a:lnTo>
                    <a:pt x="f1194" y="f1369"/>
                  </a:lnTo>
                  <a:lnTo>
                    <a:pt x="f1375" y="f1323"/>
                  </a:lnTo>
                  <a:lnTo>
                    <a:pt x="f1374" y="f1323"/>
                  </a:lnTo>
                  <a:lnTo>
                    <a:pt x="f1376" y="f1369"/>
                  </a:lnTo>
                  <a:lnTo>
                    <a:pt x="f1376" y="f1368"/>
                  </a:lnTo>
                  <a:lnTo>
                    <a:pt x="f1374" y="f1365"/>
                  </a:lnTo>
                  <a:close/>
                </a:path>
                <a:path w="6172200" h="1781175">
                  <a:moveTo>
                    <a:pt x="f1377" y="f1378"/>
                  </a:moveTo>
                  <a:lnTo>
                    <a:pt x="f1379" y="f1378"/>
                  </a:lnTo>
                  <a:lnTo>
                    <a:pt x="f1380" y="f1381"/>
                  </a:lnTo>
                  <a:lnTo>
                    <a:pt x="f1380" y="f1382"/>
                  </a:lnTo>
                  <a:lnTo>
                    <a:pt x="f1379" y="f1335"/>
                  </a:lnTo>
                  <a:lnTo>
                    <a:pt x="f1377" y="f1335"/>
                  </a:lnTo>
                  <a:lnTo>
                    <a:pt x="f1383" y="f1382"/>
                  </a:lnTo>
                  <a:lnTo>
                    <a:pt x="f1383" y="f1381"/>
                  </a:lnTo>
                  <a:lnTo>
                    <a:pt x="f1377" y="f1378"/>
                  </a:lnTo>
                  <a:close/>
                </a:path>
                <a:path w="6172200" h="1781175">
                  <a:moveTo>
                    <a:pt x="f1384" y="f1378"/>
                  </a:moveTo>
                  <a:lnTo>
                    <a:pt x="f1385" y="f1378"/>
                  </a:lnTo>
                  <a:lnTo>
                    <a:pt x="f1386" y="f1381"/>
                  </a:lnTo>
                  <a:lnTo>
                    <a:pt x="f1386" y="f1382"/>
                  </a:lnTo>
                  <a:lnTo>
                    <a:pt x="f1385" y="f1335"/>
                  </a:lnTo>
                  <a:lnTo>
                    <a:pt x="f1384" y="f1335"/>
                  </a:lnTo>
                  <a:lnTo>
                    <a:pt x="f1387" y="f1382"/>
                  </a:lnTo>
                  <a:lnTo>
                    <a:pt x="f1387" y="f1381"/>
                  </a:lnTo>
                  <a:lnTo>
                    <a:pt x="f1384" y="f1378"/>
                  </a:lnTo>
                  <a:close/>
                </a:path>
                <a:path w="6172200" h="1781175">
                  <a:moveTo>
                    <a:pt x="f1388" y="f1378"/>
                  </a:moveTo>
                  <a:lnTo>
                    <a:pt x="f1389" y="f1378"/>
                  </a:lnTo>
                  <a:lnTo>
                    <a:pt x="f1390" y="f1381"/>
                  </a:lnTo>
                  <a:lnTo>
                    <a:pt x="f1390" y="f1382"/>
                  </a:lnTo>
                  <a:lnTo>
                    <a:pt x="f1389" y="f1335"/>
                  </a:lnTo>
                  <a:lnTo>
                    <a:pt x="f1388" y="f1335"/>
                  </a:lnTo>
                  <a:lnTo>
                    <a:pt x="f1391" y="f1382"/>
                  </a:lnTo>
                  <a:lnTo>
                    <a:pt x="f1391" y="f1381"/>
                  </a:lnTo>
                  <a:lnTo>
                    <a:pt x="f1388" y="f1378"/>
                  </a:lnTo>
                  <a:close/>
                </a:path>
                <a:path w="6172200" h="1781175">
                  <a:moveTo>
                    <a:pt x="f1392" y="f1378"/>
                  </a:moveTo>
                  <a:lnTo>
                    <a:pt x="f1393" y="f1378"/>
                  </a:lnTo>
                  <a:lnTo>
                    <a:pt x="f1394" y="f1381"/>
                  </a:lnTo>
                  <a:lnTo>
                    <a:pt x="f1394" y="f1382"/>
                  </a:lnTo>
                  <a:lnTo>
                    <a:pt x="f1393" y="f1335"/>
                  </a:lnTo>
                  <a:lnTo>
                    <a:pt x="f1392" y="f1335"/>
                  </a:lnTo>
                  <a:lnTo>
                    <a:pt x="f1395" y="f1382"/>
                  </a:lnTo>
                  <a:lnTo>
                    <a:pt x="f1395" y="f1381"/>
                  </a:lnTo>
                  <a:lnTo>
                    <a:pt x="f1392" y="f1378"/>
                  </a:lnTo>
                  <a:close/>
                </a:path>
                <a:path w="6172200" h="1781175">
                  <a:moveTo>
                    <a:pt x="f1396" y="f1378"/>
                  </a:moveTo>
                  <a:lnTo>
                    <a:pt x="f1397" y="f1378"/>
                  </a:lnTo>
                  <a:lnTo>
                    <a:pt x="f1398" y="f1381"/>
                  </a:lnTo>
                  <a:lnTo>
                    <a:pt x="f1398" y="f1382"/>
                  </a:lnTo>
                  <a:lnTo>
                    <a:pt x="f1397" y="f1335"/>
                  </a:lnTo>
                  <a:lnTo>
                    <a:pt x="f1396" y="f1335"/>
                  </a:lnTo>
                  <a:lnTo>
                    <a:pt x="f1220" y="f1382"/>
                  </a:lnTo>
                  <a:lnTo>
                    <a:pt x="f1220" y="f1381"/>
                  </a:lnTo>
                  <a:lnTo>
                    <a:pt x="f1396" y="f1378"/>
                  </a:lnTo>
                  <a:close/>
                </a:path>
                <a:path w="6172200" h="1781175">
                  <a:moveTo>
                    <a:pt x="f1399" y="f1400"/>
                  </a:moveTo>
                  <a:lnTo>
                    <a:pt x="f1401" y="f1400"/>
                  </a:lnTo>
                  <a:lnTo>
                    <a:pt x="f1402" y="f1403"/>
                  </a:lnTo>
                  <a:lnTo>
                    <a:pt x="f1402" y="f1404"/>
                  </a:lnTo>
                  <a:lnTo>
                    <a:pt x="f1401" y="f1405"/>
                  </a:lnTo>
                  <a:lnTo>
                    <a:pt x="f1399" y="f1405"/>
                  </a:lnTo>
                  <a:lnTo>
                    <a:pt x="f1406" y="f1404"/>
                  </a:lnTo>
                  <a:lnTo>
                    <a:pt x="f1406" y="f1403"/>
                  </a:lnTo>
                  <a:lnTo>
                    <a:pt x="f1399" y="f1400"/>
                  </a:lnTo>
                  <a:close/>
                </a:path>
                <a:path w="6172200" h="1781175">
                  <a:moveTo>
                    <a:pt x="f1407" y="f1408"/>
                  </a:moveTo>
                  <a:lnTo>
                    <a:pt x="f1409" y="f1408"/>
                  </a:lnTo>
                  <a:lnTo>
                    <a:pt x="f96" y="f1410"/>
                  </a:lnTo>
                  <a:lnTo>
                    <a:pt x="f96" y="f1411"/>
                  </a:lnTo>
                  <a:lnTo>
                    <a:pt x="f1409" y="f1340"/>
                  </a:lnTo>
                  <a:lnTo>
                    <a:pt x="f1407" y="f1340"/>
                  </a:lnTo>
                  <a:lnTo>
                    <a:pt x="f1412" y="f1411"/>
                  </a:lnTo>
                  <a:lnTo>
                    <a:pt x="f1412" y="f1410"/>
                  </a:lnTo>
                  <a:lnTo>
                    <a:pt x="f1407" y="f1408"/>
                  </a:lnTo>
                  <a:close/>
                </a:path>
                <a:path w="6172200" h="1781175">
                  <a:moveTo>
                    <a:pt x="f1413" y="f1414"/>
                  </a:moveTo>
                  <a:lnTo>
                    <a:pt x="f1415" y="f1414"/>
                  </a:lnTo>
                  <a:lnTo>
                    <a:pt x="f1416" y="f1417"/>
                  </a:lnTo>
                  <a:lnTo>
                    <a:pt x="f1416" y="f1418"/>
                  </a:lnTo>
                  <a:lnTo>
                    <a:pt x="f1415" y="f1419"/>
                  </a:lnTo>
                  <a:lnTo>
                    <a:pt x="f1413" y="f1419"/>
                  </a:lnTo>
                  <a:lnTo>
                    <a:pt x="f1420" y="f1418"/>
                  </a:lnTo>
                  <a:lnTo>
                    <a:pt x="f1420" y="f1417"/>
                  </a:lnTo>
                  <a:lnTo>
                    <a:pt x="f1413" y="f1414"/>
                  </a:lnTo>
                  <a:close/>
                </a:path>
                <a:path w="6172200" h="1781175">
                  <a:moveTo>
                    <a:pt x="f1421" y="f1414"/>
                  </a:moveTo>
                  <a:lnTo>
                    <a:pt x="f1422" y="f1414"/>
                  </a:lnTo>
                  <a:lnTo>
                    <a:pt x="f1423" y="f1417"/>
                  </a:lnTo>
                  <a:lnTo>
                    <a:pt x="f1423" y="f1418"/>
                  </a:lnTo>
                  <a:lnTo>
                    <a:pt x="f1422" y="f1419"/>
                  </a:lnTo>
                  <a:lnTo>
                    <a:pt x="f1421" y="f1419"/>
                  </a:lnTo>
                  <a:lnTo>
                    <a:pt x="f1424" y="f1418"/>
                  </a:lnTo>
                  <a:lnTo>
                    <a:pt x="f1424" y="f1417"/>
                  </a:lnTo>
                  <a:lnTo>
                    <a:pt x="f1421" y="f1414"/>
                  </a:lnTo>
                  <a:close/>
                </a:path>
                <a:path w="6172200" h="1781175">
                  <a:moveTo>
                    <a:pt x="f1425" y="f1414"/>
                  </a:moveTo>
                  <a:lnTo>
                    <a:pt x="f1426" y="f1414"/>
                  </a:lnTo>
                  <a:lnTo>
                    <a:pt x="f698" y="f1417"/>
                  </a:lnTo>
                  <a:lnTo>
                    <a:pt x="f698" y="f1418"/>
                  </a:lnTo>
                  <a:lnTo>
                    <a:pt x="f1426" y="f1419"/>
                  </a:lnTo>
                  <a:lnTo>
                    <a:pt x="f1425" y="f1419"/>
                  </a:lnTo>
                  <a:lnTo>
                    <a:pt x="f1427" y="f1418"/>
                  </a:lnTo>
                  <a:lnTo>
                    <a:pt x="f1427" y="f1417"/>
                  </a:lnTo>
                  <a:lnTo>
                    <a:pt x="f1425" y="f1414"/>
                  </a:lnTo>
                  <a:close/>
                </a:path>
                <a:path w="6172200" h="1781175">
                  <a:moveTo>
                    <a:pt x="f390" y="f1414"/>
                  </a:moveTo>
                  <a:lnTo>
                    <a:pt x="f391" y="f1414"/>
                  </a:lnTo>
                  <a:lnTo>
                    <a:pt x="f392" y="f1417"/>
                  </a:lnTo>
                  <a:lnTo>
                    <a:pt x="f392" y="f1418"/>
                  </a:lnTo>
                  <a:lnTo>
                    <a:pt x="f391" y="f1419"/>
                  </a:lnTo>
                  <a:lnTo>
                    <a:pt x="f390" y="f1419"/>
                  </a:lnTo>
                  <a:lnTo>
                    <a:pt x="f393" y="f1418"/>
                  </a:lnTo>
                  <a:lnTo>
                    <a:pt x="f393" y="f1417"/>
                  </a:lnTo>
                  <a:lnTo>
                    <a:pt x="f390" y="f1414"/>
                  </a:lnTo>
                  <a:close/>
                </a:path>
                <a:path w="6172200" h="1781175">
                  <a:moveTo>
                    <a:pt x="f1428" y="f1429"/>
                  </a:moveTo>
                  <a:lnTo>
                    <a:pt x="f1430" y="f1429"/>
                  </a:lnTo>
                  <a:lnTo>
                    <a:pt x="f1431" y="f1432"/>
                  </a:lnTo>
                  <a:lnTo>
                    <a:pt x="f1431" y="f1433"/>
                  </a:lnTo>
                  <a:lnTo>
                    <a:pt x="f1430" y="f1358"/>
                  </a:lnTo>
                  <a:lnTo>
                    <a:pt x="f1428" y="f1358"/>
                  </a:lnTo>
                  <a:lnTo>
                    <a:pt x="f1434" y="f1433"/>
                  </a:lnTo>
                  <a:lnTo>
                    <a:pt x="f1434" y="f1432"/>
                  </a:lnTo>
                  <a:lnTo>
                    <a:pt x="f1428" y="f1429"/>
                  </a:lnTo>
                  <a:close/>
                </a:path>
                <a:path w="6172200" h="1781175">
                  <a:moveTo>
                    <a:pt x="f672" y="f1429"/>
                  </a:moveTo>
                  <a:lnTo>
                    <a:pt x="f674" y="f1429"/>
                  </a:lnTo>
                  <a:lnTo>
                    <a:pt x="f675" y="f1432"/>
                  </a:lnTo>
                  <a:lnTo>
                    <a:pt x="f675" y="f1433"/>
                  </a:lnTo>
                  <a:lnTo>
                    <a:pt x="f674" y="f1358"/>
                  </a:lnTo>
                  <a:lnTo>
                    <a:pt x="f672" y="f1358"/>
                  </a:lnTo>
                  <a:lnTo>
                    <a:pt x="f678" y="f1433"/>
                  </a:lnTo>
                  <a:lnTo>
                    <a:pt x="f678" y="f1432"/>
                  </a:lnTo>
                  <a:lnTo>
                    <a:pt x="f672" y="f1429"/>
                  </a:lnTo>
                  <a:close/>
                </a:path>
                <a:path w="6172200" h="1781175">
                  <a:moveTo>
                    <a:pt x="f1004" y="f1429"/>
                  </a:moveTo>
                  <a:lnTo>
                    <a:pt x="f1005" y="f1429"/>
                  </a:lnTo>
                  <a:lnTo>
                    <a:pt x="f1006" y="f1432"/>
                  </a:lnTo>
                  <a:lnTo>
                    <a:pt x="f1006" y="f1433"/>
                  </a:lnTo>
                  <a:lnTo>
                    <a:pt x="f1005" y="f1358"/>
                  </a:lnTo>
                  <a:lnTo>
                    <a:pt x="f1004" y="f1358"/>
                  </a:lnTo>
                  <a:lnTo>
                    <a:pt x="f1007" y="f1433"/>
                  </a:lnTo>
                  <a:lnTo>
                    <a:pt x="f1007" y="f1432"/>
                  </a:lnTo>
                  <a:lnTo>
                    <a:pt x="f1004" y="f1429"/>
                  </a:lnTo>
                  <a:close/>
                </a:path>
                <a:path w="6172200" h="1781175">
                  <a:moveTo>
                    <a:pt x="f320" y="f1435"/>
                  </a:moveTo>
                  <a:lnTo>
                    <a:pt x="f322" y="f1435"/>
                  </a:lnTo>
                  <a:lnTo>
                    <a:pt x="f323" y="f1436"/>
                  </a:lnTo>
                  <a:lnTo>
                    <a:pt x="f323" y="f1437"/>
                  </a:lnTo>
                  <a:lnTo>
                    <a:pt x="f322" y="f1365"/>
                  </a:lnTo>
                  <a:lnTo>
                    <a:pt x="f320" y="f1365"/>
                  </a:lnTo>
                  <a:lnTo>
                    <a:pt x="f327" y="f1437"/>
                  </a:lnTo>
                  <a:lnTo>
                    <a:pt x="f327" y="f1436"/>
                  </a:lnTo>
                  <a:lnTo>
                    <a:pt x="f320" y="f1435"/>
                  </a:lnTo>
                  <a:close/>
                </a:path>
                <a:path w="6172200" h="1781175">
                  <a:moveTo>
                    <a:pt x="f1438" y="f1435"/>
                  </a:moveTo>
                  <a:lnTo>
                    <a:pt x="f1439" y="f1435"/>
                  </a:lnTo>
                  <a:lnTo>
                    <a:pt x="f1440" y="f1436"/>
                  </a:lnTo>
                  <a:lnTo>
                    <a:pt x="f1440" y="f1437"/>
                  </a:lnTo>
                  <a:lnTo>
                    <a:pt x="f1439" y="f1365"/>
                  </a:lnTo>
                  <a:lnTo>
                    <a:pt x="f1438" y="f1365"/>
                  </a:lnTo>
                  <a:lnTo>
                    <a:pt x="f1441" y="f1437"/>
                  </a:lnTo>
                  <a:lnTo>
                    <a:pt x="f1441" y="f1436"/>
                  </a:lnTo>
                  <a:lnTo>
                    <a:pt x="f1438" y="f1435"/>
                  </a:lnTo>
                  <a:close/>
                </a:path>
                <a:path w="6172200" h="1781175">
                  <a:moveTo>
                    <a:pt x="f1442" y="f1443"/>
                  </a:moveTo>
                  <a:lnTo>
                    <a:pt x="f1444" y="f1443"/>
                  </a:lnTo>
                  <a:lnTo>
                    <a:pt x="f1445" y="f1446"/>
                  </a:lnTo>
                  <a:lnTo>
                    <a:pt x="f1445" y="f1447"/>
                  </a:lnTo>
                  <a:lnTo>
                    <a:pt x="f1444" y="f1378"/>
                  </a:lnTo>
                  <a:lnTo>
                    <a:pt x="f1442" y="f1378"/>
                  </a:lnTo>
                  <a:lnTo>
                    <a:pt x="f321" y="f1447"/>
                  </a:lnTo>
                  <a:lnTo>
                    <a:pt x="f321" y="f1446"/>
                  </a:lnTo>
                  <a:lnTo>
                    <a:pt x="f1442" y="f1443"/>
                  </a:lnTo>
                  <a:close/>
                </a:path>
                <a:path w="6172200" h="1781175">
                  <a:moveTo>
                    <a:pt x="f1448" y="f1449"/>
                  </a:moveTo>
                  <a:lnTo>
                    <a:pt x="f1450" y="f1449"/>
                  </a:lnTo>
                  <a:lnTo>
                    <a:pt x="f1451" y="f1452"/>
                  </a:lnTo>
                  <a:lnTo>
                    <a:pt x="f1451" y="f1453"/>
                  </a:lnTo>
                  <a:lnTo>
                    <a:pt x="f1450" y="f1400"/>
                  </a:lnTo>
                  <a:lnTo>
                    <a:pt x="f1448" y="f1400"/>
                  </a:lnTo>
                  <a:lnTo>
                    <a:pt x="f1454" y="f1453"/>
                  </a:lnTo>
                  <a:lnTo>
                    <a:pt x="f1454" y="f1452"/>
                  </a:lnTo>
                  <a:lnTo>
                    <a:pt x="f1448" y="f1449"/>
                  </a:lnTo>
                  <a:close/>
                </a:path>
                <a:path w="6172200" h="1781175">
                  <a:moveTo>
                    <a:pt x="f1455" y="f1456"/>
                  </a:moveTo>
                  <a:lnTo>
                    <a:pt x="f1457" y="f1456"/>
                  </a:lnTo>
                  <a:lnTo>
                    <a:pt x="f597" y="f1458"/>
                  </a:lnTo>
                  <a:lnTo>
                    <a:pt x="f597" y="f1459"/>
                  </a:lnTo>
                  <a:lnTo>
                    <a:pt x="f1457" y="f1408"/>
                  </a:lnTo>
                  <a:lnTo>
                    <a:pt x="f1455" y="f1408"/>
                  </a:lnTo>
                  <a:lnTo>
                    <a:pt x="f1460" y="f1459"/>
                  </a:lnTo>
                  <a:lnTo>
                    <a:pt x="f1460" y="f1458"/>
                  </a:lnTo>
                  <a:lnTo>
                    <a:pt x="f1455" y="f1456"/>
                  </a:lnTo>
                  <a:close/>
                </a:path>
                <a:path w="6172200" h="1781175">
                  <a:moveTo>
                    <a:pt x="f1461" y="f1456"/>
                  </a:moveTo>
                  <a:lnTo>
                    <a:pt x="f1462" y="f1456"/>
                  </a:lnTo>
                  <a:lnTo>
                    <a:pt x="f1463" y="f1458"/>
                  </a:lnTo>
                  <a:lnTo>
                    <a:pt x="f1463" y="f1459"/>
                  </a:lnTo>
                  <a:lnTo>
                    <a:pt x="f1462" y="f1408"/>
                  </a:lnTo>
                  <a:lnTo>
                    <a:pt x="f1461" y="f1408"/>
                  </a:lnTo>
                  <a:lnTo>
                    <a:pt x="f1464" y="f1459"/>
                  </a:lnTo>
                  <a:lnTo>
                    <a:pt x="f1464" y="f1458"/>
                  </a:lnTo>
                  <a:lnTo>
                    <a:pt x="f1461" y="f1456"/>
                  </a:lnTo>
                  <a:close/>
                </a:path>
                <a:path w="6172200" h="1781175">
                  <a:moveTo>
                    <a:pt x="f1172" y="f1465"/>
                  </a:moveTo>
                  <a:lnTo>
                    <a:pt x="f1173" y="f1465"/>
                  </a:lnTo>
                  <a:lnTo>
                    <a:pt x="f1174" y="f1466"/>
                  </a:lnTo>
                  <a:lnTo>
                    <a:pt x="f1174" y="f1467"/>
                  </a:lnTo>
                  <a:lnTo>
                    <a:pt x="f1173" y="f1414"/>
                  </a:lnTo>
                  <a:lnTo>
                    <a:pt x="f1172" y="f1414"/>
                  </a:lnTo>
                  <a:lnTo>
                    <a:pt x="f1175" y="f1467"/>
                  </a:lnTo>
                  <a:lnTo>
                    <a:pt x="f1175" y="f1466"/>
                  </a:lnTo>
                  <a:lnTo>
                    <a:pt x="f1172" y="f1465"/>
                  </a:lnTo>
                  <a:close/>
                </a:path>
                <a:path w="6172200" h="1781175">
                  <a:moveTo>
                    <a:pt x="f292" y="f1468"/>
                  </a:moveTo>
                  <a:lnTo>
                    <a:pt x="f293" y="f1468"/>
                  </a:lnTo>
                  <a:lnTo>
                    <a:pt x="f294" y="f1469"/>
                  </a:lnTo>
                  <a:lnTo>
                    <a:pt x="f294" y="f1470"/>
                  </a:lnTo>
                  <a:lnTo>
                    <a:pt x="f293" y="f1429"/>
                  </a:lnTo>
                  <a:lnTo>
                    <a:pt x="f292" y="f1429"/>
                  </a:lnTo>
                  <a:lnTo>
                    <a:pt x="f298" y="f1470"/>
                  </a:lnTo>
                  <a:lnTo>
                    <a:pt x="f298" y="f1469"/>
                  </a:lnTo>
                  <a:lnTo>
                    <a:pt x="f292" y="f1468"/>
                  </a:lnTo>
                  <a:close/>
                </a:path>
                <a:path w="6172200" h="1781175">
                  <a:moveTo>
                    <a:pt x="f498" y="f1468"/>
                  </a:moveTo>
                  <a:lnTo>
                    <a:pt x="f500" y="f1468"/>
                  </a:lnTo>
                  <a:lnTo>
                    <a:pt x="f501" y="f1469"/>
                  </a:lnTo>
                  <a:lnTo>
                    <a:pt x="f501" y="f1470"/>
                  </a:lnTo>
                  <a:lnTo>
                    <a:pt x="f500" y="f1429"/>
                  </a:lnTo>
                  <a:lnTo>
                    <a:pt x="f498" y="f1429"/>
                  </a:lnTo>
                  <a:lnTo>
                    <a:pt x="f504" y="f1470"/>
                  </a:lnTo>
                  <a:lnTo>
                    <a:pt x="f504" y="f1469"/>
                  </a:lnTo>
                  <a:lnTo>
                    <a:pt x="f498" y="f1468"/>
                  </a:lnTo>
                  <a:close/>
                </a:path>
                <a:path w="6172200" h="1781175">
                  <a:moveTo>
                    <a:pt x="f1471" y="f1468"/>
                  </a:moveTo>
                  <a:lnTo>
                    <a:pt x="f1472" y="f1468"/>
                  </a:lnTo>
                  <a:lnTo>
                    <a:pt x="f1473" y="f1469"/>
                  </a:lnTo>
                  <a:lnTo>
                    <a:pt x="f1473" y="f1470"/>
                  </a:lnTo>
                  <a:lnTo>
                    <a:pt x="f1472" y="f1429"/>
                  </a:lnTo>
                  <a:lnTo>
                    <a:pt x="f1471" y="f1429"/>
                  </a:lnTo>
                  <a:lnTo>
                    <a:pt x="f290" y="f1470"/>
                  </a:lnTo>
                  <a:lnTo>
                    <a:pt x="f290" y="f1469"/>
                  </a:lnTo>
                  <a:lnTo>
                    <a:pt x="f1471" y="f1468"/>
                  </a:lnTo>
                  <a:close/>
                </a:path>
                <a:path w="6172200" h="1781175">
                  <a:moveTo>
                    <a:pt x="f1474" y="f1475"/>
                  </a:moveTo>
                  <a:lnTo>
                    <a:pt x="f1476" y="f1475"/>
                  </a:lnTo>
                  <a:lnTo>
                    <a:pt x="f1477" y="f1478"/>
                  </a:lnTo>
                  <a:lnTo>
                    <a:pt x="f1477" y="f1479"/>
                  </a:lnTo>
                  <a:lnTo>
                    <a:pt x="f1476" y="f1435"/>
                  </a:lnTo>
                  <a:lnTo>
                    <a:pt x="f1474" y="f1435"/>
                  </a:lnTo>
                  <a:lnTo>
                    <a:pt x="f1318" y="f1479"/>
                  </a:lnTo>
                  <a:lnTo>
                    <a:pt x="f1318" y="f1478"/>
                  </a:lnTo>
                  <a:lnTo>
                    <a:pt x="f1474" y="f1475"/>
                  </a:lnTo>
                  <a:close/>
                </a:path>
                <a:path w="6172200" h="1781175">
                  <a:moveTo>
                    <a:pt x="f1480" y="f1475"/>
                  </a:moveTo>
                  <a:lnTo>
                    <a:pt x="f1481" y="f1475"/>
                  </a:lnTo>
                  <a:lnTo>
                    <a:pt x="f1482" y="f1478"/>
                  </a:lnTo>
                  <a:lnTo>
                    <a:pt x="f1482" y="f1479"/>
                  </a:lnTo>
                  <a:lnTo>
                    <a:pt x="f1481" y="f1435"/>
                  </a:lnTo>
                  <a:lnTo>
                    <a:pt x="f1480" y="f1435"/>
                  </a:lnTo>
                  <a:lnTo>
                    <a:pt x="f1332" y="f1479"/>
                  </a:lnTo>
                  <a:lnTo>
                    <a:pt x="f1332" y="f1478"/>
                  </a:lnTo>
                  <a:lnTo>
                    <a:pt x="f1480" y="f1475"/>
                  </a:lnTo>
                  <a:close/>
                </a:path>
                <a:path w="6172200" h="1781175">
                  <a:moveTo>
                    <a:pt x="f1483" y="f1475"/>
                  </a:moveTo>
                  <a:lnTo>
                    <a:pt x="f1484" y="f1475"/>
                  </a:lnTo>
                  <a:lnTo>
                    <a:pt x="f1485" y="f1486"/>
                  </a:lnTo>
                  <a:lnTo>
                    <a:pt x="f1485" y="f1487"/>
                  </a:lnTo>
                  <a:lnTo>
                    <a:pt x="f1484" y="f1449"/>
                  </a:lnTo>
                  <a:lnTo>
                    <a:pt x="f1483" y="f1449"/>
                  </a:lnTo>
                  <a:lnTo>
                    <a:pt x="f1113" y="f1487"/>
                  </a:lnTo>
                  <a:lnTo>
                    <a:pt x="f1113" y="f1486"/>
                  </a:lnTo>
                  <a:lnTo>
                    <a:pt x="f1483" y="f1475"/>
                  </a:lnTo>
                  <a:close/>
                </a:path>
                <a:path w="6172200" h="1781175">
                  <a:moveTo>
                    <a:pt x="f1488" y="f1475"/>
                  </a:moveTo>
                  <a:lnTo>
                    <a:pt x="f1489" y="f1475"/>
                  </a:lnTo>
                  <a:lnTo>
                    <a:pt x="f1490" y="f1478"/>
                  </a:lnTo>
                  <a:lnTo>
                    <a:pt x="f1490" y="f1479"/>
                  </a:lnTo>
                  <a:lnTo>
                    <a:pt x="f1489" y="f1435"/>
                  </a:lnTo>
                  <a:lnTo>
                    <a:pt x="f1488" y="f1435"/>
                  </a:lnTo>
                  <a:lnTo>
                    <a:pt x="f1491" y="f1479"/>
                  </a:lnTo>
                  <a:lnTo>
                    <a:pt x="f1491" y="f1478"/>
                  </a:lnTo>
                  <a:lnTo>
                    <a:pt x="f1488" y="f1475"/>
                  </a:lnTo>
                  <a:close/>
                </a:path>
                <a:path w="6172200" h="1781175">
                  <a:moveTo>
                    <a:pt x="f1492" y="f1493"/>
                  </a:moveTo>
                  <a:lnTo>
                    <a:pt x="f1494" y="f1493"/>
                  </a:lnTo>
                  <a:lnTo>
                    <a:pt x="f1099" y="f1495"/>
                  </a:lnTo>
                  <a:lnTo>
                    <a:pt x="f1099" y="f1496"/>
                  </a:lnTo>
                  <a:lnTo>
                    <a:pt x="f1494" y="f1443"/>
                  </a:lnTo>
                  <a:lnTo>
                    <a:pt x="f1492" y="f1443"/>
                  </a:lnTo>
                  <a:lnTo>
                    <a:pt x="f1497" y="f1496"/>
                  </a:lnTo>
                  <a:lnTo>
                    <a:pt x="f1497" y="f1495"/>
                  </a:lnTo>
                  <a:lnTo>
                    <a:pt x="f1492" y="f1493"/>
                  </a:lnTo>
                  <a:close/>
                </a:path>
                <a:path w="6172200" h="1781175">
                  <a:moveTo>
                    <a:pt x="f1498" y="f1493"/>
                  </a:moveTo>
                  <a:lnTo>
                    <a:pt x="f1499" y="f1493"/>
                  </a:lnTo>
                  <a:lnTo>
                    <a:pt x="f1500" y="f1495"/>
                  </a:lnTo>
                  <a:lnTo>
                    <a:pt x="f1500" y="f1496"/>
                  </a:lnTo>
                  <a:lnTo>
                    <a:pt x="f1499" y="f1443"/>
                  </a:lnTo>
                  <a:lnTo>
                    <a:pt x="f1498" y="f1443"/>
                  </a:lnTo>
                  <a:lnTo>
                    <a:pt x="f1501" y="f1496"/>
                  </a:lnTo>
                  <a:lnTo>
                    <a:pt x="f1501" y="f1495"/>
                  </a:lnTo>
                  <a:lnTo>
                    <a:pt x="f1498" y="f1493"/>
                  </a:lnTo>
                  <a:close/>
                </a:path>
                <a:path w="6172200" h="1781175">
                  <a:moveTo>
                    <a:pt x="f232" y="f1493"/>
                  </a:moveTo>
                  <a:lnTo>
                    <a:pt x="f234" y="f1493"/>
                  </a:lnTo>
                  <a:lnTo>
                    <a:pt x="f235" y="f1495"/>
                  </a:lnTo>
                  <a:lnTo>
                    <a:pt x="f235" y="f1496"/>
                  </a:lnTo>
                  <a:lnTo>
                    <a:pt x="f234" y="f1443"/>
                  </a:lnTo>
                  <a:lnTo>
                    <a:pt x="f232" y="f1443"/>
                  </a:lnTo>
                  <a:lnTo>
                    <a:pt x="f238" y="f1496"/>
                  </a:lnTo>
                  <a:lnTo>
                    <a:pt x="f238" y="f1495"/>
                  </a:lnTo>
                  <a:lnTo>
                    <a:pt x="f232" y="f1493"/>
                  </a:lnTo>
                  <a:close/>
                </a:path>
                <a:path w="6172200" h="1781175">
                  <a:moveTo>
                    <a:pt x="f1502" y="f1493"/>
                  </a:moveTo>
                  <a:lnTo>
                    <a:pt x="f1503" y="f1493"/>
                  </a:lnTo>
                  <a:lnTo>
                    <a:pt x="f1504" y="f1495"/>
                  </a:lnTo>
                  <a:lnTo>
                    <a:pt x="f1504" y="f1496"/>
                  </a:lnTo>
                  <a:lnTo>
                    <a:pt x="f1503" y="f1443"/>
                  </a:lnTo>
                  <a:lnTo>
                    <a:pt x="f1502" y="f1443"/>
                  </a:lnTo>
                  <a:lnTo>
                    <a:pt x="f1505" y="f1496"/>
                  </a:lnTo>
                  <a:lnTo>
                    <a:pt x="f1505" y="f1495"/>
                  </a:lnTo>
                  <a:lnTo>
                    <a:pt x="f1502" y="f1493"/>
                  </a:lnTo>
                  <a:close/>
                </a:path>
                <a:path w="6172200" h="1781175">
                  <a:moveTo>
                    <a:pt x="f277" y="f1493"/>
                  </a:moveTo>
                  <a:lnTo>
                    <a:pt x="f278" y="f1493"/>
                  </a:lnTo>
                  <a:lnTo>
                    <a:pt x="f279" y="f1495"/>
                  </a:lnTo>
                  <a:lnTo>
                    <a:pt x="f279" y="f1496"/>
                  </a:lnTo>
                  <a:lnTo>
                    <a:pt x="f278" y="f1443"/>
                  </a:lnTo>
                  <a:lnTo>
                    <a:pt x="f277" y="f1443"/>
                  </a:lnTo>
                  <a:lnTo>
                    <a:pt x="f280" y="f1496"/>
                  </a:lnTo>
                  <a:lnTo>
                    <a:pt x="f280" y="f1495"/>
                  </a:lnTo>
                  <a:lnTo>
                    <a:pt x="f277" y="f1493"/>
                  </a:lnTo>
                  <a:close/>
                </a:path>
                <a:path w="6172200" h="1781175">
                  <a:moveTo>
                    <a:pt x="f1506" y="f1507"/>
                  </a:moveTo>
                  <a:lnTo>
                    <a:pt x="f1508" y="f1507"/>
                  </a:lnTo>
                  <a:lnTo>
                    <a:pt x="f1509" y="f1510"/>
                  </a:lnTo>
                  <a:lnTo>
                    <a:pt x="f1509" y="f1511"/>
                  </a:lnTo>
                  <a:lnTo>
                    <a:pt x="f1508" y="f1449"/>
                  </a:lnTo>
                  <a:lnTo>
                    <a:pt x="f1506" y="f1449"/>
                  </a:lnTo>
                  <a:lnTo>
                    <a:pt x="f897" y="f1511"/>
                  </a:lnTo>
                  <a:lnTo>
                    <a:pt x="f897" y="f1510"/>
                  </a:lnTo>
                  <a:lnTo>
                    <a:pt x="f1506" y="f1507"/>
                  </a:lnTo>
                  <a:close/>
                </a:path>
                <a:path w="6172200" h="1781175">
                  <a:moveTo>
                    <a:pt x="f1512" y="f1513"/>
                  </a:moveTo>
                  <a:lnTo>
                    <a:pt x="f1514" y="f1513"/>
                  </a:lnTo>
                  <a:lnTo>
                    <a:pt x="f1515" y="f1516"/>
                  </a:lnTo>
                  <a:lnTo>
                    <a:pt x="f1515" y="f1517"/>
                  </a:lnTo>
                  <a:lnTo>
                    <a:pt x="f1514" y="f1456"/>
                  </a:lnTo>
                  <a:lnTo>
                    <a:pt x="f1512" y="f1456"/>
                  </a:lnTo>
                  <a:lnTo>
                    <a:pt x="f1518" y="f1517"/>
                  </a:lnTo>
                  <a:lnTo>
                    <a:pt x="f1518" y="f1516"/>
                  </a:lnTo>
                  <a:lnTo>
                    <a:pt x="f1512" y="f1513"/>
                  </a:lnTo>
                  <a:close/>
                </a:path>
                <a:path w="6172200" h="1781175">
                  <a:moveTo>
                    <a:pt x="f1519" y="f1513"/>
                  </a:moveTo>
                  <a:lnTo>
                    <a:pt x="f1520" y="f1513"/>
                  </a:lnTo>
                  <a:lnTo>
                    <a:pt x="f1521" y="f1516"/>
                  </a:lnTo>
                  <a:lnTo>
                    <a:pt x="f1521" y="f1517"/>
                  </a:lnTo>
                  <a:lnTo>
                    <a:pt x="f1520" y="f1456"/>
                  </a:lnTo>
                  <a:lnTo>
                    <a:pt x="f1519" y="f1456"/>
                  </a:lnTo>
                  <a:lnTo>
                    <a:pt x="f1522" y="f1517"/>
                  </a:lnTo>
                  <a:lnTo>
                    <a:pt x="f1522" y="f1516"/>
                  </a:lnTo>
                  <a:lnTo>
                    <a:pt x="f1519" y="f1513"/>
                  </a:lnTo>
                  <a:close/>
                </a:path>
                <a:path w="6172200" h="1781175">
                  <a:moveTo>
                    <a:pt x="f578" y="f1513"/>
                  </a:moveTo>
                  <a:lnTo>
                    <a:pt x="f579" y="f1513"/>
                  </a:lnTo>
                  <a:lnTo>
                    <a:pt x="f206" y="f1516"/>
                  </a:lnTo>
                  <a:lnTo>
                    <a:pt x="f206" y="f1517"/>
                  </a:lnTo>
                  <a:lnTo>
                    <a:pt x="f579" y="f1456"/>
                  </a:lnTo>
                  <a:lnTo>
                    <a:pt x="f578" y="f1456"/>
                  </a:lnTo>
                  <a:lnTo>
                    <a:pt x="f580" y="f1517"/>
                  </a:lnTo>
                  <a:lnTo>
                    <a:pt x="f580" y="f1516"/>
                  </a:lnTo>
                  <a:lnTo>
                    <a:pt x="f578" y="f1513"/>
                  </a:lnTo>
                  <a:close/>
                </a:path>
                <a:path w="6172200" h="1781175">
                  <a:moveTo>
                    <a:pt x="f1523" y="f1524"/>
                  </a:moveTo>
                  <a:lnTo>
                    <a:pt x="f1525" y="f1524"/>
                  </a:lnTo>
                  <a:lnTo>
                    <a:pt x="f1526" y="f1527"/>
                  </a:lnTo>
                  <a:lnTo>
                    <a:pt x="f1526" y="f1528"/>
                  </a:lnTo>
                  <a:lnTo>
                    <a:pt x="f1525" y="f1465"/>
                  </a:lnTo>
                  <a:lnTo>
                    <a:pt x="f1523" y="f1465"/>
                  </a:lnTo>
                  <a:lnTo>
                    <a:pt x="f1529" y="f1528"/>
                  </a:lnTo>
                  <a:lnTo>
                    <a:pt x="f1529" y="f1527"/>
                  </a:lnTo>
                  <a:lnTo>
                    <a:pt x="f1523" y="f1524"/>
                  </a:lnTo>
                  <a:close/>
                </a:path>
                <a:path w="6172200" h="1781175">
                  <a:moveTo>
                    <a:pt x="f1530" y="f1531"/>
                  </a:moveTo>
                  <a:lnTo>
                    <a:pt x="f1532" y="f1531"/>
                  </a:lnTo>
                  <a:lnTo>
                    <a:pt x="f1533" y="f1534"/>
                  </a:lnTo>
                  <a:lnTo>
                    <a:pt x="f1533" y="f1535"/>
                  </a:lnTo>
                  <a:lnTo>
                    <a:pt x="f1532" y="f1468"/>
                  </a:lnTo>
                  <a:lnTo>
                    <a:pt x="f1530" y="f1468"/>
                  </a:lnTo>
                  <a:lnTo>
                    <a:pt x="f1536" y="f1535"/>
                  </a:lnTo>
                  <a:lnTo>
                    <a:pt x="f1536" y="f1534"/>
                  </a:lnTo>
                  <a:lnTo>
                    <a:pt x="f1530" y="f1531"/>
                  </a:lnTo>
                  <a:close/>
                </a:path>
                <a:path w="6172200" h="1781175">
                  <a:moveTo>
                    <a:pt x="f486" y="f1531"/>
                  </a:moveTo>
                  <a:lnTo>
                    <a:pt x="f487" y="f1531"/>
                  </a:lnTo>
                  <a:lnTo>
                    <a:pt x="f488" y="f1534"/>
                  </a:lnTo>
                  <a:lnTo>
                    <a:pt x="f488" y="f1535"/>
                  </a:lnTo>
                  <a:lnTo>
                    <a:pt x="f487" y="f1468"/>
                  </a:lnTo>
                  <a:lnTo>
                    <a:pt x="f486" y="f1468"/>
                  </a:lnTo>
                  <a:lnTo>
                    <a:pt x="f489" y="f1535"/>
                  </a:lnTo>
                  <a:lnTo>
                    <a:pt x="f489" y="f1534"/>
                  </a:lnTo>
                  <a:lnTo>
                    <a:pt x="f486" y="f1531"/>
                  </a:lnTo>
                  <a:close/>
                </a:path>
                <a:path w="6172200" h="1781175">
                  <a:moveTo>
                    <a:pt x="f1537" y="f1531"/>
                  </a:moveTo>
                  <a:lnTo>
                    <a:pt x="f1538" y="f1531"/>
                  </a:lnTo>
                  <a:lnTo>
                    <a:pt x="f404" y="f1534"/>
                  </a:lnTo>
                  <a:lnTo>
                    <a:pt x="f404" y="f1535"/>
                  </a:lnTo>
                  <a:lnTo>
                    <a:pt x="f1538" y="f1468"/>
                  </a:lnTo>
                  <a:lnTo>
                    <a:pt x="f1537" y="f1468"/>
                  </a:lnTo>
                  <a:lnTo>
                    <a:pt x="f1539" y="f1535"/>
                  </a:lnTo>
                  <a:lnTo>
                    <a:pt x="f1539" y="f1534"/>
                  </a:lnTo>
                  <a:lnTo>
                    <a:pt x="f1537" y="f1531"/>
                  </a:lnTo>
                  <a:close/>
                </a:path>
                <a:path w="6172200" h="1781175">
                  <a:moveTo>
                    <a:pt x="f1540" y="f1541"/>
                  </a:moveTo>
                  <a:lnTo>
                    <a:pt x="f1542" y="f1541"/>
                  </a:lnTo>
                  <a:lnTo>
                    <a:pt x="f1543" y="f1544"/>
                  </a:lnTo>
                  <a:lnTo>
                    <a:pt x="f1543" y="f1545"/>
                  </a:lnTo>
                  <a:lnTo>
                    <a:pt x="f1542" y="f1475"/>
                  </a:lnTo>
                  <a:lnTo>
                    <a:pt x="f1540" y="f1475"/>
                  </a:lnTo>
                  <a:lnTo>
                    <a:pt x="f1546" y="f1545"/>
                  </a:lnTo>
                  <a:lnTo>
                    <a:pt x="f1546" y="f1544"/>
                  </a:lnTo>
                  <a:lnTo>
                    <a:pt x="f1540" y="f1541"/>
                  </a:lnTo>
                  <a:close/>
                </a:path>
                <a:path w="6172200" h="1781175">
                  <a:moveTo>
                    <a:pt x="f112" y="f1541"/>
                  </a:moveTo>
                  <a:lnTo>
                    <a:pt x="f114" y="f1541"/>
                  </a:lnTo>
                  <a:lnTo>
                    <a:pt x="f115" y="f1544"/>
                  </a:lnTo>
                  <a:lnTo>
                    <a:pt x="f115" y="f1545"/>
                  </a:lnTo>
                  <a:lnTo>
                    <a:pt x="f114" y="f1475"/>
                  </a:lnTo>
                  <a:lnTo>
                    <a:pt x="f112" y="f1475"/>
                  </a:lnTo>
                  <a:lnTo>
                    <a:pt x="f119" y="f1545"/>
                  </a:lnTo>
                  <a:lnTo>
                    <a:pt x="f119" y="f1544"/>
                  </a:lnTo>
                  <a:lnTo>
                    <a:pt x="f112" y="f1541"/>
                  </a:lnTo>
                  <a:close/>
                </a:path>
                <a:path w="6172200" h="1781175">
                  <a:moveTo>
                    <a:pt x="f1547" y="f1548"/>
                  </a:moveTo>
                  <a:lnTo>
                    <a:pt x="f1549" y="f1548"/>
                  </a:lnTo>
                  <a:lnTo>
                    <a:pt x="f1550" y="f1551"/>
                  </a:lnTo>
                  <a:lnTo>
                    <a:pt x="f1550" y="f1552"/>
                  </a:lnTo>
                  <a:lnTo>
                    <a:pt x="f1549" y="f1493"/>
                  </a:lnTo>
                  <a:lnTo>
                    <a:pt x="f1547" y="f1493"/>
                  </a:lnTo>
                  <a:lnTo>
                    <a:pt x="f1553" y="f1552"/>
                  </a:lnTo>
                  <a:lnTo>
                    <a:pt x="f1553" y="f1551"/>
                  </a:lnTo>
                  <a:lnTo>
                    <a:pt x="f1547" y="f1548"/>
                  </a:lnTo>
                  <a:close/>
                </a:path>
                <a:path w="6172200" h="1781175">
                  <a:moveTo>
                    <a:pt x="f1554" y="f1548"/>
                  </a:moveTo>
                  <a:lnTo>
                    <a:pt x="f1555" y="f1548"/>
                  </a:lnTo>
                  <a:lnTo>
                    <a:pt x="f1556" y="f1551"/>
                  </a:lnTo>
                  <a:lnTo>
                    <a:pt x="f1556" y="f1552"/>
                  </a:lnTo>
                  <a:lnTo>
                    <a:pt x="f1555" y="f1493"/>
                  </a:lnTo>
                  <a:lnTo>
                    <a:pt x="f1554" y="f1493"/>
                  </a:lnTo>
                  <a:lnTo>
                    <a:pt x="f397" y="f1552"/>
                  </a:lnTo>
                  <a:lnTo>
                    <a:pt x="f397" y="f1551"/>
                  </a:lnTo>
                  <a:lnTo>
                    <a:pt x="f1554" y="f1548"/>
                  </a:lnTo>
                  <a:close/>
                </a:path>
                <a:path w="6172200" h="1781175">
                  <a:moveTo>
                    <a:pt x="f357" y="f1548"/>
                  </a:moveTo>
                  <a:lnTo>
                    <a:pt x="f359" y="f1548"/>
                  </a:lnTo>
                  <a:lnTo>
                    <a:pt x="f360" y="f1551"/>
                  </a:lnTo>
                  <a:lnTo>
                    <a:pt x="f360" y="f1552"/>
                  </a:lnTo>
                  <a:lnTo>
                    <a:pt x="f359" y="f1493"/>
                  </a:lnTo>
                  <a:lnTo>
                    <a:pt x="f357" y="f1493"/>
                  </a:lnTo>
                  <a:lnTo>
                    <a:pt x="f363" y="f1552"/>
                  </a:lnTo>
                  <a:lnTo>
                    <a:pt x="f363" y="f1551"/>
                  </a:lnTo>
                  <a:lnTo>
                    <a:pt x="f357" y="f1548"/>
                  </a:lnTo>
                  <a:close/>
                </a:path>
                <a:path w="6172200" h="1781175">
                  <a:moveTo>
                    <a:pt x="f1557" y="f1548"/>
                  </a:moveTo>
                  <a:lnTo>
                    <a:pt x="f1558" y="f1548"/>
                  </a:lnTo>
                  <a:lnTo>
                    <a:pt x="f1221" y="f1551"/>
                  </a:lnTo>
                  <a:lnTo>
                    <a:pt x="f1221" y="f1552"/>
                  </a:lnTo>
                  <a:lnTo>
                    <a:pt x="f1558" y="f1493"/>
                  </a:lnTo>
                  <a:lnTo>
                    <a:pt x="f1557" y="f1493"/>
                  </a:lnTo>
                  <a:lnTo>
                    <a:pt x="f1559" y="f1552"/>
                  </a:lnTo>
                  <a:lnTo>
                    <a:pt x="f1559" y="f1551"/>
                  </a:lnTo>
                  <a:lnTo>
                    <a:pt x="f1557" y="f1548"/>
                  </a:lnTo>
                  <a:close/>
                </a:path>
                <a:path w="6172200" h="1781175">
                  <a:moveTo>
                    <a:pt x="f1560" y="f1561"/>
                  </a:moveTo>
                  <a:lnTo>
                    <a:pt x="f1562" y="f1561"/>
                  </a:lnTo>
                  <a:lnTo>
                    <a:pt x="f1563" y="f1564"/>
                  </a:lnTo>
                  <a:lnTo>
                    <a:pt x="f1563" y="f1565"/>
                  </a:lnTo>
                  <a:lnTo>
                    <a:pt x="f1562" y="f1513"/>
                  </a:lnTo>
                  <a:lnTo>
                    <a:pt x="f1560" y="f1513"/>
                  </a:lnTo>
                  <a:lnTo>
                    <a:pt x="f1566" y="f1565"/>
                  </a:lnTo>
                  <a:lnTo>
                    <a:pt x="f1566" y="f1564"/>
                  </a:lnTo>
                  <a:lnTo>
                    <a:pt x="f1560" y="f1561"/>
                  </a:lnTo>
                  <a:close/>
                </a:path>
                <a:path w="6172200" h="1781175">
                  <a:moveTo>
                    <a:pt x="f1567" y="f1561"/>
                  </a:moveTo>
                  <a:lnTo>
                    <a:pt x="f1568" y="f1561"/>
                  </a:lnTo>
                  <a:lnTo>
                    <a:pt x="f131" y="f1564"/>
                  </a:lnTo>
                  <a:lnTo>
                    <a:pt x="f131" y="f1565"/>
                  </a:lnTo>
                  <a:lnTo>
                    <a:pt x="f1568" y="f1513"/>
                  </a:lnTo>
                  <a:lnTo>
                    <a:pt x="f1567" y="f1513"/>
                  </a:lnTo>
                  <a:lnTo>
                    <a:pt x="f1569" y="f1565"/>
                  </a:lnTo>
                  <a:lnTo>
                    <a:pt x="f1569" y="f1564"/>
                  </a:lnTo>
                  <a:lnTo>
                    <a:pt x="f1567" y="f1561"/>
                  </a:lnTo>
                  <a:close/>
                </a:path>
                <a:path w="6172200" h="1781175">
                  <a:moveTo>
                    <a:pt x="f1570" y="f1571"/>
                  </a:moveTo>
                  <a:lnTo>
                    <a:pt x="f1572" y="f1571"/>
                  </a:lnTo>
                  <a:lnTo>
                    <a:pt x="f1573" y="f1574"/>
                  </a:lnTo>
                  <a:lnTo>
                    <a:pt x="f1573" y="f1575"/>
                  </a:lnTo>
                  <a:lnTo>
                    <a:pt x="f1572" y="f1524"/>
                  </a:lnTo>
                  <a:lnTo>
                    <a:pt x="f1570" y="f1524"/>
                  </a:lnTo>
                  <a:lnTo>
                    <a:pt x="f1576" y="f1575"/>
                  </a:lnTo>
                  <a:lnTo>
                    <a:pt x="f1576" y="f1574"/>
                  </a:lnTo>
                  <a:lnTo>
                    <a:pt x="f1570" y="f1571"/>
                  </a:lnTo>
                  <a:close/>
                </a:path>
                <a:path w="6172200" h="1781175">
                  <a:moveTo>
                    <a:pt x="f1577" y="f1571"/>
                  </a:moveTo>
                  <a:lnTo>
                    <a:pt x="f1578" y="f1571"/>
                  </a:lnTo>
                  <a:lnTo>
                    <a:pt x="f1579" y="f1574"/>
                  </a:lnTo>
                  <a:lnTo>
                    <a:pt x="f1579" y="f1575"/>
                  </a:lnTo>
                  <a:lnTo>
                    <a:pt x="f1578" y="f1524"/>
                  </a:lnTo>
                  <a:lnTo>
                    <a:pt x="f1577" y="f1524"/>
                  </a:lnTo>
                  <a:lnTo>
                    <a:pt x="f1580" y="f1575"/>
                  </a:lnTo>
                  <a:lnTo>
                    <a:pt x="f1580" y="f1574"/>
                  </a:lnTo>
                  <a:lnTo>
                    <a:pt x="f1577" y="f1571"/>
                  </a:lnTo>
                  <a:close/>
                </a:path>
                <a:path w="6172200" h="1781175">
                  <a:moveTo>
                    <a:pt x="f1581" y="f1571"/>
                  </a:moveTo>
                  <a:lnTo>
                    <a:pt x="f1582" y="f1571"/>
                  </a:lnTo>
                  <a:lnTo>
                    <a:pt x="f1583" y="f1574"/>
                  </a:lnTo>
                  <a:lnTo>
                    <a:pt x="f1583" y="f1575"/>
                  </a:lnTo>
                  <a:lnTo>
                    <a:pt x="f1582" y="f1524"/>
                  </a:lnTo>
                  <a:lnTo>
                    <a:pt x="f1581" y="f1524"/>
                  </a:lnTo>
                  <a:lnTo>
                    <a:pt x="f1072" y="f1575"/>
                  </a:lnTo>
                  <a:lnTo>
                    <a:pt x="f1072" y="f1574"/>
                  </a:lnTo>
                  <a:lnTo>
                    <a:pt x="f1581" y="f1571"/>
                  </a:lnTo>
                  <a:close/>
                </a:path>
                <a:path w="6172200" h="1781175">
                  <a:moveTo>
                    <a:pt x="f1584" y="f1571"/>
                  </a:moveTo>
                  <a:lnTo>
                    <a:pt x="f1585" y="f1571"/>
                  </a:lnTo>
                  <a:lnTo>
                    <a:pt x="f1021" y="f1574"/>
                  </a:lnTo>
                  <a:lnTo>
                    <a:pt x="f1021" y="f1575"/>
                  </a:lnTo>
                  <a:lnTo>
                    <a:pt x="f1585" y="f1524"/>
                  </a:lnTo>
                  <a:lnTo>
                    <a:pt x="f1584" y="f1524"/>
                  </a:lnTo>
                  <a:lnTo>
                    <a:pt x="f1232" y="f1575"/>
                  </a:lnTo>
                  <a:lnTo>
                    <a:pt x="f1232" y="f1574"/>
                  </a:lnTo>
                  <a:lnTo>
                    <a:pt x="f1584" y="f1571"/>
                  </a:lnTo>
                  <a:close/>
                </a:path>
                <a:path w="6172200" h="1781175">
                  <a:moveTo>
                    <a:pt x="f1039" y="f1571"/>
                  </a:moveTo>
                  <a:lnTo>
                    <a:pt x="f1041" y="f1571"/>
                  </a:lnTo>
                  <a:lnTo>
                    <a:pt x="f149" y="f1574"/>
                  </a:lnTo>
                  <a:lnTo>
                    <a:pt x="f149" y="f1575"/>
                  </a:lnTo>
                  <a:lnTo>
                    <a:pt x="f1041" y="f1524"/>
                  </a:lnTo>
                  <a:lnTo>
                    <a:pt x="f1039" y="f1524"/>
                  </a:lnTo>
                  <a:lnTo>
                    <a:pt x="f723" y="f1575"/>
                  </a:lnTo>
                  <a:lnTo>
                    <a:pt x="f723" y="f1574"/>
                  </a:lnTo>
                  <a:lnTo>
                    <a:pt x="f1039" y="f1571"/>
                  </a:lnTo>
                  <a:close/>
                </a:path>
                <a:path w="6172200" h="1781175">
                  <a:moveTo>
                    <a:pt x="f1586" y="f1587"/>
                  </a:moveTo>
                  <a:lnTo>
                    <a:pt x="f1588" y="f1587"/>
                  </a:lnTo>
                  <a:lnTo>
                    <a:pt x="f1589" y="f1590"/>
                  </a:lnTo>
                  <a:lnTo>
                    <a:pt x="f1589" y="f1591"/>
                  </a:lnTo>
                  <a:lnTo>
                    <a:pt x="f1588" y="f1531"/>
                  </a:lnTo>
                  <a:lnTo>
                    <a:pt x="f1586" y="f1531"/>
                  </a:lnTo>
                  <a:lnTo>
                    <a:pt x="f1592" y="f1591"/>
                  </a:lnTo>
                  <a:lnTo>
                    <a:pt x="f1592" y="f1590"/>
                  </a:lnTo>
                  <a:lnTo>
                    <a:pt x="f1586" y="f1587"/>
                  </a:lnTo>
                  <a:close/>
                </a:path>
                <a:path w="6172200" h="1781175">
                  <a:moveTo>
                    <a:pt x="f1593" y="f1587"/>
                  </a:moveTo>
                  <a:lnTo>
                    <a:pt x="f1594" y="f1587"/>
                  </a:lnTo>
                  <a:lnTo>
                    <a:pt x="f1595" y="f1590"/>
                  </a:lnTo>
                  <a:lnTo>
                    <a:pt x="f1595" y="f1591"/>
                  </a:lnTo>
                  <a:lnTo>
                    <a:pt x="f1594" y="f1531"/>
                  </a:lnTo>
                  <a:lnTo>
                    <a:pt x="f1593" y="f1531"/>
                  </a:lnTo>
                  <a:lnTo>
                    <a:pt x="f1596" y="f1591"/>
                  </a:lnTo>
                  <a:lnTo>
                    <a:pt x="f1596" y="f1590"/>
                  </a:lnTo>
                  <a:lnTo>
                    <a:pt x="f1593" y="f1587"/>
                  </a:lnTo>
                  <a:close/>
                </a:path>
                <a:path w="6172200" h="1781175">
                  <a:moveTo>
                    <a:pt x="f1597" y="f1587"/>
                  </a:moveTo>
                  <a:lnTo>
                    <a:pt x="f1598" y="f1587"/>
                  </a:lnTo>
                  <a:lnTo>
                    <a:pt x="f1599" y="f1590"/>
                  </a:lnTo>
                  <a:lnTo>
                    <a:pt x="f1599" y="f1591"/>
                  </a:lnTo>
                  <a:lnTo>
                    <a:pt x="f1598" y="f1531"/>
                  </a:lnTo>
                  <a:lnTo>
                    <a:pt x="f1597" y="f1531"/>
                  </a:lnTo>
                  <a:lnTo>
                    <a:pt x="f1600" y="f1591"/>
                  </a:lnTo>
                  <a:lnTo>
                    <a:pt x="f1600" y="f1590"/>
                  </a:lnTo>
                  <a:lnTo>
                    <a:pt x="f1597" y="f1587"/>
                  </a:lnTo>
                  <a:close/>
                </a:path>
                <a:path w="6172200" h="1781175">
                  <a:moveTo>
                    <a:pt x="f1601" y="f1587"/>
                  </a:moveTo>
                  <a:lnTo>
                    <a:pt x="f1602" y="f1587"/>
                  </a:lnTo>
                  <a:lnTo>
                    <a:pt x="f1603" y="f1590"/>
                  </a:lnTo>
                  <a:lnTo>
                    <a:pt x="f1603" y="f1591"/>
                  </a:lnTo>
                  <a:lnTo>
                    <a:pt x="f1602" y="f1531"/>
                  </a:lnTo>
                  <a:lnTo>
                    <a:pt x="f1601" y="f1531"/>
                  </a:lnTo>
                  <a:lnTo>
                    <a:pt x="f1351" y="f1591"/>
                  </a:lnTo>
                  <a:lnTo>
                    <a:pt x="f1351" y="f1590"/>
                  </a:lnTo>
                  <a:lnTo>
                    <a:pt x="f1601" y="f1587"/>
                  </a:lnTo>
                  <a:close/>
                </a:path>
                <a:path w="6172200" h="1781175">
                  <a:moveTo>
                    <a:pt x="f974" y="f1587"/>
                  </a:moveTo>
                  <a:lnTo>
                    <a:pt x="f975" y="f1587"/>
                  </a:lnTo>
                  <a:lnTo>
                    <a:pt x="f976" y="f1590"/>
                  </a:lnTo>
                  <a:lnTo>
                    <a:pt x="f976" y="f1591"/>
                  </a:lnTo>
                  <a:lnTo>
                    <a:pt x="f975" y="f1531"/>
                  </a:lnTo>
                  <a:lnTo>
                    <a:pt x="f974" y="f1531"/>
                  </a:lnTo>
                  <a:lnTo>
                    <a:pt x="f514" y="f1591"/>
                  </a:lnTo>
                  <a:lnTo>
                    <a:pt x="f514" y="f1590"/>
                  </a:lnTo>
                  <a:lnTo>
                    <a:pt x="f974" y="f1587"/>
                  </a:lnTo>
                  <a:close/>
                </a:path>
                <a:path w="6172200" h="1781175">
                  <a:moveTo>
                    <a:pt x="f1604" y="f1605"/>
                  </a:moveTo>
                  <a:lnTo>
                    <a:pt x="f1606" y="f1605"/>
                  </a:lnTo>
                  <a:lnTo>
                    <a:pt x="f1607" y="f1608"/>
                  </a:lnTo>
                  <a:lnTo>
                    <a:pt x="f1607" y="f1609"/>
                  </a:lnTo>
                  <a:lnTo>
                    <a:pt x="f1606" y="f1541"/>
                  </a:lnTo>
                  <a:lnTo>
                    <a:pt x="f1604" y="f1541"/>
                  </a:lnTo>
                  <a:lnTo>
                    <a:pt x="f819" y="f1609"/>
                  </a:lnTo>
                  <a:lnTo>
                    <a:pt x="f819" y="f1608"/>
                  </a:lnTo>
                  <a:lnTo>
                    <a:pt x="f1604" y="f1605"/>
                  </a:lnTo>
                  <a:close/>
                </a:path>
                <a:path w="6172200" h="1781175">
                  <a:moveTo>
                    <a:pt x="f1610" y="f1605"/>
                  </a:moveTo>
                  <a:lnTo>
                    <a:pt x="f1611" y="f1605"/>
                  </a:lnTo>
                  <a:lnTo>
                    <a:pt x="f1612" y="f1608"/>
                  </a:lnTo>
                  <a:lnTo>
                    <a:pt x="f1612" y="f1609"/>
                  </a:lnTo>
                  <a:lnTo>
                    <a:pt x="f1611" y="f1541"/>
                  </a:lnTo>
                  <a:lnTo>
                    <a:pt x="f1610" y="f1541"/>
                  </a:lnTo>
                  <a:lnTo>
                    <a:pt x="f1613" y="f1609"/>
                  </a:lnTo>
                  <a:lnTo>
                    <a:pt x="f1613" y="f1608"/>
                  </a:lnTo>
                  <a:lnTo>
                    <a:pt x="f1610" y="f1605"/>
                  </a:lnTo>
                  <a:close/>
                </a:path>
                <a:path w="6172200" h="1781175">
                  <a:moveTo>
                    <a:pt x="f1614" y="f1605"/>
                  </a:moveTo>
                  <a:lnTo>
                    <a:pt x="f1615" y="f1605"/>
                  </a:lnTo>
                  <a:lnTo>
                    <a:pt x="f1616" y="f1608"/>
                  </a:lnTo>
                  <a:lnTo>
                    <a:pt x="f1616" y="f1609"/>
                  </a:lnTo>
                  <a:lnTo>
                    <a:pt x="f1615" y="f1541"/>
                  </a:lnTo>
                  <a:lnTo>
                    <a:pt x="f1614" y="f1541"/>
                  </a:lnTo>
                  <a:lnTo>
                    <a:pt x="f1386" y="f1609"/>
                  </a:lnTo>
                  <a:lnTo>
                    <a:pt x="f1386" y="f1608"/>
                  </a:lnTo>
                  <a:lnTo>
                    <a:pt x="f1614" y="f1605"/>
                  </a:lnTo>
                  <a:close/>
                </a:path>
                <a:path w="6172200" h="1781175">
                  <a:moveTo>
                    <a:pt x="f1617" y="f1605"/>
                  </a:moveTo>
                  <a:lnTo>
                    <a:pt x="f1618" y="f1605"/>
                  </a:lnTo>
                  <a:lnTo>
                    <a:pt x="f928" y="f1608"/>
                  </a:lnTo>
                  <a:lnTo>
                    <a:pt x="f928" y="f1609"/>
                  </a:lnTo>
                  <a:lnTo>
                    <a:pt x="f1618" y="f1541"/>
                  </a:lnTo>
                  <a:lnTo>
                    <a:pt x="f1617" y="f1541"/>
                  </a:lnTo>
                  <a:lnTo>
                    <a:pt x="f1619" y="f1609"/>
                  </a:lnTo>
                  <a:lnTo>
                    <a:pt x="f1619" y="f1608"/>
                  </a:lnTo>
                  <a:lnTo>
                    <a:pt x="f1617" y="f1605"/>
                  </a:lnTo>
                  <a:close/>
                </a:path>
                <a:path w="6172200" h="1781175">
                  <a:moveTo>
                    <a:pt x="f746" y="f1620"/>
                  </a:moveTo>
                  <a:lnTo>
                    <a:pt x="f748" y="f1620"/>
                  </a:lnTo>
                  <a:lnTo>
                    <a:pt x="f749" y="f1621"/>
                  </a:lnTo>
                  <a:lnTo>
                    <a:pt x="f749" y="f1622"/>
                  </a:lnTo>
                  <a:lnTo>
                    <a:pt x="f748" y="f1548"/>
                  </a:lnTo>
                  <a:lnTo>
                    <a:pt x="f746" y="f1548"/>
                  </a:lnTo>
                  <a:lnTo>
                    <a:pt x="f752" y="f1622"/>
                  </a:lnTo>
                  <a:lnTo>
                    <a:pt x="f752" y="f1621"/>
                  </a:lnTo>
                  <a:lnTo>
                    <a:pt x="f746" y="f1620"/>
                  </a:lnTo>
                  <a:close/>
                </a:path>
                <a:path w="6172200" h="1781175">
                  <a:moveTo>
                    <a:pt x="f1623" y="f1624"/>
                  </a:moveTo>
                  <a:lnTo>
                    <a:pt x="f1625" y="f1624"/>
                  </a:lnTo>
                  <a:lnTo>
                    <a:pt x="f1626" y="f1627"/>
                  </a:lnTo>
                  <a:lnTo>
                    <a:pt x="f1626" y="f1628"/>
                  </a:lnTo>
                  <a:lnTo>
                    <a:pt x="f1625" y="f1629"/>
                  </a:lnTo>
                  <a:lnTo>
                    <a:pt x="f1623" y="f1629"/>
                  </a:lnTo>
                  <a:lnTo>
                    <a:pt x="f1630" y="f1628"/>
                  </a:lnTo>
                  <a:lnTo>
                    <a:pt x="f1630" y="f1627"/>
                  </a:lnTo>
                  <a:lnTo>
                    <a:pt x="f1623" y="f1624"/>
                  </a:lnTo>
                  <a:close/>
                </a:path>
                <a:path w="6172200" h="1781175">
                  <a:moveTo>
                    <a:pt x="f1364" y="f1624"/>
                  </a:moveTo>
                  <a:lnTo>
                    <a:pt x="f1366" y="f1624"/>
                  </a:lnTo>
                  <a:lnTo>
                    <a:pt x="f1367" y="f1627"/>
                  </a:lnTo>
                  <a:lnTo>
                    <a:pt x="f1367" y="f1628"/>
                  </a:lnTo>
                  <a:lnTo>
                    <a:pt x="f1366" y="f1629"/>
                  </a:lnTo>
                  <a:lnTo>
                    <a:pt x="f1364" y="f1629"/>
                  </a:lnTo>
                  <a:lnTo>
                    <a:pt x="f1370" y="f1628"/>
                  </a:lnTo>
                  <a:lnTo>
                    <a:pt x="f1370" y="f1627"/>
                  </a:lnTo>
                  <a:lnTo>
                    <a:pt x="f1364" y="f1624"/>
                  </a:lnTo>
                  <a:close/>
                </a:path>
                <a:path w="6172200" h="1781175">
                  <a:moveTo>
                    <a:pt x="f1631" y="f1624"/>
                  </a:moveTo>
                  <a:lnTo>
                    <a:pt x="f1632" y="f1624"/>
                  </a:lnTo>
                  <a:lnTo>
                    <a:pt x="f1633" y="f1627"/>
                  </a:lnTo>
                  <a:lnTo>
                    <a:pt x="f1633" y="f1628"/>
                  </a:lnTo>
                  <a:lnTo>
                    <a:pt x="f1632" y="f1629"/>
                  </a:lnTo>
                  <a:lnTo>
                    <a:pt x="f1631" y="f1629"/>
                  </a:lnTo>
                  <a:lnTo>
                    <a:pt x="f201" y="f1628"/>
                  </a:lnTo>
                  <a:lnTo>
                    <a:pt x="f201" y="f1627"/>
                  </a:lnTo>
                  <a:lnTo>
                    <a:pt x="f1631" y="f1624"/>
                  </a:lnTo>
                  <a:close/>
                </a:path>
                <a:path w="6172200" h="1781175">
                  <a:moveTo>
                    <a:pt x="f170" y="f1624"/>
                  </a:moveTo>
                  <a:lnTo>
                    <a:pt x="f171" y="f1624"/>
                  </a:lnTo>
                  <a:lnTo>
                    <a:pt x="f172" y="f1627"/>
                  </a:lnTo>
                  <a:lnTo>
                    <a:pt x="f172" y="f1628"/>
                  </a:lnTo>
                  <a:lnTo>
                    <a:pt x="f171" y="f1629"/>
                  </a:lnTo>
                  <a:lnTo>
                    <a:pt x="f170" y="f1629"/>
                  </a:lnTo>
                  <a:lnTo>
                    <a:pt x="f173" y="f1628"/>
                  </a:lnTo>
                  <a:lnTo>
                    <a:pt x="f173" y="f1627"/>
                  </a:lnTo>
                  <a:lnTo>
                    <a:pt x="f170" y="f1624"/>
                  </a:lnTo>
                  <a:close/>
                </a:path>
                <a:path w="6172200" h="1781175">
                  <a:moveTo>
                    <a:pt x="f1634" y="f1635"/>
                  </a:moveTo>
                  <a:lnTo>
                    <a:pt x="f1636" y="f1635"/>
                  </a:lnTo>
                  <a:lnTo>
                    <a:pt x="f1637" y="f1638"/>
                  </a:lnTo>
                  <a:lnTo>
                    <a:pt x="f1637" y="f1639"/>
                  </a:lnTo>
                  <a:lnTo>
                    <a:pt x="f1636" y="f1561"/>
                  </a:lnTo>
                  <a:lnTo>
                    <a:pt x="f1634" y="f1561"/>
                  </a:lnTo>
                  <a:lnTo>
                    <a:pt x="f501" y="f1639"/>
                  </a:lnTo>
                  <a:lnTo>
                    <a:pt x="f501" y="f1638"/>
                  </a:lnTo>
                  <a:lnTo>
                    <a:pt x="f1634" y="f1635"/>
                  </a:lnTo>
                  <a:close/>
                </a:path>
                <a:path w="6172200" h="1781175">
                  <a:moveTo>
                    <a:pt x="f1640" y="f1635"/>
                  </a:moveTo>
                  <a:lnTo>
                    <a:pt x="f1641" y="f1635"/>
                  </a:lnTo>
                  <a:lnTo>
                    <a:pt x="f1642" y="f1638"/>
                  </a:lnTo>
                  <a:lnTo>
                    <a:pt x="f1642" y="f1639"/>
                  </a:lnTo>
                  <a:lnTo>
                    <a:pt x="f1641" y="f1561"/>
                  </a:lnTo>
                  <a:lnTo>
                    <a:pt x="f1640" y="f1561"/>
                  </a:lnTo>
                  <a:lnTo>
                    <a:pt x="f524" y="f1639"/>
                  </a:lnTo>
                  <a:lnTo>
                    <a:pt x="f524" y="f1638"/>
                  </a:lnTo>
                  <a:lnTo>
                    <a:pt x="f1640" y="f1635"/>
                  </a:lnTo>
                  <a:close/>
                </a:path>
                <a:path w="6172200" h="1781175">
                  <a:moveTo>
                    <a:pt x="f1643" y="f1644"/>
                  </a:moveTo>
                  <a:lnTo>
                    <a:pt x="f1645" y="f1644"/>
                  </a:lnTo>
                  <a:lnTo>
                    <a:pt x="f1646" y="f1647"/>
                  </a:lnTo>
                  <a:lnTo>
                    <a:pt x="f1646" y="f1648"/>
                  </a:lnTo>
                  <a:lnTo>
                    <a:pt x="f1645" y="f1571"/>
                  </a:lnTo>
                  <a:lnTo>
                    <a:pt x="f1643" y="f1571"/>
                  </a:lnTo>
                  <a:lnTo>
                    <a:pt x="f1649" y="f1648"/>
                  </a:lnTo>
                  <a:lnTo>
                    <a:pt x="f1649" y="f1647"/>
                  </a:lnTo>
                  <a:lnTo>
                    <a:pt x="f1643" y="f1644"/>
                  </a:lnTo>
                  <a:close/>
                </a:path>
                <a:path w="6172200" h="1781175">
                  <a:moveTo>
                    <a:pt x="f1650" y="f1644"/>
                  </a:moveTo>
                  <a:lnTo>
                    <a:pt x="f1651" y="f1644"/>
                  </a:lnTo>
                  <a:lnTo>
                    <a:pt x="f1652" y="f1647"/>
                  </a:lnTo>
                  <a:lnTo>
                    <a:pt x="f1652" y="f1648"/>
                  </a:lnTo>
                  <a:lnTo>
                    <a:pt x="f1651" y="f1571"/>
                  </a:lnTo>
                  <a:lnTo>
                    <a:pt x="f1650" y="f1571"/>
                  </a:lnTo>
                  <a:lnTo>
                    <a:pt x="f1653" y="f1648"/>
                  </a:lnTo>
                  <a:lnTo>
                    <a:pt x="f1653" y="f1647"/>
                  </a:lnTo>
                  <a:lnTo>
                    <a:pt x="f1650" y="f1644"/>
                  </a:lnTo>
                  <a:close/>
                </a:path>
                <a:path w="6172200" h="1781175">
                  <a:moveTo>
                    <a:pt x="f1654" y="f1655"/>
                  </a:moveTo>
                  <a:lnTo>
                    <a:pt x="f1656" y="f1655"/>
                  </a:lnTo>
                  <a:lnTo>
                    <a:pt x="f1657" y="f1658"/>
                  </a:lnTo>
                  <a:lnTo>
                    <a:pt x="f1657" y="f1659"/>
                  </a:lnTo>
                  <a:lnTo>
                    <a:pt x="f1656" y="f1587"/>
                  </a:lnTo>
                  <a:lnTo>
                    <a:pt x="f1654" y="f1587"/>
                  </a:lnTo>
                  <a:lnTo>
                    <a:pt x="f1660" y="f1659"/>
                  </a:lnTo>
                  <a:lnTo>
                    <a:pt x="f1660" y="f1658"/>
                  </a:lnTo>
                  <a:lnTo>
                    <a:pt x="f1654" y="f1655"/>
                  </a:lnTo>
                  <a:close/>
                </a:path>
                <a:path w="6172200" h="1781175">
                  <a:moveTo>
                    <a:pt x="f771" y="f1661"/>
                  </a:moveTo>
                  <a:lnTo>
                    <a:pt x="f773" y="f1661"/>
                  </a:lnTo>
                  <a:lnTo>
                    <a:pt x="f774" y="f1662"/>
                  </a:lnTo>
                  <a:lnTo>
                    <a:pt x="f774" y="f1663"/>
                  </a:lnTo>
                  <a:lnTo>
                    <a:pt x="f773" y="f1605"/>
                  </a:lnTo>
                  <a:lnTo>
                    <a:pt x="f771" y="f1605"/>
                  </a:lnTo>
                  <a:lnTo>
                    <a:pt x="f777" y="f1663"/>
                  </a:lnTo>
                  <a:lnTo>
                    <a:pt x="f777" y="f1662"/>
                  </a:lnTo>
                  <a:lnTo>
                    <a:pt x="f771" y="f1661"/>
                  </a:lnTo>
                  <a:close/>
                </a:path>
                <a:path w="6172200" h="1781175">
                  <a:moveTo>
                    <a:pt x="f1664" y="f1661"/>
                  </a:moveTo>
                  <a:lnTo>
                    <a:pt x="f1665" y="f1661"/>
                  </a:lnTo>
                  <a:lnTo>
                    <a:pt x="f1666" y="f1662"/>
                  </a:lnTo>
                  <a:lnTo>
                    <a:pt x="f1666" y="f1663"/>
                  </a:lnTo>
                  <a:lnTo>
                    <a:pt x="f1665" y="f1605"/>
                  </a:lnTo>
                  <a:lnTo>
                    <a:pt x="f1664" y="f1605"/>
                  </a:lnTo>
                  <a:lnTo>
                    <a:pt x="f986" y="f1663"/>
                  </a:lnTo>
                  <a:lnTo>
                    <a:pt x="f986" y="f1662"/>
                  </a:lnTo>
                  <a:lnTo>
                    <a:pt x="f1664" y="f1661"/>
                  </a:lnTo>
                  <a:close/>
                </a:path>
                <a:path w="6172200" h="1781175">
                  <a:moveTo>
                    <a:pt x="f1667" y="f1661"/>
                  </a:moveTo>
                  <a:lnTo>
                    <a:pt x="f1668" y="f1661"/>
                  </a:lnTo>
                  <a:lnTo>
                    <a:pt x="f1669" y="f1662"/>
                  </a:lnTo>
                  <a:lnTo>
                    <a:pt x="f1669" y="f1663"/>
                  </a:lnTo>
                  <a:lnTo>
                    <a:pt x="f1668" y="f1605"/>
                  </a:lnTo>
                  <a:lnTo>
                    <a:pt x="f1667" y="f1605"/>
                  </a:lnTo>
                  <a:lnTo>
                    <a:pt x="f1670" y="f1663"/>
                  </a:lnTo>
                  <a:lnTo>
                    <a:pt x="f1670" y="f1662"/>
                  </a:lnTo>
                  <a:lnTo>
                    <a:pt x="f1667" y="f1661"/>
                  </a:lnTo>
                  <a:close/>
                </a:path>
                <a:path w="6172200" h="1781175">
                  <a:moveTo>
                    <a:pt x="f1671" y="f1672"/>
                  </a:moveTo>
                  <a:lnTo>
                    <a:pt x="f1673" y="f1672"/>
                  </a:lnTo>
                  <a:lnTo>
                    <a:pt x="f1674" y="f1675"/>
                  </a:lnTo>
                  <a:lnTo>
                    <a:pt x="f1674" y="f1676"/>
                  </a:lnTo>
                  <a:lnTo>
                    <a:pt x="f1673" y="f1620"/>
                  </a:lnTo>
                  <a:lnTo>
                    <a:pt x="f1671" y="f1620"/>
                  </a:lnTo>
                  <a:lnTo>
                    <a:pt x="f1677" y="f1676"/>
                  </a:lnTo>
                  <a:lnTo>
                    <a:pt x="f1677" y="f1675"/>
                  </a:lnTo>
                  <a:lnTo>
                    <a:pt x="f1671" y="f1672"/>
                  </a:lnTo>
                  <a:close/>
                </a:path>
                <a:path w="6172200" h="1781175">
                  <a:moveTo>
                    <a:pt x="f1678" y="f1672"/>
                  </a:moveTo>
                  <a:lnTo>
                    <a:pt x="f1679" y="f1672"/>
                  </a:lnTo>
                  <a:lnTo>
                    <a:pt x="f326" y="f1675"/>
                  </a:lnTo>
                  <a:lnTo>
                    <a:pt x="f326" y="f1676"/>
                  </a:lnTo>
                  <a:lnTo>
                    <a:pt x="f1679" y="f1620"/>
                  </a:lnTo>
                  <a:lnTo>
                    <a:pt x="f1678" y="f1620"/>
                  </a:lnTo>
                  <a:lnTo>
                    <a:pt x="f1680" y="f1676"/>
                  </a:lnTo>
                  <a:lnTo>
                    <a:pt x="f1680" y="f1675"/>
                  </a:lnTo>
                  <a:lnTo>
                    <a:pt x="f1678" y="f1672"/>
                  </a:lnTo>
                  <a:close/>
                </a:path>
                <a:path w="6172200" h="1781175">
                  <a:moveTo>
                    <a:pt x="f1681" y="f1672"/>
                  </a:moveTo>
                  <a:lnTo>
                    <a:pt x="f1682" y="f1672"/>
                  </a:lnTo>
                  <a:lnTo>
                    <a:pt x="f1683" y="f1675"/>
                  </a:lnTo>
                  <a:lnTo>
                    <a:pt x="f1683" y="f1676"/>
                  </a:lnTo>
                  <a:lnTo>
                    <a:pt x="f1682" y="f1620"/>
                  </a:lnTo>
                  <a:lnTo>
                    <a:pt x="f1681" y="f1620"/>
                  </a:lnTo>
                  <a:lnTo>
                    <a:pt x="f1684" y="f1676"/>
                  </a:lnTo>
                  <a:lnTo>
                    <a:pt x="f1684" y="f1675"/>
                  </a:lnTo>
                  <a:lnTo>
                    <a:pt x="f1681" y="f1672"/>
                  </a:lnTo>
                  <a:close/>
                </a:path>
                <a:path w="6172200" h="1781175">
                  <a:moveTo>
                    <a:pt x="f1047" y="f1685"/>
                  </a:moveTo>
                  <a:lnTo>
                    <a:pt x="f1048" y="f1685"/>
                  </a:lnTo>
                  <a:lnTo>
                    <a:pt x="f272" y="f1686"/>
                  </a:lnTo>
                  <a:lnTo>
                    <a:pt x="f272" y="f1687"/>
                  </a:lnTo>
                  <a:lnTo>
                    <a:pt x="f1048" y="f1624"/>
                  </a:lnTo>
                  <a:lnTo>
                    <a:pt x="f1047" y="f1624"/>
                  </a:lnTo>
                  <a:lnTo>
                    <a:pt x="f1049" y="f1687"/>
                  </a:lnTo>
                  <a:lnTo>
                    <a:pt x="f1049" y="f1686"/>
                  </a:lnTo>
                  <a:lnTo>
                    <a:pt x="f1047" y="f1685"/>
                  </a:lnTo>
                  <a:close/>
                </a:path>
                <a:path w="6172200" h="1781175">
                  <a:moveTo>
                    <a:pt x="f952" y="f1688"/>
                  </a:moveTo>
                  <a:lnTo>
                    <a:pt x="f953" y="f1688"/>
                  </a:lnTo>
                  <a:lnTo>
                    <a:pt x="f393" y="f1689"/>
                  </a:lnTo>
                  <a:lnTo>
                    <a:pt x="f393" y="f1690"/>
                  </a:lnTo>
                  <a:lnTo>
                    <a:pt x="f953" y="f1635"/>
                  </a:lnTo>
                  <a:lnTo>
                    <a:pt x="f952" y="f1635"/>
                  </a:lnTo>
                  <a:lnTo>
                    <a:pt x="f954" y="f1690"/>
                  </a:lnTo>
                  <a:lnTo>
                    <a:pt x="f954" y="f1689"/>
                  </a:lnTo>
                  <a:lnTo>
                    <a:pt x="f952" y="f1688"/>
                  </a:lnTo>
                  <a:close/>
                </a:path>
                <a:path w="6172200" h="1781175">
                  <a:moveTo>
                    <a:pt x="f584" y="f1688"/>
                  </a:moveTo>
                  <a:lnTo>
                    <a:pt x="f585" y="f1688"/>
                  </a:lnTo>
                  <a:lnTo>
                    <a:pt x="f231" y="f1689"/>
                  </a:lnTo>
                  <a:lnTo>
                    <a:pt x="f231" y="f1690"/>
                  </a:lnTo>
                  <a:lnTo>
                    <a:pt x="f585" y="f1635"/>
                  </a:lnTo>
                  <a:lnTo>
                    <a:pt x="f584" y="f1635"/>
                  </a:lnTo>
                  <a:lnTo>
                    <a:pt x="f586" y="f1690"/>
                  </a:lnTo>
                  <a:lnTo>
                    <a:pt x="f586" y="f1689"/>
                  </a:lnTo>
                  <a:lnTo>
                    <a:pt x="f584" y="f1688"/>
                  </a:lnTo>
                  <a:close/>
                </a:path>
                <a:path w="6172200" h="1781175">
                  <a:moveTo>
                    <a:pt x="f341" y="f1688"/>
                  </a:moveTo>
                  <a:lnTo>
                    <a:pt x="f342" y="f1688"/>
                  </a:lnTo>
                  <a:lnTo>
                    <a:pt x="f343" y="f1689"/>
                  </a:lnTo>
                  <a:lnTo>
                    <a:pt x="f343" y="f1690"/>
                  </a:lnTo>
                  <a:lnTo>
                    <a:pt x="f342" y="f1635"/>
                  </a:lnTo>
                  <a:lnTo>
                    <a:pt x="f341" y="f1635"/>
                  </a:lnTo>
                  <a:lnTo>
                    <a:pt x="f344" y="f1690"/>
                  </a:lnTo>
                  <a:lnTo>
                    <a:pt x="f344" y="f1689"/>
                  </a:lnTo>
                  <a:lnTo>
                    <a:pt x="f341" y="f1688"/>
                  </a:lnTo>
                  <a:close/>
                </a:path>
                <a:path w="6172200" h="1781175">
                  <a:moveTo>
                    <a:pt x="f120" y="f1691"/>
                  </a:moveTo>
                  <a:lnTo>
                    <a:pt x="f121" y="f1691"/>
                  </a:lnTo>
                  <a:lnTo>
                    <a:pt x="f122" y="f1692"/>
                  </a:lnTo>
                  <a:lnTo>
                    <a:pt x="f122" y="f1693"/>
                  </a:lnTo>
                  <a:lnTo>
                    <a:pt x="f121" y="f1644"/>
                  </a:lnTo>
                  <a:lnTo>
                    <a:pt x="f120" y="f1644"/>
                  </a:lnTo>
                  <a:lnTo>
                    <a:pt x="f123" y="f1693"/>
                  </a:lnTo>
                  <a:lnTo>
                    <a:pt x="f123" y="f1692"/>
                  </a:lnTo>
                  <a:lnTo>
                    <a:pt x="f120" y="f1691"/>
                  </a:lnTo>
                  <a:close/>
                </a:path>
                <a:path w="6172200" h="1781175">
                  <a:moveTo>
                    <a:pt x="f1236" y="f1694"/>
                  </a:moveTo>
                  <a:lnTo>
                    <a:pt x="f1238" y="f1694"/>
                  </a:lnTo>
                  <a:lnTo>
                    <a:pt x="f1239" y="f1695"/>
                  </a:lnTo>
                  <a:lnTo>
                    <a:pt x="f1239" y="f1696"/>
                  </a:lnTo>
                  <a:lnTo>
                    <a:pt x="f1238" y="f1655"/>
                  </a:lnTo>
                  <a:lnTo>
                    <a:pt x="f1236" y="f1655"/>
                  </a:lnTo>
                  <a:lnTo>
                    <a:pt x="f1242" y="f1696"/>
                  </a:lnTo>
                  <a:lnTo>
                    <a:pt x="f1242" y="f1695"/>
                  </a:lnTo>
                  <a:lnTo>
                    <a:pt x="f1236" y="f1694"/>
                  </a:lnTo>
                  <a:close/>
                </a:path>
                <a:path w="6172200" h="1781175">
                  <a:moveTo>
                    <a:pt x="f1697" y="f1694"/>
                  </a:moveTo>
                  <a:lnTo>
                    <a:pt x="f1698" y="f1694"/>
                  </a:lnTo>
                  <a:lnTo>
                    <a:pt x="f1699" y="f1695"/>
                  </a:lnTo>
                  <a:lnTo>
                    <a:pt x="f1699" y="f1696"/>
                  </a:lnTo>
                  <a:lnTo>
                    <a:pt x="f1698" y="f1655"/>
                  </a:lnTo>
                  <a:lnTo>
                    <a:pt x="f1697" y="f1655"/>
                  </a:lnTo>
                  <a:lnTo>
                    <a:pt x="f1197" y="f1696"/>
                  </a:lnTo>
                  <a:lnTo>
                    <a:pt x="f1197" y="f1695"/>
                  </a:lnTo>
                  <a:lnTo>
                    <a:pt x="f1697" y="f1694"/>
                  </a:lnTo>
                  <a:close/>
                </a:path>
                <a:path w="6172200" h="1781175">
                  <a:moveTo>
                    <a:pt x="f1700" y="f1701"/>
                  </a:moveTo>
                  <a:lnTo>
                    <a:pt x="f1702" y="f1701"/>
                  </a:lnTo>
                  <a:lnTo>
                    <a:pt x="f1703" y="f1704"/>
                  </a:lnTo>
                  <a:lnTo>
                    <a:pt x="f1703" y="f1705"/>
                  </a:lnTo>
                  <a:lnTo>
                    <a:pt x="f1702" y="f1661"/>
                  </a:lnTo>
                  <a:lnTo>
                    <a:pt x="f1700" y="f1661"/>
                  </a:lnTo>
                  <a:lnTo>
                    <a:pt x="f1706" y="f1705"/>
                  </a:lnTo>
                  <a:lnTo>
                    <a:pt x="f1706" y="f1704"/>
                  </a:lnTo>
                  <a:lnTo>
                    <a:pt x="f1700" y="f1701"/>
                  </a:lnTo>
                  <a:close/>
                </a:path>
                <a:path w="6172200" h="1781175">
                  <a:moveTo>
                    <a:pt x="f800" y="f1701"/>
                  </a:moveTo>
                  <a:lnTo>
                    <a:pt x="f801" y="f1701"/>
                  </a:lnTo>
                  <a:lnTo>
                    <a:pt x="f802" y="f1704"/>
                  </a:lnTo>
                  <a:lnTo>
                    <a:pt x="f802" y="f1705"/>
                  </a:lnTo>
                  <a:lnTo>
                    <a:pt x="f801" y="f1661"/>
                  </a:lnTo>
                  <a:lnTo>
                    <a:pt x="f800" y="f1661"/>
                  </a:lnTo>
                  <a:lnTo>
                    <a:pt x="f803" y="f1705"/>
                  </a:lnTo>
                  <a:lnTo>
                    <a:pt x="f803" y="f1704"/>
                  </a:lnTo>
                  <a:lnTo>
                    <a:pt x="f800" y="f1701"/>
                  </a:lnTo>
                  <a:close/>
                </a:path>
                <a:path w="6172200" h="1781175">
                  <a:moveTo>
                    <a:pt x="f1707" y="f1701"/>
                  </a:moveTo>
                  <a:lnTo>
                    <a:pt x="f1708" y="f1701"/>
                  </a:lnTo>
                  <a:lnTo>
                    <a:pt x="f563" y="f1704"/>
                  </a:lnTo>
                  <a:lnTo>
                    <a:pt x="f563" y="f1705"/>
                  </a:lnTo>
                  <a:lnTo>
                    <a:pt x="f1708" y="f1661"/>
                  </a:lnTo>
                  <a:lnTo>
                    <a:pt x="f1707" y="f1661"/>
                  </a:lnTo>
                  <a:lnTo>
                    <a:pt x="f1509" y="f1705"/>
                  </a:lnTo>
                  <a:lnTo>
                    <a:pt x="f1509" y="f1704"/>
                  </a:lnTo>
                  <a:lnTo>
                    <a:pt x="f1707" y="f1701"/>
                  </a:lnTo>
                  <a:close/>
                </a:path>
                <a:path w="6172200" h="1781175">
                  <a:moveTo>
                    <a:pt x="f1709" y="f1701"/>
                  </a:moveTo>
                  <a:lnTo>
                    <a:pt x="f1710" y="f1701"/>
                  </a:lnTo>
                  <a:lnTo>
                    <a:pt x="f1711" y="f1704"/>
                  </a:lnTo>
                  <a:lnTo>
                    <a:pt x="f1711" y="f1705"/>
                  </a:lnTo>
                  <a:lnTo>
                    <a:pt x="f1710" y="f1661"/>
                  </a:lnTo>
                  <a:lnTo>
                    <a:pt x="f1709" y="f1661"/>
                  </a:lnTo>
                  <a:lnTo>
                    <a:pt x="f883" y="f1705"/>
                  </a:lnTo>
                  <a:lnTo>
                    <a:pt x="f883" y="f1704"/>
                  </a:lnTo>
                  <a:lnTo>
                    <a:pt x="f1709" y="f1701"/>
                  </a:lnTo>
                  <a:close/>
                </a:path>
                <a:path w="6172200" h="1781175">
                  <a:moveTo>
                    <a:pt x="f1712" y="f1713"/>
                  </a:moveTo>
                  <a:lnTo>
                    <a:pt x="f1714" y="f1713"/>
                  </a:lnTo>
                  <a:lnTo>
                    <a:pt x="f1715" y="f1716"/>
                  </a:lnTo>
                  <a:lnTo>
                    <a:pt x="f1715" y="f1717"/>
                  </a:lnTo>
                  <a:lnTo>
                    <a:pt x="f1714" y="f1672"/>
                  </a:lnTo>
                  <a:lnTo>
                    <a:pt x="f1712" y="f1672"/>
                  </a:lnTo>
                  <a:lnTo>
                    <a:pt x="f1718" y="f1717"/>
                  </a:lnTo>
                  <a:lnTo>
                    <a:pt x="f1718" y="f1716"/>
                  </a:lnTo>
                  <a:lnTo>
                    <a:pt x="f1712" y="f1713"/>
                  </a:lnTo>
                  <a:close/>
                </a:path>
                <a:path w="6172200" h="1781175">
                  <a:moveTo>
                    <a:pt x="f1719" y="f1720"/>
                  </a:moveTo>
                  <a:lnTo>
                    <a:pt x="f1721" y="f1720"/>
                  </a:lnTo>
                  <a:lnTo>
                    <a:pt x="f1722" y="f1723"/>
                  </a:lnTo>
                  <a:lnTo>
                    <a:pt x="f1722" y="f1724"/>
                  </a:lnTo>
                  <a:lnTo>
                    <a:pt x="f1721" y="f1685"/>
                  </a:lnTo>
                  <a:lnTo>
                    <a:pt x="f1719" y="f1685"/>
                  </a:lnTo>
                  <a:lnTo>
                    <a:pt x="f1725" y="f1724"/>
                  </a:lnTo>
                  <a:lnTo>
                    <a:pt x="f1725" y="f1723"/>
                  </a:lnTo>
                  <a:lnTo>
                    <a:pt x="f1719" y="f1720"/>
                  </a:lnTo>
                  <a:close/>
                </a:path>
                <a:path w="6172200" h="1781175">
                  <a:moveTo>
                    <a:pt x="f1726" y="f1720"/>
                  </a:moveTo>
                  <a:lnTo>
                    <a:pt x="f1727" y="f1720"/>
                  </a:lnTo>
                  <a:lnTo>
                    <a:pt x="f1728" y="f1723"/>
                  </a:lnTo>
                  <a:lnTo>
                    <a:pt x="f1728" y="f1724"/>
                  </a:lnTo>
                  <a:lnTo>
                    <a:pt x="f1727" y="f1685"/>
                  </a:lnTo>
                  <a:lnTo>
                    <a:pt x="f1726" y="f1685"/>
                  </a:lnTo>
                  <a:lnTo>
                    <a:pt x="f1729" y="f1724"/>
                  </a:lnTo>
                  <a:lnTo>
                    <a:pt x="f1729" y="f1723"/>
                  </a:lnTo>
                  <a:lnTo>
                    <a:pt x="f1726" y="f1720"/>
                  </a:lnTo>
                  <a:close/>
                </a:path>
                <a:path w="6172200" h="1781175">
                  <a:moveTo>
                    <a:pt x="f1730" y="f1720"/>
                  </a:moveTo>
                  <a:lnTo>
                    <a:pt x="f1731" y="f1720"/>
                  </a:lnTo>
                  <a:lnTo>
                    <a:pt x="f1732" y="f1723"/>
                  </a:lnTo>
                  <a:lnTo>
                    <a:pt x="f1732" y="f1724"/>
                  </a:lnTo>
                  <a:lnTo>
                    <a:pt x="f1731" y="f1685"/>
                  </a:lnTo>
                  <a:lnTo>
                    <a:pt x="f1730" y="f1685"/>
                  </a:lnTo>
                  <a:lnTo>
                    <a:pt x="f1733" y="f1724"/>
                  </a:lnTo>
                  <a:lnTo>
                    <a:pt x="f1733" y="f1723"/>
                  </a:lnTo>
                  <a:lnTo>
                    <a:pt x="f1730" y="f1720"/>
                  </a:lnTo>
                  <a:close/>
                </a:path>
                <a:path w="6172200" h="1781175">
                  <a:moveTo>
                    <a:pt x="f616" y="f1734"/>
                  </a:moveTo>
                  <a:lnTo>
                    <a:pt x="f617" y="f1734"/>
                  </a:lnTo>
                  <a:lnTo>
                    <a:pt x="f618" y="f1735"/>
                  </a:lnTo>
                  <a:lnTo>
                    <a:pt x="f618" y="f1736"/>
                  </a:lnTo>
                  <a:lnTo>
                    <a:pt x="f617" y="f1688"/>
                  </a:lnTo>
                  <a:lnTo>
                    <a:pt x="f616" y="f1688"/>
                  </a:lnTo>
                  <a:lnTo>
                    <a:pt x="f619" y="f1736"/>
                  </a:lnTo>
                  <a:lnTo>
                    <a:pt x="f619" y="f1735"/>
                  </a:lnTo>
                  <a:lnTo>
                    <a:pt x="f616" y="f1734"/>
                  </a:lnTo>
                  <a:close/>
                </a:path>
                <a:path w="6172200" h="1781175">
                  <a:moveTo>
                    <a:pt x="f1737" y="f1738"/>
                  </a:moveTo>
                  <a:lnTo>
                    <a:pt x="f1739" y="f1738"/>
                  </a:lnTo>
                  <a:lnTo>
                    <a:pt x="f1740" y="f1741"/>
                  </a:lnTo>
                  <a:lnTo>
                    <a:pt x="f1740" y="f1742"/>
                  </a:lnTo>
                  <a:lnTo>
                    <a:pt x="f1739" y="f1691"/>
                  </a:lnTo>
                  <a:lnTo>
                    <a:pt x="f1737" y="f1691"/>
                  </a:lnTo>
                  <a:lnTo>
                    <a:pt x="f1743" y="f1742"/>
                  </a:lnTo>
                  <a:lnTo>
                    <a:pt x="f1743" y="f1741"/>
                  </a:lnTo>
                  <a:lnTo>
                    <a:pt x="f1737" y="f1738"/>
                  </a:lnTo>
                  <a:close/>
                </a:path>
                <a:path w="6172200" h="1781175">
                  <a:moveTo>
                    <a:pt x="f1744" y="f1738"/>
                  </a:moveTo>
                  <a:lnTo>
                    <a:pt x="f1745" y="f1738"/>
                  </a:lnTo>
                  <a:lnTo>
                    <a:pt x="f85" y="f1741"/>
                  </a:lnTo>
                  <a:lnTo>
                    <a:pt x="f85" y="f1742"/>
                  </a:lnTo>
                  <a:lnTo>
                    <a:pt x="f1745" y="f1691"/>
                  </a:lnTo>
                  <a:lnTo>
                    <a:pt x="f1744" y="f1691"/>
                  </a:lnTo>
                  <a:lnTo>
                    <a:pt x="f372" y="f1742"/>
                  </a:lnTo>
                  <a:lnTo>
                    <a:pt x="f372" y="f1741"/>
                  </a:lnTo>
                  <a:lnTo>
                    <a:pt x="f1744" y="f1738"/>
                  </a:lnTo>
                  <a:close/>
                </a:path>
                <a:path w="6172200" h="1781175">
                  <a:moveTo>
                    <a:pt x="f1746" y="f1738"/>
                  </a:moveTo>
                  <a:lnTo>
                    <a:pt x="f1747" y="f1738"/>
                  </a:lnTo>
                  <a:lnTo>
                    <a:pt x="f1748" y="f1741"/>
                  </a:lnTo>
                  <a:lnTo>
                    <a:pt x="f1748" y="f1742"/>
                  </a:lnTo>
                  <a:lnTo>
                    <a:pt x="f1747" y="f1691"/>
                  </a:lnTo>
                  <a:lnTo>
                    <a:pt x="f1746" y="f1691"/>
                  </a:lnTo>
                  <a:lnTo>
                    <a:pt x="f1749" y="f1742"/>
                  </a:lnTo>
                  <a:lnTo>
                    <a:pt x="f1749" y="f1741"/>
                  </a:lnTo>
                  <a:lnTo>
                    <a:pt x="f1746" y="f1738"/>
                  </a:lnTo>
                  <a:close/>
                </a:path>
                <a:path w="6172200" h="1781175">
                  <a:moveTo>
                    <a:pt x="f239" y="f1738"/>
                  </a:moveTo>
                  <a:lnTo>
                    <a:pt x="f240" y="f1738"/>
                  </a:lnTo>
                  <a:lnTo>
                    <a:pt x="f241" y="f1741"/>
                  </a:lnTo>
                  <a:lnTo>
                    <a:pt x="f241" y="f1742"/>
                  </a:lnTo>
                  <a:lnTo>
                    <a:pt x="f240" y="f1691"/>
                  </a:lnTo>
                  <a:lnTo>
                    <a:pt x="f239" y="f1691"/>
                  </a:lnTo>
                  <a:lnTo>
                    <a:pt x="f242" y="f1742"/>
                  </a:lnTo>
                  <a:lnTo>
                    <a:pt x="f242" y="f1741"/>
                  </a:lnTo>
                  <a:lnTo>
                    <a:pt x="f239" y="f1738"/>
                  </a:lnTo>
                  <a:close/>
                </a:path>
                <a:path w="6172200" h="1781175">
                  <a:moveTo>
                    <a:pt x="f1750" y="f1738"/>
                  </a:moveTo>
                  <a:lnTo>
                    <a:pt x="f1751" y="f1738"/>
                  </a:lnTo>
                  <a:lnTo>
                    <a:pt x="f1752" y="f1741"/>
                  </a:lnTo>
                  <a:lnTo>
                    <a:pt x="f1752" y="f1742"/>
                  </a:lnTo>
                  <a:lnTo>
                    <a:pt x="f1751" y="f1691"/>
                  </a:lnTo>
                  <a:lnTo>
                    <a:pt x="f1750" y="f1691"/>
                  </a:lnTo>
                  <a:lnTo>
                    <a:pt x="f1753" y="f1742"/>
                  </a:lnTo>
                  <a:lnTo>
                    <a:pt x="f1753" y="f1741"/>
                  </a:lnTo>
                  <a:lnTo>
                    <a:pt x="f1750" y="f1738"/>
                  </a:lnTo>
                  <a:close/>
                </a:path>
                <a:path w="6172200" h="1781175">
                  <a:moveTo>
                    <a:pt x="f1754" y="f1738"/>
                  </a:moveTo>
                  <a:lnTo>
                    <a:pt x="f1755" y="f1738"/>
                  </a:lnTo>
                  <a:lnTo>
                    <a:pt x="f1756" y="f1741"/>
                  </a:lnTo>
                  <a:lnTo>
                    <a:pt x="f1756" y="f1742"/>
                  </a:lnTo>
                  <a:lnTo>
                    <a:pt x="f1755" y="f1691"/>
                  </a:lnTo>
                  <a:lnTo>
                    <a:pt x="f1754" y="f1691"/>
                  </a:lnTo>
                  <a:lnTo>
                    <a:pt x="f1260" y="f1742"/>
                  </a:lnTo>
                  <a:lnTo>
                    <a:pt x="f1260" y="f1741"/>
                  </a:lnTo>
                  <a:lnTo>
                    <a:pt x="f1754" y="f1738"/>
                  </a:lnTo>
                  <a:close/>
                </a:path>
                <a:path w="6172200" h="1781175">
                  <a:moveTo>
                    <a:pt x="f467" y="f1738"/>
                  </a:moveTo>
                  <a:lnTo>
                    <a:pt x="f468" y="f1738"/>
                  </a:lnTo>
                  <a:lnTo>
                    <a:pt x="f469" y="f1741"/>
                  </a:lnTo>
                  <a:lnTo>
                    <a:pt x="f469" y="f1742"/>
                  </a:lnTo>
                  <a:lnTo>
                    <a:pt x="f468" y="f1691"/>
                  </a:lnTo>
                  <a:lnTo>
                    <a:pt x="f467" y="f1691"/>
                  </a:lnTo>
                  <a:lnTo>
                    <a:pt x="f470" y="f1742"/>
                  </a:lnTo>
                  <a:lnTo>
                    <a:pt x="f470" y="f1741"/>
                  </a:lnTo>
                  <a:lnTo>
                    <a:pt x="f467" y="f1738"/>
                  </a:lnTo>
                  <a:close/>
                </a:path>
                <a:path w="6172200" h="1781175">
                  <a:moveTo>
                    <a:pt x="f1757" y="f1738"/>
                  </a:moveTo>
                  <a:lnTo>
                    <a:pt x="f1758" y="f1738"/>
                  </a:lnTo>
                  <a:lnTo>
                    <a:pt x="f1759" y="f1741"/>
                  </a:lnTo>
                  <a:lnTo>
                    <a:pt x="f1759" y="f1742"/>
                  </a:lnTo>
                  <a:lnTo>
                    <a:pt x="f1758" y="f1691"/>
                  </a:lnTo>
                  <a:lnTo>
                    <a:pt x="f1757" y="f1691"/>
                  </a:lnTo>
                  <a:lnTo>
                    <a:pt x="f1760" y="f1742"/>
                  </a:lnTo>
                  <a:lnTo>
                    <a:pt x="f1760" y="f1741"/>
                  </a:lnTo>
                  <a:lnTo>
                    <a:pt x="f1757" y="f1738"/>
                  </a:lnTo>
                  <a:close/>
                </a:path>
                <a:path w="6172200" h="1781175">
                  <a:moveTo>
                    <a:pt x="f1761" y="f1762"/>
                  </a:moveTo>
                  <a:lnTo>
                    <a:pt x="f1763" y="f1762"/>
                  </a:lnTo>
                  <a:lnTo>
                    <a:pt x="f1764" y="f1765"/>
                  </a:lnTo>
                  <a:lnTo>
                    <a:pt x="f1764" y="f1766"/>
                  </a:lnTo>
                  <a:lnTo>
                    <a:pt x="f1763" y="f1694"/>
                  </a:lnTo>
                  <a:lnTo>
                    <a:pt x="f1761" y="f1694"/>
                  </a:lnTo>
                  <a:lnTo>
                    <a:pt x="f762" y="f1766"/>
                  </a:lnTo>
                  <a:lnTo>
                    <a:pt x="f762" y="f1765"/>
                  </a:lnTo>
                  <a:lnTo>
                    <a:pt x="f1761" y="f1762"/>
                  </a:lnTo>
                  <a:close/>
                </a:path>
                <a:path w="6172200" h="1781175">
                  <a:moveTo>
                    <a:pt x="f1767" y="f1762"/>
                  </a:moveTo>
                  <a:lnTo>
                    <a:pt x="f1768" y="f1762"/>
                  </a:lnTo>
                  <a:lnTo>
                    <a:pt x="f1769" y="f1765"/>
                  </a:lnTo>
                  <a:lnTo>
                    <a:pt x="f1769" y="f1766"/>
                  </a:lnTo>
                  <a:lnTo>
                    <a:pt x="f1768" y="f1694"/>
                  </a:lnTo>
                  <a:lnTo>
                    <a:pt x="f1767" y="f1694"/>
                  </a:lnTo>
                  <a:lnTo>
                    <a:pt x="f439" y="f1766"/>
                  </a:lnTo>
                  <a:lnTo>
                    <a:pt x="f439" y="f1765"/>
                  </a:lnTo>
                  <a:lnTo>
                    <a:pt x="f1767" y="f1762"/>
                  </a:lnTo>
                  <a:close/>
                </a:path>
                <a:path w="6172200" h="1781175">
                  <a:moveTo>
                    <a:pt x="f1770" y="f1762"/>
                  </a:moveTo>
                  <a:lnTo>
                    <a:pt x="f1771" y="f1762"/>
                  </a:lnTo>
                  <a:lnTo>
                    <a:pt x="f1772" y="f1765"/>
                  </a:lnTo>
                  <a:lnTo>
                    <a:pt x="f1772" y="f1766"/>
                  </a:lnTo>
                  <a:lnTo>
                    <a:pt x="f1771" y="f1694"/>
                  </a:lnTo>
                  <a:lnTo>
                    <a:pt x="f1770" y="f1694"/>
                  </a:lnTo>
                  <a:lnTo>
                    <a:pt x="f1773" y="f1766"/>
                  </a:lnTo>
                  <a:lnTo>
                    <a:pt x="f1773" y="f1765"/>
                  </a:lnTo>
                  <a:lnTo>
                    <a:pt x="f1770" y="f1762"/>
                  </a:lnTo>
                  <a:close/>
                </a:path>
                <a:path w="6172200" h="1781175">
                  <a:moveTo>
                    <a:pt x="f1774" y="f1775"/>
                  </a:moveTo>
                  <a:lnTo>
                    <a:pt x="f1776" y="f1775"/>
                  </a:lnTo>
                  <a:lnTo>
                    <a:pt x="f1182" y="f1777"/>
                  </a:lnTo>
                  <a:lnTo>
                    <a:pt x="f1182" y="f1778"/>
                  </a:lnTo>
                  <a:lnTo>
                    <a:pt x="f1776" y="f1713"/>
                  </a:lnTo>
                  <a:lnTo>
                    <a:pt x="f1774" y="f1713"/>
                  </a:lnTo>
                  <a:lnTo>
                    <a:pt x="f1779" y="f1778"/>
                  </a:lnTo>
                  <a:lnTo>
                    <a:pt x="f1779" y="f1777"/>
                  </a:lnTo>
                  <a:lnTo>
                    <a:pt x="f1774" y="f1775"/>
                  </a:lnTo>
                  <a:close/>
                </a:path>
                <a:path w="6172200" h="1781175">
                  <a:moveTo>
                    <a:pt x="f174" y="f1775"/>
                  </a:moveTo>
                  <a:lnTo>
                    <a:pt x="f176" y="f1775"/>
                  </a:lnTo>
                  <a:lnTo>
                    <a:pt x="f177" y="f1777"/>
                  </a:lnTo>
                  <a:lnTo>
                    <a:pt x="f177" y="f1778"/>
                  </a:lnTo>
                  <a:lnTo>
                    <a:pt x="f176" y="f1713"/>
                  </a:lnTo>
                  <a:lnTo>
                    <a:pt x="f174" y="f1713"/>
                  </a:lnTo>
                  <a:lnTo>
                    <a:pt x="f180" y="f1778"/>
                  </a:lnTo>
                  <a:lnTo>
                    <a:pt x="f180" y="f1777"/>
                  </a:lnTo>
                  <a:lnTo>
                    <a:pt x="f174" y="f1775"/>
                  </a:lnTo>
                  <a:close/>
                </a:path>
                <a:path w="6172200" h="1781175">
                  <a:moveTo>
                    <a:pt x="f1780" y="f1775"/>
                  </a:moveTo>
                  <a:lnTo>
                    <a:pt x="f1781" y="f1775"/>
                  </a:lnTo>
                  <a:lnTo>
                    <a:pt x="f111" y="f1777"/>
                  </a:lnTo>
                  <a:lnTo>
                    <a:pt x="f111" y="f1778"/>
                  </a:lnTo>
                  <a:lnTo>
                    <a:pt x="f1781" y="f1713"/>
                  </a:lnTo>
                  <a:lnTo>
                    <a:pt x="f1780" y="f1713"/>
                  </a:lnTo>
                  <a:lnTo>
                    <a:pt x="f1782" y="f1778"/>
                  </a:lnTo>
                  <a:lnTo>
                    <a:pt x="f1782" y="f1777"/>
                  </a:lnTo>
                  <a:lnTo>
                    <a:pt x="f1780" y="f1775"/>
                  </a:lnTo>
                  <a:close/>
                </a:path>
                <a:path w="6172200" h="1781175">
                  <a:moveTo>
                    <a:pt x="f1783" y="f1775"/>
                  </a:moveTo>
                  <a:lnTo>
                    <a:pt x="f1784" y="f1775"/>
                  </a:lnTo>
                  <a:lnTo>
                    <a:pt x="f337" y="f1777"/>
                  </a:lnTo>
                  <a:lnTo>
                    <a:pt x="f337" y="f1778"/>
                  </a:lnTo>
                  <a:lnTo>
                    <a:pt x="f1784" y="f1713"/>
                  </a:lnTo>
                  <a:lnTo>
                    <a:pt x="f1783" y="f1713"/>
                  </a:lnTo>
                  <a:lnTo>
                    <a:pt x="f52" y="f1778"/>
                  </a:lnTo>
                  <a:lnTo>
                    <a:pt x="f52" y="f1777"/>
                  </a:lnTo>
                  <a:lnTo>
                    <a:pt x="f1783" y="f1775"/>
                  </a:lnTo>
                  <a:close/>
                </a:path>
                <a:path w="6172200" h="1781175">
                  <a:moveTo>
                    <a:pt x="f1785" y="f1775"/>
                  </a:moveTo>
                  <a:lnTo>
                    <a:pt x="f1786" y="f1775"/>
                  </a:lnTo>
                  <a:lnTo>
                    <a:pt x="f1600" y="f1777"/>
                  </a:lnTo>
                  <a:lnTo>
                    <a:pt x="f1600" y="f1778"/>
                  </a:lnTo>
                  <a:lnTo>
                    <a:pt x="f1786" y="f1713"/>
                  </a:lnTo>
                  <a:lnTo>
                    <a:pt x="f1785" y="f1713"/>
                  </a:lnTo>
                  <a:lnTo>
                    <a:pt x="f1787" y="f1778"/>
                  </a:lnTo>
                  <a:lnTo>
                    <a:pt x="f1787" y="f1777"/>
                  </a:lnTo>
                  <a:lnTo>
                    <a:pt x="f1785" y="f1775"/>
                  </a:lnTo>
                  <a:close/>
                </a:path>
                <a:path w="6172200" h="1781175">
                  <a:moveTo>
                    <a:pt x="f1788" y="f1789"/>
                  </a:moveTo>
                  <a:lnTo>
                    <a:pt x="f1790" y="f1789"/>
                  </a:lnTo>
                  <a:lnTo>
                    <a:pt x="f268" y="f1791"/>
                  </a:lnTo>
                  <a:lnTo>
                    <a:pt x="f268" y="f1792"/>
                  </a:lnTo>
                  <a:lnTo>
                    <a:pt x="f1790" y="f1720"/>
                  </a:lnTo>
                  <a:lnTo>
                    <a:pt x="f1788" y="f1720"/>
                  </a:lnTo>
                  <a:lnTo>
                    <a:pt x="f1793" y="f1792"/>
                  </a:lnTo>
                  <a:lnTo>
                    <a:pt x="f1793" y="f1791"/>
                  </a:lnTo>
                  <a:lnTo>
                    <a:pt x="f1788" y="f1789"/>
                  </a:lnTo>
                  <a:close/>
                </a:path>
                <a:path w="6172200" h="1781175">
                  <a:moveTo>
                    <a:pt x="f866" y="f1789"/>
                  </a:moveTo>
                  <a:lnTo>
                    <a:pt x="f868" y="f1789"/>
                  </a:lnTo>
                  <a:lnTo>
                    <a:pt x="f869" y="f1791"/>
                  </a:lnTo>
                  <a:lnTo>
                    <a:pt x="f869" y="f1792"/>
                  </a:lnTo>
                  <a:lnTo>
                    <a:pt x="f868" y="f1720"/>
                  </a:lnTo>
                  <a:lnTo>
                    <a:pt x="f866" y="f1720"/>
                  </a:lnTo>
                  <a:lnTo>
                    <a:pt x="f872" y="f1792"/>
                  </a:lnTo>
                  <a:lnTo>
                    <a:pt x="f872" y="f1791"/>
                  </a:lnTo>
                  <a:lnTo>
                    <a:pt x="f866" y="f1789"/>
                  </a:lnTo>
                  <a:close/>
                </a:path>
                <a:path w="6172200" h="1781175">
                  <a:moveTo>
                    <a:pt x="f1794" y="f1789"/>
                  </a:moveTo>
                  <a:lnTo>
                    <a:pt x="f1795" y="f1789"/>
                  </a:lnTo>
                  <a:lnTo>
                    <a:pt x="f1796" y="f1791"/>
                  </a:lnTo>
                  <a:lnTo>
                    <a:pt x="f1796" y="f1792"/>
                  </a:lnTo>
                  <a:lnTo>
                    <a:pt x="f1795" y="f1720"/>
                  </a:lnTo>
                  <a:lnTo>
                    <a:pt x="f1794" y="f1720"/>
                  </a:lnTo>
                  <a:lnTo>
                    <a:pt x="f1445" y="f1792"/>
                  </a:lnTo>
                  <a:lnTo>
                    <a:pt x="f1445" y="f1791"/>
                  </a:lnTo>
                  <a:lnTo>
                    <a:pt x="f1794" y="f1789"/>
                  </a:lnTo>
                  <a:close/>
                </a:path>
                <a:path w="6172200" h="1781175">
                  <a:moveTo>
                    <a:pt x="f1797" y="f1798"/>
                  </a:moveTo>
                  <a:lnTo>
                    <a:pt x="f1799" y="f1798"/>
                  </a:lnTo>
                  <a:lnTo>
                    <a:pt x="f908" y="f1800"/>
                  </a:lnTo>
                  <a:lnTo>
                    <a:pt x="f908" y="f1801"/>
                  </a:lnTo>
                  <a:lnTo>
                    <a:pt x="f1799" y="f1734"/>
                  </a:lnTo>
                  <a:lnTo>
                    <a:pt x="f1797" y="f1734"/>
                  </a:lnTo>
                  <a:lnTo>
                    <a:pt x="f1802" y="f1801"/>
                  </a:lnTo>
                  <a:lnTo>
                    <a:pt x="f1802" y="f1800"/>
                  </a:lnTo>
                  <a:lnTo>
                    <a:pt x="f1797" y="f1798"/>
                  </a:lnTo>
                  <a:close/>
                </a:path>
                <a:path w="6172200" h="1781175">
                  <a:moveTo>
                    <a:pt x="f1803" y="f1798"/>
                  </a:moveTo>
                  <a:lnTo>
                    <a:pt x="f1804" y="f1798"/>
                  </a:lnTo>
                  <a:lnTo>
                    <a:pt x="f1805" y="f1800"/>
                  </a:lnTo>
                  <a:lnTo>
                    <a:pt x="f1805" y="f1801"/>
                  </a:lnTo>
                  <a:lnTo>
                    <a:pt x="f1804" y="f1734"/>
                  </a:lnTo>
                  <a:lnTo>
                    <a:pt x="f1803" y="f1734"/>
                  </a:lnTo>
                  <a:lnTo>
                    <a:pt x="f1806" y="f1801"/>
                  </a:lnTo>
                  <a:lnTo>
                    <a:pt x="f1806" y="f1800"/>
                  </a:lnTo>
                  <a:lnTo>
                    <a:pt x="f1803" y="f1798"/>
                  </a:lnTo>
                  <a:close/>
                </a:path>
                <a:path w="6172200" h="1781175">
                  <a:moveTo>
                    <a:pt x="f1807" y="f1808"/>
                  </a:moveTo>
                  <a:lnTo>
                    <a:pt x="f1809" y="f1808"/>
                  </a:lnTo>
                  <a:lnTo>
                    <a:pt x="f1810" y="f1811"/>
                  </a:lnTo>
                  <a:lnTo>
                    <a:pt x="f1810" y="f1812"/>
                  </a:lnTo>
                  <a:lnTo>
                    <a:pt x="f1809" y="f1738"/>
                  </a:lnTo>
                  <a:lnTo>
                    <a:pt x="f1807" y="f1738"/>
                  </a:lnTo>
                  <a:lnTo>
                    <a:pt x="f1813" y="f1812"/>
                  </a:lnTo>
                  <a:lnTo>
                    <a:pt x="f1813" y="f1811"/>
                  </a:lnTo>
                  <a:lnTo>
                    <a:pt x="f1807" y="f1808"/>
                  </a:lnTo>
                  <a:close/>
                </a:path>
                <a:path w="6172200" h="1781175">
                  <a:moveTo>
                    <a:pt x="f1814" y="f1808"/>
                  </a:moveTo>
                  <a:lnTo>
                    <a:pt x="f1815" y="f1808"/>
                  </a:lnTo>
                  <a:lnTo>
                    <a:pt x="f1816" y="f1811"/>
                  </a:lnTo>
                  <a:lnTo>
                    <a:pt x="f1816" y="f1812"/>
                  </a:lnTo>
                  <a:lnTo>
                    <a:pt x="f1815" y="f1738"/>
                  </a:lnTo>
                  <a:lnTo>
                    <a:pt x="f1814" y="f1738"/>
                  </a:lnTo>
                  <a:lnTo>
                    <a:pt x="f271" y="f1812"/>
                  </a:lnTo>
                  <a:lnTo>
                    <a:pt x="f271" y="f1811"/>
                  </a:lnTo>
                  <a:lnTo>
                    <a:pt x="f1814" y="f1808"/>
                  </a:lnTo>
                  <a:close/>
                </a:path>
                <a:path w="6172200" h="1781175">
                  <a:moveTo>
                    <a:pt x="f1817" y="f1818"/>
                  </a:moveTo>
                  <a:lnTo>
                    <a:pt x="f1819" y="f1818"/>
                  </a:lnTo>
                  <a:lnTo>
                    <a:pt x="f1820" y="f1821"/>
                  </a:lnTo>
                  <a:lnTo>
                    <a:pt x="f1820" y="f1822"/>
                  </a:lnTo>
                  <a:lnTo>
                    <a:pt x="f1819" y="f1762"/>
                  </a:lnTo>
                  <a:lnTo>
                    <a:pt x="f1817" y="f1762"/>
                  </a:lnTo>
                  <a:lnTo>
                    <a:pt x="f1823" y="f1822"/>
                  </a:lnTo>
                  <a:lnTo>
                    <a:pt x="f1823" y="f1821"/>
                  </a:lnTo>
                  <a:lnTo>
                    <a:pt x="f1817" y="f1818"/>
                  </a:lnTo>
                  <a:close/>
                </a:path>
                <a:path w="6172200" h="1781175">
                  <a:moveTo>
                    <a:pt x="f1824" y="f1818"/>
                  </a:moveTo>
                  <a:lnTo>
                    <a:pt x="f1825" y="f1818"/>
                  </a:lnTo>
                  <a:lnTo>
                    <a:pt x="f1826" y="f1821"/>
                  </a:lnTo>
                  <a:lnTo>
                    <a:pt x="f1826" y="f1822"/>
                  </a:lnTo>
                  <a:lnTo>
                    <a:pt x="f1825" y="f1762"/>
                  </a:lnTo>
                  <a:lnTo>
                    <a:pt x="f1824" y="f1762"/>
                  </a:lnTo>
                  <a:lnTo>
                    <a:pt x="f1274" y="f1822"/>
                  </a:lnTo>
                  <a:lnTo>
                    <a:pt x="f1274" y="f1821"/>
                  </a:lnTo>
                  <a:lnTo>
                    <a:pt x="f1824" y="f1818"/>
                  </a:lnTo>
                  <a:close/>
                </a:path>
                <a:path w="6172200" h="1781175">
                  <a:moveTo>
                    <a:pt x="f1346" y="f1818"/>
                  </a:moveTo>
                  <a:lnTo>
                    <a:pt x="f1347" y="f1818"/>
                  </a:lnTo>
                  <a:lnTo>
                    <a:pt x="f1348" y="f1821"/>
                  </a:lnTo>
                  <a:lnTo>
                    <a:pt x="f1348" y="f1822"/>
                  </a:lnTo>
                  <a:lnTo>
                    <a:pt x="f1347" y="f1762"/>
                  </a:lnTo>
                  <a:lnTo>
                    <a:pt x="f1346" y="f1762"/>
                  </a:lnTo>
                  <a:lnTo>
                    <a:pt x="f846" y="f1822"/>
                  </a:lnTo>
                  <a:lnTo>
                    <a:pt x="f846" y="f1821"/>
                  </a:lnTo>
                  <a:lnTo>
                    <a:pt x="f1346" y="f1818"/>
                  </a:lnTo>
                  <a:close/>
                </a:path>
                <a:path w="6172200" h="1781175">
                  <a:moveTo>
                    <a:pt x="f1827" y="f1818"/>
                  </a:moveTo>
                  <a:lnTo>
                    <a:pt x="f1828" y="f1818"/>
                  </a:lnTo>
                  <a:lnTo>
                    <a:pt x="f1829" y="f1821"/>
                  </a:lnTo>
                  <a:lnTo>
                    <a:pt x="f1829" y="f1822"/>
                  </a:lnTo>
                  <a:lnTo>
                    <a:pt x="f1828" y="f1762"/>
                  </a:lnTo>
                  <a:lnTo>
                    <a:pt x="f1827" y="f1762"/>
                  </a:lnTo>
                  <a:lnTo>
                    <a:pt x="f1830" y="f1822"/>
                  </a:lnTo>
                  <a:lnTo>
                    <a:pt x="f1830" y="f1821"/>
                  </a:lnTo>
                  <a:lnTo>
                    <a:pt x="f1827" y="f1818"/>
                  </a:lnTo>
                  <a:close/>
                </a:path>
                <a:path w="6172200" h="1781175">
                  <a:moveTo>
                    <a:pt x="f1831" y="f1832"/>
                  </a:moveTo>
                  <a:lnTo>
                    <a:pt x="f1833" y="f1832"/>
                  </a:lnTo>
                  <a:lnTo>
                    <a:pt x="f1834" y="f1835"/>
                  </a:lnTo>
                  <a:lnTo>
                    <a:pt x="f1834" y="f1836"/>
                  </a:lnTo>
                  <a:lnTo>
                    <a:pt x="f1833" y="f1837"/>
                  </a:lnTo>
                  <a:lnTo>
                    <a:pt x="f1831" y="f1837"/>
                  </a:lnTo>
                  <a:lnTo>
                    <a:pt x="f1838" y="f1836"/>
                  </a:lnTo>
                  <a:lnTo>
                    <a:pt x="f1838" y="f1835"/>
                  </a:lnTo>
                  <a:lnTo>
                    <a:pt x="f1831" y="f1832"/>
                  </a:lnTo>
                  <a:close/>
                </a:path>
                <a:path w="6172200" h="1781175">
                  <a:moveTo>
                    <a:pt x="f1839" y="f1840"/>
                  </a:moveTo>
                  <a:lnTo>
                    <a:pt x="f1841" y="f1840"/>
                  </a:lnTo>
                  <a:lnTo>
                    <a:pt x="f1842" y="f1843"/>
                  </a:lnTo>
                  <a:lnTo>
                    <a:pt x="f1842" y="f1844"/>
                  </a:lnTo>
                  <a:lnTo>
                    <a:pt x="f1841" y="f1775"/>
                  </a:lnTo>
                  <a:lnTo>
                    <a:pt x="f1839" y="f1775"/>
                  </a:lnTo>
                  <a:lnTo>
                    <a:pt x="f1845" y="f1844"/>
                  </a:lnTo>
                  <a:lnTo>
                    <a:pt x="f1845" y="f1843"/>
                  </a:lnTo>
                  <a:lnTo>
                    <a:pt x="f1839" y="f1840"/>
                  </a:lnTo>
                  <a:close/>
                </a:path>
                <a:path w="6172200" h="1781175">
                  <a:moveTo>
                    <a:pt x="f1846" y="f1847"/>
                  </a:moveTo>
                  <a:lnTo>
                    <a:pt x="f1848" y="f1847"/>
                  </a:lnTo>
                  <a:lnTo>
                    <a:pt x="f1849" y="f1850"/>
                  </a:lnTo>
                  <a:lnTo>
                    <a:pt x="f1849" y="f1851"/>
                  </a:lnTo>
                  <a:lnTo>
                    <a:pt x="f1848" y="f1789"/>
                  </a:lnTo>
                  <a:lnTo>
                    <a:pt x="f1846" y="f1789"/>
                  </a:lnTo>
                  <a:lnTo>
                    <a:pt x="f1852" y="f1851"/>
                  </a:lnTo>
                  <a:lnTo>
                    <a:pt x="f1852" y="f1850"/>
                  </a:lnTo>
                  <a:lnTo>
                    <a:pt x="f1846" y="f1847"/>
                  </a:lnTo>
                  <a:close/>
                </a:path>
                <a:path w="6172200" h="1781175">
                  <a:moveTo>
                    <a:pt x="f1853" y="f1847"/>
                  </a:moveTo>
                  <a:lnTo>
                    <a:pt x="f1854" y="f1847"/>
                  </a:lnTo>
                  <a:lnTo>
                    <a:pt x="f1855" y="f1850"/>
                  </a:lnTo>
                  <a:lnTo>
                    <a:pt x="f1855" y="f1851"/>
                  </a:lnTo>
                  <a:lnTo>
                    <a:pt x="f1854" y="f1789"/>
                  </a:lnTo>
                  <a:lnTo>
                    <a:pt x="f1853" y="f1789"/>
                  </a:lnTo>
                  <a:lnTo>
                    <a:pt x="f1856" y="f1851"/>
                  </a:lnTo>
                  <a:lnTo>
                    <a:pt x="f1856" y="f1850"/>
                  </a:lnTo>
                  <a:lnTo>
                    <a:pt x="f1853" y="f1847"/>
                  </a:lnTo>
                  <a:close/>
                </a:path>
                <a:path w="6172200" h="1781175">
                  <a:moveTo>
                    <a:pt x="f1857" y="f1858"/>
                  </a:moveTo>
                  <a:lnTo>
                    <a:pt x="f1859" y="f1858"/>
                  </a:lnTo>
                  <a:lnTo>
                    <a:pt x="f1860" y="f928"/>
                  </a:lnTo>
                  <a:lnTo>
                    <a:pt x="f1860" y="f1861"/>
                  </a:lnTo>
                  <a:lnTo>
                    <a:pt x="f1859" y="f1798"/>
                  </a:lnTo>
                  <a:lnTo>
                    <a:pt x="f1857" y="f1798"/>
                  </a:lnTo>
                  <a:lnTo>
                    <a:pt x="f1862" y="f1861"/>
                  </a:lnTo>
                  <a:lnTo>
                    <a:pt x="f1862" y="f928"/>
                  </a:lnTo>
                  <a:lnTo>
                    <a:pt x="f1857" y="f1858"/>
                  </a:lnTo>
                  <a:close/>
                </a:path>
                <a:path w="6172200" h="1781175">
                  <a:moveTo>
                    <a:pt x="f1863" y="f1858"/>
                  </a:moveTo>
                  <a:lnTo>
                    <a:pt x="f1864" y="f1858"/>
                  </a:lnTo>
                  <a:lnTo>
                    <a:pt x="f1865" y="f928"/>
                  </a:lnTo>
                  <a:lnTo>
                    <a:pt x="f1865" y="f1861"/>
                  </a:lnTo>
                  <a:lnTo>
                    <a:pt x="f1864" y="f1798"/>
                  </a:lnTo>
                  <a:lnTo>
                    <a:pt x="f1863" y="f1798"/>
                  </a:lnTo>
                  <a:lnTo>
                    <a:pt x="f1866" y="f1861"/>
                  </a:lnTo>
                  <a:lnTo>
                    <a:pt x="f1866" y="f928"/>
                  </a:lnTo>
                  <a:lnTo>
                    <a:pt x="f1863" y="f1858"/>
                  </a:lnTo>
                  <a:close/>
                </a:path>
                <a:path w="6172200" h="1781175">
                  <a:moveTo>
                    <a:pt x="f1867" y="f1858"/>
                  </a:moveTo>
                  <a:lnTo>
                    <a:pt x="f1868" y="f1858"/>
                  </a:lnTo>
                  <a:lnTo>
                    <a:pt x="f1869" y="f928"/>
                  </a:lnTo>
                  <a:lnTo>
                    <a:pt x="f1869" y="f1861"/>
                  </a:lnTo>
                  <a:lnTo>
                    <a:pt x="f1868" y="f1798"/>
                  </a:lnTo>
                  <a:lnTo>
                    <a:pt x="f1867" y="f1798"/>
                  </a:lnTo>
                  <a:lnTo>
                    <a:pt x="f1870" y="f1861"/>
                  </a:lnTo>
                  <a:lnTo>
                    <a:pt x="f1870" y="f928"/>
                  </a:lnTo>
                  <a:lnTo>
                    <a:pt x="f1867" y="f1858"/>
                  </a:lnTo>
                  <a:close/>
                </a:path>
                <a:path w="6172200" h="1781175">
                  <a:moveTo>
                    <a:pt x="f479" y="f1871"/>
                  </a:moveTo>
                  <a:lnTo>
                    <a:pt x="f481" y="f1871"/>
                  </a:lnTo>
                  <a:lnTo>
                    <a:pt x="f482" y="f1872"/>
                  </a:lnTo>
                  <a:lnTo>
                    <a:pt x="f482" y="f1873"/>
                  </a:lnTo>
                  <a:lnTo>
                    <a:pt x="f481" y="f1808"/>
                  </a:lnTo>
                  <a:lnTo>
                    <a:pt x="f479" y="f1808"/>
                  </a:lnTo>
                  <a:lnTo>
                    <a:pt x="f485" y="f1873"/>
                  </a:lnTo>
                  <a:lnTo>
                    <a:pt x="f485" y="f1872"/>
                  </a:lnTo>
                  <a:lnTo>
                    <a:pt x="f479" y="f1871"/>
                  </a:lnTo>
                  <a:close/>
                </a:path>
                <a:path w="6172200" h="1781175">
                  <a:moveTo>
                    <a:pt x="f1874" y="f1875"/>
                  </a:moveTo>
                  <a:lnTo>
                    <a:pt x="f1876" y="f1875"/>
                  </a:lnTo>
                  <a:lnTo>
                    <a:pt x="f1877" y="f1878"/>
                  </a:lnTo>
                  <a:lnTo>
                    <a:pt x="f1877" y="f1879"/>
                  </a:lnTo>
                  <a:lnTo>
                    <a:pt x="f1876" y="f1818"/>
                  </a:lnTo>
                  <a:lnTo>
                    <a:pt x="f1874" y="f1818"/>
                  </a:lnTo>
                  <a:lnTo>
                    <a:pt x="f1880" y="f1879"/>
                  </a:lnTo>
                  <a:lnTo>
                    <a:pt x="f1880" y="f1878"/>
                  </a:lnTo>
                  <a:lnTo>
                    <a:pt x="f1874" y="f1875"/>
                  </a:lnTo>
                  <a:close/>
                </a:path>
                <a:path w="6172200" h="1781175">
                  <a:moveTo>
                    <a:pt x="f556" y="f1875"/>
                  </a:moveTo>
                  <a:lnTo>
                    <a:pt x="f557" y="f1875"/>
                  </a:lnTo>
                  <a:lnTo>
                    <a:pt x="f558" y="f1878"/>
                  </a:lnTo>
                  <a:lnTo>
                    <a:pt x="f558" y="f1879"/>
                  </a:lnTo>
                  <a:lnTo>
                    <a:pt x="f557" y="f1818"/>
                  </a:lnTo>
                  <a:lnTo>
                    <a:pt x="f556" y="f1818"/>
                  </a:lnTo>
                  <a:lnTo>
                    <a:pt x="f559" y="f1879"/>
                  </a:lnTo>
                  <a:lnTo>
                    <a:pt x="f559" y="f1878"/>
                  </a:lnTo>
                  <a:lnTo>
                    <a:pt x="f556" y="f1875"/>
                  </a:lnTo>
                  <a:close/>
                </a:path>
                <a:path w="6172200" h="1781175">
                  <a:moveTo>
                    <a:pt x="f1881" y="f1875"/>
                  </a:moveTo>
                  <a:lnTo>
                    <a:pt x="f1882" y="f1875"/>
                  </a:lnTo>
                  <a:lnTo>
                    <a:pt x="f1883" y="f1878"/>
                  </a:lnTo>
                  <a:lnTo>
                    <a:pt x="f1883" y="f1879"/>
                  </a:lnTo>
                  <a:lnTo>
                    <a:pt x="f1882" y="f1818"/>
                  </a:lnTo>
                  <a:lnTo>
                    <a:pt x="f1881" y="f1818"/>
                  </a:lnTo>
                  <a:lnTo>
                    <a:pt x="f562" y="f1879"/>
                  </a:lnTo>
                  <a:lnTo>
                    <a:pt x="f562" y="f1878"/>
                  </a:lnTo>
                  <a:lnTo>
                    <a:pt x="f1881" y="f1875"/>
                  </a:lnTo>
                  <a:close/>
                </a:path>
                <a:path w="6172200" h="1781175">
                  <a:moveTo>
                    <a:pt x="f1884" y="f1875"/>
                  </a:moveTo>
                  <a:lnTo>
                    <a:pt x="f1885" y="f1875"/>
                  </a:lnTo>
                  <a:lnTo>
                    <a:pt x="f276" y="f1878"/>
                  </a:lnTo>
                  <a:lnTo>
                    <a:pt x="f276" y="f1879"/>
                  </a:lnTo>
                  <a:lnTo>
                    <a:pt x="f1885" y="f1818"/>
                  </a:lnTo>
                  <a:lnTo>
                    <a:pt x="f1884" y="f1818"/>
                  </a:lnTo>
                  <a:lnTo>
                    <a:pt x="f1886" y="f1879"/>
                  </a:lnTo>
                  <a:lnTo>
                    <a:pt x="f1886" y="f1878"/>
                  </a:lnTo>
                  <a:lnTo>
                    <a:pt x="f1884" y="f1875"/>
                  </a:lnTo>
                  <a:close/>
                </a:path>
                <a:path w="6172200" h="1781175">
                  <a:moveTo>
                    <a:pt x="f1353" y="f1875"/>
                  </a:moveTo>
                  <a:lnTo>
                    <a:pt x="f1354" y="f1875"/>
                  </a:lnTo>
                  <a:lnTo>
                    <a:pt x="f1355" y="f1878"/>
                  </a:lnTo>
                  <a:lnTo>
                    <a:pt x="f1355" y="f1879"/>
                  </a:lnTo>
                  <a:lnTo>
                    <a:pt x="f1354" y="f1818"/>
                  </a:lnTo>
                  <a:lnTo>
                    <a:pt x="f1353" y="f1818"/>
                  </a:lnTo>
                  <a:lnTo>
                    <a:pt x="f1356" y="f1879"/>
                  </a:lnTo>
                  <a:lnTo>
                    <a:pt x="f1356" y="f1878"/>
                  </a:lnTo>
                  <a:lnTo>
                    <a:pt x="f1353" y="f1875"/>
                  </a:lnTo>
                  <a:close/>
                </a:path>
                <a:path w="6172200" h="1781175">
                  <a:moveTo>
                    <a:pt x="f1681" y="f1875"/>
                  </a:moveTo>
                  <a:lnTo>
                    <a:pt x="f1682" y="f1875"/>
                  </a:lnTo>
                  <a:lnTo>
                    <a:pt x="f1683" y="f1878"/>
                  </a:lnTo>
                  <a:lnTo>
                    <a:pt x="f1683" y="f1879"/>
                  </a:lnTo>
                  <a:lnTo>
                    <a:pt x="f1682" y="f1818"/>
                  </a:lnTo>
                  <a:lnTo>
                    <a:pt x="f1681" y="f1818"/>
                  </a:lnTo>
                  <a:lnTo>
                    <a:pt x="f1684" y="f1879"/>
                  </a:lnTo>
                  <a:lnTo>
                    <a:pt x="f1684" y="f1878"/>
                  </a:lnTo>
                  <a:lnTo>
                    <a:pt x="f1681" y="f1875"/>
                  </a:lnTo>
                  <a:close/>
                </a:path>
                <a:path w="6172200" h="1781175">
                  <a:moveTo>
                    <a:pt x="f1887" y="f1888"/>
                  </a:moveTo>
                  <a:lnTo>
                    <a:pt x="f1889" y="f1888"/>
                  </a:lnTo>
                  <a:lnTo>
                    <a:pt x="f1890" y="f1295"/>
                  </a:lnTo>
                  <a:lnTo>
                    <a:pt x="f1890" y="f1891"/>
                  </a:lnTo>
                  <a:lnTo>
                    <a:pt x="f1889" y="f1832"/>
                  </a:lnTo>
                  <a:lnTo>
                    <a:pt x="f1887" y="f1832"/>
                  </a:lnTo>
                  <a:lnTo>
                    <a:pt x="f1892" y="f1891"/>
                  </a:lnTo>
                  <a:lnTo>
                    <a:pt x="f1892" y="f1295"/>
                  </a:lnTo>
                  <a:lnTo>
                    <a:pt x="f1887" y="f1888"/>
                  </a:lnTo>
                  <a:close/>
                </a:path>
                <a:path w="6172200" h="1781175">
                  <a:moveTo>
                    <a:pt x="f1893" y="f1888"/>
                  </a:moveTo>
                  <a:lnTo>
                    <a:pt x="f1894" y="f1888"/>
                  </a:lnTo>
                  <a:lnTo>
                    <a:pt x="f1895" y="f1295"/>
                  </a:lnTo>
                  <a:lnTo>
                    <a:pt x="f1895" y="f1891"/>
                  </a:lnTo>
                  <a:lnTo>
                    <a:pt x="f1894" y="f1832"/>
                  </a:lnTo>
                  <a:lnTo>
                    <a:pt x="f1893" y="f1832"/>
                  </a:lnTo>
                  <a:lnTo>
                    <a:pt x="f1896" y="f1891"/>
                  </a:lnTo>
                  <a:lnTo>
                    <a:pt x="f1896" y="f1295"/>
                  </a:lnTo>
                  <a:lnTo>
                    <a:pt x="f1893" y="f1888"/>
                  </a:lnTo>
                  <a:close/>
                </a:path>
                <a:path w="6172200" h="1781175">
                  <a:moveTo>
                    <a:pt x="f1897" y="f1888"/>
                  </a:moveTo>
                  <a:lnTo>
                    <a:pt x="f1898" y="f1888"/>
                  </a:lnTo>
                  <a:lnTo>
                    <a:pt x="f1899" y="f1295"/>
                  </a:lnTo>
                  <a:lnTo>
                    <a:pt x="f1899" y="f1891"/>
                  </a:lnTo>
                  <a:lnTo>
                    <a:pt x="f1898" y="f1832"/>
                  </a:lnTo>
                  <a:lnTo>
                    <a:pt x="f1897" y="f1832"/>
                  </a:lnTo>
                  <a:lnTo>
                    <a:pt x="f1900" y="f1891"/>
                  </a:lnTo>
                  <a:lnTo>
                    <a:pt x="f1900" y="f1295"/>
                  </a:lnTo>
                  <a:lnTo>
                    <a:pt x="f1897" y="f1888"/>
                  </a:lnTo>
                  <a:close/>
                </a:path>
                <a:path w="6172200" h="1781175">
                  <a:moveTo>
                    <a:pt x="f341" y="f1888"/>
                  </a:moveTo>
                  <a:lnTo>
                    <a:pt x="f342" y="f1888"/>
                  </a:lnTo>
                  <a:lnTo>
                    <a:pt x="f343" y="f1295"/>
                  </a:lnTo>
                  <a:lnTo>
                    <a:pt x="f343" y="f1891"/>
                  </a:lnTo>
                  <a:lnTo>
                    <a:pt x="f342" y="f1832"/>
                  </a:lnTo>
                  <a:lnTo>
                    <a:pt x="f341" y="f1832"/>
                  </a:lnTo>
                  <a:lnTo>
                    <a:pt x="f344" y="f1891"/>
                  </a:lnTo>
                  <a:lnTo>
                    <a:pt x="f344" y="f1295"/>
                  </a:lnTo>
                  <a:lnTo>
                    <a:pt x="f341" y="f1888"/>
                  </a:lnTo>
                  <a:close/>
                </a:path>
                <a:path w="6172200" h="1781175">
                  <a:moveTo>
                    <a:pt x="f1901" y="f1902"/>
                  </a:moveTo>
                  <a:lnTo>
                    <a:pt x="f1903" y="f1902"/>
                  </a:lnTo>
                  <a:lnTo>
                    <a:pt x="f375" y="f1904"/>
                  </a:lnTo>
                  <a:lnTo>
                    <a:pt x="f375" y="f1905"/>
                  </a:lnTo>
                  <a:lnTo>
                    <a:pt x="f1903" y="f1847"/>
                  </a:lnTo>
                  <a:lnTo>
                    <a:pt x="f1901" y="f1847"/>
                  </a:lnTo>
                  <a:lnTo>
                    <a:pt x="f1906" y="f1905"/>
                  </a:lnTo>
                  <a:lnTo>
                    <a:pt x="f1906" y="f1904"/>
                  </a:lnTo>
                  <a:lnTo>
                    <a:pt x="f1901" y="f1902"/>
                  </a:lnTo>
                  <a:close/>
                </a:path>
                <a:path w="6172200" h="1781175">
                  <a:moveTo>
                    <a:pt x="f1907" y="f1908"/>
                  </a:moveTo>
                  <a:lnTo>
                    <a:pt x="f1909" y="f1908"/>
                  </a:lnTo>
                  <a:lnTo>
                    <a:pt x="f119" y="f925"/>
                  </a:lnTo>
                  <a:lnTo>
                    <a:pt x="f119" y="f1910"/>
                  </a:lnTo>
                  <a:lnTo>
                    <a:pt x="f1909" y="f1858"/>
                  </a:lnTo>
                  <a:lnTo>
                    <a:pt x="f1907" y="f1858"/>
                  </a:lnTo>
                  <a:lnTo>
                    <a:pt x="f1911" y="f1910"/>
                  </a:lnTo>
                  <a:lnTo>
                    <a:pt x="f1911" y="f925"/>
                  </a:lnTo>
                  <a:lnTo>
                    <a:pt x="f1907" y="f1908"/>
                  </a:lnTo>
                  <a:close/>
                </a:path>
                <a:path w="6172200" h="1781175">
                  <a:moveTo>
                    <a:pt x="f1912" y="f1908"/>
                  </a:moveTo>
                  <a:lnTo>
                    <a:pt x="f1913" y="f1908"/>
                  </a:lnTo>
                  <a:lnTo>
                    <a:pt x="f1914" y="f925"/>
                  </a:lnTo>
                  <a:lnTo>
                    <a:pt x="f1914" y="f1910"/>
                  </a:lnTo>
                  <a:lnTo>
                    <a:pt x="f1913" y="f1858"/>
                  </a:lnTo>
                  <a:lnTo>
                    <a:pt x="f1912" y="f1858"/>
                  </a:lnTo>
                  <a:lnTo>
                    <a:pt x="f1915" y="f1910"/>
                  </a:lnTo>
                  <a:lnTo>
                    <a:pt x="f1915" y="f925"/>
                  </a:lnTo>
                  <a:lnTo>
                    <a:pt x="f1912" y="f1908"/>
                  </a:lnTo>
                  <a:close/>
                </a:path>
                <a:path w="6172200" h="1781175">
                  <a:moveTo>
                    <a:pt x="f1916" y="f1908"/>
                  </a:moveTo>
                  <a:lnTo>
                    <a:pt x="f1917" y="f1908"/>
                  </a:lnTo>
                  <a:lnTo>
                    <a:pt x="f1918" y="f925"/>
                  </a:lnTo>
                  <a:lnTo>
                    <a:pt x="f1918" y="f1910"/>
                  </a:lnTo>
                  <a:lnTo>
                    <a:pt x="f1917" y="f1858"/>
                  </a:lnTo>
                  <a:lnTo>
                    <a:pt x="f1916" y="f1858"/>
                  </a:lnTo>
                  <a:lnTo>
                    <a:pt x="f1919" y="f1910"/>
                  </a:lnTo>
                  <a:lnTo>
                    <a:pt x="f1919" y="f925"/>
                  </a:lnTo>
                  <a:lnTo>
                    <a:pt x="f1916" y="f1908"/>
                  </a:lnTo>
                  <a:close/>
                </a:path>
                <a:path w="6172200" h="1781175">
                  <a:moveTo>
                    <a:pt x="f1920" y="f1921"/>
                  </a:moveTo>
                  <a:lnTo>
                    <a:pt x="f1922" y="f1921"/>
                  </a:lnTo>
                  <a:lnTo>
                    <a:pt x="f1923" y="f1924"/>
                  </a:lnTo>
                  <a:lnTo>
                    <a:pt x="f1923" y="f1925"/>
                  </a:lnTo>
                  <a:lnTo>
                    <a:pt x="f1922" y="f1871"/>
                  </a:lnTo>
                  <a:lnTo>
                    <a:pt x="f1920" y="f1871"/>
                  </a:lnTo>
                  <a:lnTo>
                    <a:pt x="f1926" y="f1925"/>
                  </a:lnTo>
                  <a:lnTo>
                    <a:pt x="f1926" y="f1924"/>
                  </a:lnTo>
                  <a:lnTo>
                    <a:pt x="f1920" y="f1921"/>
                  </a:lnTo>
                  <a:close/>
                </a:path>
                <a:path w="6172200" h="1781175">
                  <a:moveTo>
                    <a:pt x="f1927" y="f1921"/>
                  </a:moveTo>
                  <a:lnTo>
                    <a:pt x="f1928" y="f1921"/>
                  </a:lnTo>
                  <a:lnTo>
                    <a:pt x="f1929" y="f1924"/>
                  </a:lnTo>
                  <a:lnTo>
                    <a:pt x="f1929" y="f1925"/>
                  </a:lnTo>
                  <a:lnTo>
                    <a:pt x="f1928" y="f1871"/>
                  </a:lnTo>
                  <a:lnTo>
                    <a:pt x="f1927" y="f1871"/>
                  </a:lnTo>
                  <a:lnTo>
                    <a:pt x="f1930" y="f1925"/>
                  </a:lnTo>
                  <a:lnTo>
                    <a:pt x="f1930" y="f1924"/>
                  </a:lnTo>
                  <a:lnTo>
                    <a:pt x="f1927" y="f1921"/>
                  </a:lnTo>
                  <a:close/>
                </a:path>
                <a:path w="6172200" h="1781175">
                  <a:moveTo>
                    <a:pt x="f345" y="f1921"/>
                  </a:moveTo>
                  <a:lnTo>
                    <a:pt x="f347" y="f1921"/>
                  </a:lnTo>
                  <a:lnTo>
                    <a:pt x="f348" y="f1924"/>
                  </a:lnTo>
                  <a:lnTo>
                    <a:pt x="f348" y="f1925"/>
                  </a:lnTo>
                  <a:lnTo>
                    <a:pt x="f347" y="f1871"/>
                  </a:lnTo>
                  <a:lnTo>
                    <a:pt x="f345" y="f1871"/>
                  </a:lnTo>
                  <a:lnTo>
                    <a:pt x="f352" y="f1925"/>
                  </a:lnTo>
                  <a:lnTo>
                    <a:pt x="f352" y="f1924"/>
                  </a:lnTo>
                  <a:lnTo>
                    <a:pt x="f345" y="f1921"/>
                  </a:lnTo>
                  <a:close/>
                </a:path>
                <a:path w="6172200" h="1781175">
                  <a:moveTo>
                    <a:pt x="f1931" y="f1932"/>
                  </a:moveTo>
                  <a:lnTo>
                    <a:pt x="f1933" y="f1932"/>
                  </a:lnTo>
                  <a:lnTo>
                    <a:pt x="f1934" y="f1464"/>
                  </a:lnTo>
                  <a:lnTo>
                    <a:pt x="f1934" y="f1935"/>
                  </a:lnTo>
                  <a:lnTo>
                    <a:pt x="f1933" y="f1875"/>
                  </a:lnTo>
                  <a:lnTo>
                    <a:pt x="f1931" y="f1875"/>
                  </a:lnTo>
                  <a:lnTo>
                    <a:pt x="f1936" y="f1935"/>
                  </a:lnTo>
                  <a:lnTo>
                    <a:pt x="f1936" y="f1464"/>
                  </a:lnTo>
                  <a:lnTo>
                    <a:pt x="f1931" y="f1932"/>
                  </a:lnTo>
                  <a:close/>
                </a:path>
                <a:path w="6172200" h="1781175">
                  <a:moveTo>
                    <a:pt x="f1726" y="f1932"/>
                  </a:moveTo>
                  <a:lnTo>
                    <a:pt x="f1727" y="f1932"/>
                  </a:lnTo>
                  <a:lnTo>
                    <a:pt x="f1728" y="f1464"/>
                  </a:lnTo>
                  <a:lnTo>
                    <a:pt x="f1728" y="f1935"/>
                  </a:lnTo>
                  <a:lnTo>
                    <a:pt x="f1727" y="f1875"/>
                  </a:lnTo>
                  <a:lnTo>
                    <a:pt x="f1726" y="f1875"/>
                  </a:lnTo>
                  <a:lnTo>
                    <a:pt x="f1729" y="f1935"/>
                  </a:lnTo>
                  <a:lnTo>
                    <a:pt x="f1729" y="f1464"/>
                  </a:lnTo>
                  <a:lnTo>
                    <a:pt x="f1726" y="f1932"/>
                  </a:lnTo>
                  <a:close/>
                </a:path>
                <a:path w="6172200" h="1781175">
                  <a:moveTo>
                    <a:pt x="f1937" y="f1932"/>
                  </a:moveTo>
                  <a:lnTo>
                    <a:pt x="f1938" y="f1932"/>
                  </a:lnTo>
                  <a:lnTo>
                    <a:pt x="f478" y="f1464"/>
                  </a:lnTo>
                  <a:lnTo>
                    <a:pt x="f478" y="f1935"/>
                  </a:lnTo>
                  <a:lnTo>
                    <a:pt x="f1938" y="f1875"/>
                  </a:lnTo>
                  <a:lnTo>
                    <a:pt x="f1937" y="f1875"/>
                  </a:lnTo>
                  <a:lnTo>
                    <a:pt x="f1939" y="f1935"/>
                  </a:lnTo>
                  <a:lnTo>
                    <a:pt x="f1939" y="f1464"/>
                  </a:lnTo>
                  <a:lnTo>
                    <a:pt x="f1937" y="f1932"/>
                  </a:lnTo>
                  <a:close/>
                </a:path>
                <a:path w="6172200" h="1781175">
                  <a:moveTo>
                    <a:pt x="f1940" y="f1932"/>
                  </a:moveTo>
                  <a:lnTo>
                    <a:pt x="f1941" y="f1932"/>
                  </a:lnTo>
                  <a:lnTo>
                    <a:pt x="f1015" y="f1464"/>
                  </a:lnTo>
                  <a:lnTo>
                    <a:pt x="f1015" y="f1935"/>
                  </a:lnTo>
                  <a:lnTo>
                    <a:pt x="f1941" y="f1875"/>
                  </a:lnTo>
                  <a:lnTo>
                    <a:pt x="f1940" y="f1875"/>
                  </a:lnTo>
                  <a:lnTo>
                    <a:pt x="f1942" y="f1935"/>
                  </a:lnTo>
                  <a:lnTo>
                    <a:pt x="f1942" y="f1464"/>
                  </a:lnTo>
                  <a:lnTo>
                    <a:pt x="f1940" y="f1932"/>
                  </a:lnTo>
                  <a:close/>
                </a:path>
                <a:path w="6172200" h="1781175">
                  <a:moveTo>
                    <a:pt x="f1288" y="f1932"/>
                  </a:moveTo>
                  <a:lnTo>
                    <a:pt x="f1289" y="f1932"/>
                  </a:lnTo>
                  <a:lnTo>
                    <a:pt x="f1290" y="f1464"/>
                  </a:lnTo>
                  <a:lnTo>
                    <a:pt x="f1290" y="f1935"/>
                  </a:lnTo>
                  <a:lnTo>
                    <a:pt x="f1289" y="f1875"/>
                  </a:lnTo>
                  <a:lnTo>
                    <a:pt x="f1288" y="f1875"/>
                  </a:lnTo>
                  <a:lnTo>
                    <a:pt x="f1291" y="f1935"/>
                  </a:lnTo>
                  <a:lnTo>
                    <a:pt x="f1291" y="f1464"/>
                  </a:lnTo>
                  <a:lnTo>
                    <a:pt x="f1288" y="f1932"/>
                  </a:lnTo>
                  <a:close/>
                </a:path>
                <a:path w="6172200" h="1781175">
                  <a:moveTo>
                    <a:pt x="f899" y="f1932"/>
                  </a:moveTo>
                  <a:lnTo>
                    <a:pt x="f900" y="f1932"/>
                  </a:lnTo>
                  <a:lnTo>
                    <a:pt x="f745" y="f1464"/>
                  </a:lnTo>
                  <a:lnTo>
                    <a:pt x="f745" y="f1935"/>
                  </a:lnTo>
                  <a:lnTo>
                    <a:pt x="f900" y="f1875"/>
                  </a:lnTo>
                  <a:lnTo>
                    <a:pt x="f899" y="f1875"/>
                  </a:lnTo>
                  <a:lnTo>
                    <a:pt x="f901" y="f1935"/>
                  </a:lnTo>
                  <a:lnTo>
                    <a:pt x="f901" y="f1464"/>
                  </a:lnTo>
                  <a:lnTo>
                    <a:pt x="f899" y="f1932"/>
                  </a:lnTo>
                  <a:close/>
                </a:path>
                <a:path w="6172200" h="1781175">
                  <a:moveTo>
                    <a:pt x="f1943" y="f1944"/>
                  </a:moveTo>
                  <a:lnTo>
                    <a:pt x="f1945" y="f1944"/>
                  </a:lnTo>
                  <a:lnTo>
                    <a:pt x="f1946" y="f1947"/>
                  </a:lnTo>
                  <a:lnTo>
                    <a:pt x="f1946" y="f1948"/>
                  </a:lnTo>
                  <a:lnTo>
                    <a:pt x="f1945" y="f1949"/>
                  </a:lnTo>
                  <a:lnTo>
                    <a:pt x="f1943" y="f1949"/>
                  </a:lnTo>
                  <a:lnTo>
                    <a:pt x="f1950" y="f1948"/>
                  </a:lnTo>
                  <a:lnTo>
                    <a:pt x="f1950" y="f1947"/>
                  </a:lnTo>
                  <a:lnTo>
                    <a:pt x="f1943" y="f1944"/>
                  </a:lnTo>
                  <a:close/>
                </a:path>
                <a:path w="6172200" h="1781175">
                  <a:moveTo>
                    <a:pt x="f232" y="f1944"/>
                  </a:moveTo>
                  <a:lnTo>
                    <a:pt x="f234" y="f1944"/>
                  </a:lnTo>
                  <a:lnTo>
                    <a:pt x="f235" y="f1947"/>
                  </a:lnTo>
                  <a:lnTo>
                    <a:pt x="f235" y="f1948"/>
                  </a:lnTo>
                  <a:lnTo>
                    <a:pt x="f234" y="f1949"/>
                  </a:lnTo>
                  <a:lnTo>
                    <a:pt x="f232" y="f1949"/>
                  </a:lnTo>
                  <a:lnTo>
                    <a:pt x="f238" y="f1948"/>
                  </a:lnTo>
                  <a:lnTo>
                    <a:pt x="f238" y="f1947"/>
                  </a:lnTo>
                  <a:lnTo>
                    <a:pt x="f232" y="f1944"/>
                  </a:lnTo>
                  <a:close/>
                </a:path>
                <a:path w="6172200" h="1781175">
                  <a:moveTo>
                    <a:pt x="f1951" y="f1944"/>
                  </a:moveTo>
                  <a:lnTo>
                    <a:pt x="f1952" y="f1944"/>
                  </a:lnTo>
                  <a:lnTo>
                    <a:pt x="f1953" y="f1947"/>
                  </a:lnTo>
                  <a:lnTo>
                    <a:pt x="f1953" y="f1948"/>
                  </a:lnTo>
                  <a:lnTo>
                    <a:pt x="f1952" y="f1949"/>
                  </a:lnTo>
                  <a:lnTo>
                    <a:pt x="f1951" y="f1949"/>
                  </a:lnTo>
                  <a:lnTo>
                    <a:pt x="f1954" y="f1948"/>
                  </a:lnTo>
                  <a:lnTo>
                    <a:pt x="f1954" y="f1947"/>
                  </a:lnTo>
                  <a:lnTo>
                    <a:pt x="f1951" y="f1944"/>
                  </a:lnTo>
                  <a:close/>
                </a:path>
                <a:path w="6172200" h="1781175">
                  <a:moveTo>
                    <a:pt x="f1195" y="f1944"/>
                  </a:moveTo>
                  <a:lnTo>
                    <a:pt x="f1196" y="f1944"/>
                  </a:lnTo>
                  <a:lnTo>
                    <a:pt x="f1197" y="f1947"/>
                  </a:lnTo>
                  <a:lnTo>
                    <a:pt x="f1197" y="f1948"/>
                  </a:lnTo>
                  <a:lnTo>
                    <a:pt x="f1196" y="f1949"/>
                  </a:lnTo>
                  <a:lnTo>
                    <a:pt x="f1195" y="f1949"/>
                  </a:lnTo>
                  <a:lnTo>
                    <a:pt x="f1198" y="f1948"/>
                  </a:lnTo>
                  <a:lnTo>
                    <a:pt x="f1198" y="f1947"/>
                  </a:lnTo>
                  <a:lnTo>
                    <a:pt x="f1195" y="f1944"/>
                  </a:lnTo>
                  <a:close/>
                </a:path>
                <a:path w="6172200" h="1781175">
                  <a:moveTo>
                    <a:pt x="f635" y="f1944"/>
                  </a:moveTo>
                  <a:lnTo>
                    <a:pt x="f636" y="f1944"/>
                  </a:lnTo>
                  <a:lnTo>
                    <a:pt x="f637" y="f1947"/>
                  </a:lnTo>
                  <a:lnTo>
                    <a:pt x="f637" y="f1948"/>
                  </a:lnTo>
                  <a:lnTo>
                    <a:pt x="f636" y="f1949"/>
                  </a:lnTo>
                  <a:lnTo>
                    <a:pt x="f635" y="f1949"/>
                  </a:lnTo>
                  <a:lnTo>
                    <a:pt x="f638" y="f1948"/>
                  </a:lnTo>
                  <a:lnTo>
                    <a:pt x="f638" y="f1947"/>
                  </a:lnTo>
                  <a:lnTo>
                    <a:pt x="f635" y="f1944"/>
                  </a:lnTo>
                  <a:close/>
                </a:path>
                <a:path w="6172200" h="1781175">
                  <a:moveTo>
                    <a:pt x="f1955" y="f1956"/>
                  </a:moveTo>
                  <a:lnTo>
                    <a:pt x="f1957" y="f1956"/>
                  </a:lnTo>
                  <a:lnTo>
                    <a:pt x="f48" y="f1958"/>
                  </a:lnTo>
                  <a:lnTo>
                    <a:pt x="f48" y="f1959"/>
                  </a:lnTo>
                  <a:lnTo>
                    <a:pt x="f1957" y="f1902"/>
                  </a:lnTo>
                  <a:lnTo>
                    <a:pt x="f1955" y="f1902"/>
                  </a:lnTo>
                  <a:lnTo>
                    <a:pt x="f1960" y="f1959"/>
                  </a:lnTo>
                  <a:lnTo>
                    <a:pt x="f1960" y="f1958"/>
                  </a:lnTo>
                  <a:lnTo>
                    <a:pt x="f1955" y="f1956"/>
                  </a:lnTo>
                  <a:close/>
                </a:path>
                <a:path w="6172200" h="1781175">
                  <a:moveTo>
                    <a:pt x="f1961" y="f1956"/>
                  </a:moveTo>
                  <a:lnTo>
                    <a:pt x="f1962" y="f1956"/>
                  </a:lnTo>
                  <a:lnTo>
                    <a:pt x="f1308" y="f1958"/>
                  </a:lnTo>
                  <a:lnTo>
                    <a:pt x="f1308" y="f1959"/>
                  </a:lnTo>
                  <a:lnTo>
                    <a:pt x="f1962" y="f1902"/>
                  </a:lnTo>
                  <a:lnTo>
                    <a:pt x="f1961" y="f1902"/>
                  </a:lnTo>
                  <a:lnTo>
                    <a:pt x="f1963" y="f1959"/>
                  </a:lnTo>
                  <a:lnTo>
                    <a:pt x="f1963" y="f1958"/>
                  </a:lnTo>
                  <a:lnTo>
                    <a:pt x="f1961" y="f1956"/>
                  </a:lnTo>
                  <a:close/>
                </a:path>
                <a:path w="6172200" h="1781175">
                  <a:moveTo>
                    <a:pt x="f383" y="f1964"/>
                  </a:moveTo>
                  <a:lnTo>
                    <a:pt x="f385" y="f1964"/>
                  </a:lnTo>
                  <a:lnTo>
                    <a:pt x="f386" y="f1965"/>
                  </a:lnTo>
                  <a:lnTo>
                    <a:pt x="f386" y="f1966"/>
                  </a:lnTo>
                  <a:lnTo>
                    <a:pt x="f385" y="f1908"/>
                  </a:lnTo>
                  <a:lnTo>
                    <a:pt x="f383" y="f1908"/>
                  </a:lnTo>
                  <a:lnTo>
                    <a:pt x="f389" y="f1966"/>
                  </a:lnTo>
                  <a:lnTo>
                    <a:pt x="f389" y="f1965"/>
                  </a:lnTo>
                  <a:lnTo>
                    <a:pt x="f383" y="f1964"/>
                  </a:lnTo>
                  <a:close/>
                </a:path>
                <a:path w="6172200" h="1781175">
                  <a:moveTo>
                    <a:pt x="f65" y="f1967"/>
                  </a:moveTo>
                  <a:lnTo>
                    <a:pt x="f67" y="f1967"/>
                  </a:lnTo>
                  <a:lnTo>
                    <a:pt x="f68" y="f1968"/>
                  </a:lnTo>
                  <a:lnTo>
                    <a:pt x="f68" y="f1969"/>
                  </a:lnTo>
                  <a:lnTo>
                    <a:pt x="f67" y="f1921"/>
                  </a:lnTo>
                  <a:lnTo>
                    <a:pt x="f65" y="f1921"/>
                  </a:lnTo>
                  <a:lnTo>
                    <a:pt x="f72" y="f1969"/>
                  </a:lnTo>
                  <a:lnTo>
                    <a:pt x="f72" y="f1968"/>
                  </a:lnTo>
                  <a:lnTo>
                    <a:pt x="f65" y="f1967"/>
                  </a:lnTo>
                  <a:close/>
                </a:path>
                <a:path w="6172200" h="1781175">
                  <a:moveTo>
                    <a:pt x="f628" y="f1967"/>
                  </a:moveTo>
                  <a:lnTo>
                    <a:pt x="f630" y="f1967"/>
                  </a:lnTo>
                  <a:lnTo>
                    <a:pt x="f631" y="f1968"/>
                  </a:lnTo>
                  <a:lnTo>
                    <a:pt x="f631" y="f1969"/>
                  </a:lnTo>
                  <a:lnTo>
                    <a:pt x="f630" y="f1921"/>
                  </a:lnTo>
                  <a:lnTo>
                    <a:pt x="f628" y="f1921"/>
                  </a:lnTo>
                  <a:lnTo>
                    <a:pt x="f634" y="f1969"/>
                  </a:lnTo>
                  <a:lnTo>
                    <a:pt x="f634" y="f1968"/>
                  </a:lnTo>
                  <a:lnTo>
                    <a:pt x="f628" y="f1967"/>
                  </a:lnTo>
                  <a:close/>
                </a:path>
                <a:path w="6172200" h="1781175">
                  <a:moveTo>
                    <a:pt x="f1634" y="f1967"/>
                  </a:moveTo>
                  <a:lnTo>
                    <a:pt x="f1636" y="f1967"/>
                  </a:lnTo>
                  <a:lnTo>
                    <a:pt x="f1637" y="f1968"/>
                  </a:lnTo>
                  <a:lnTo>
                    <a:pt x="f1637" y="f1969"/>
                  </a:lnTo>
                  <a:lnTo>
                    <a:pt x="f1636" y="f1921"/>
                  </a:lnTo>
                  <a:lnTo>
                    <a:pt x="f1634" y="f1921"/>
                  </a:lnTo>
                  <a:lnTo>
                    <a:pt x="f501" y="f1969"/>
                  </a:lnTo>
                  <a:lnTo>
                    <a:pt x="f501" y="f1968"/>
                  </a:lnTo>
                  <a:lnTo>
                    <a:pt x="f1634" y="f1967"/>
                  </a:lnTo>
                  <a:close/>
                </a:path>
                <a:path w="6172200" h="1781175">
                  <a:moveTo>
                    <a:pt x="f1970" y="f1967"/>
                  </a:moveTo>
                  <a:lnTo>
                    <a:pt x="f1971" y="f1967"/>
                  </a:lnTo>
                  <a:lnTo>
                    <a:pt x="f1972" y="f1968"/>
                  </a:lnTo>
                  <a:lnTo>
                    <a:pt x="f1972" y="f1969"/>
                  </a:lnTo>
                  <a:lnTo>
                    <a:pt x="f1971" y="f1921"/>
                  </a:lnTo>
                  <a:lnTo>
                    <a:pt x="f1970" y="f1921"/>
                  </a:lnTo>
                  <a:lnTo>
                    <a:pt x="f1805" y="f1969"/>
                  </a:lnTo>
                  <a:lnTo>
                    <a:pt x="f1805" y="f1968"/>
                  </a:lnTo>
                  <a:lnTo>
                    <a:pt x="f1970" y="f1967"/>
                  </a:lnTo>
                  <a:close/>
                </a:path>
                <a:path w="6172200" h="1781175">
                  <a:moveTo>
                    <a:pt x="f1973" y="f1974"/>
                  </a:moveTo>
                  <a:lnTo>
                    <a:pt x="f1975" y="f1974"/>
                  </a:lnTo>
                  <a:lnTo>
                    <a:pt x="f1074" y="f1976"/>
                  </a:lnTo>
                  <a:lnTo>
                    <a:pt x="f1074" y="f1977"/>
                  </a:lnTo>
                  <a:lnTo>
                    <a:pt x="f1975" y="f1932"/>
                  </a:lnTo>
                  <a:lnTo>
                    <a:pt x="f1973" y="f1932"/>
                  </a:lnTo>
                  <a:lnTo>
                    <a:pt x="f415" y="f1977"/>
                  </a:lnTo>
                  <a:lnTo>
                    <a:pt x="f415" y="f1976"/>
                  </a:lnTo>
                  <a:lnTo>
                    <a:pt x="f1973" y="f1974"/>
                  </a:lnTo>
                  <a:close/>
                </a:path>
                <a:path w="6172200" h="1781175">
                  <a:moveTo>
                    <a:pt x="f1978" y="f1974"/>
                  </a:moveTo>
                  <a:lnTo>
                    <a:pt x="f1979" y="f1974"/>
                  </a:lnTo>
                  <a:lnTo>
                    <a:pt x="f1980" y="f1976"/>
                  </a:lnTo>
                  <a:lnTo>
                    <a:pt x="f1980" y="f1977"/>
                  </a:lnTo>
                  <a:lnTo>
                    <a:pt x="f1979" y="f1932"/>
                  </a:lnTo>
                  <a:lnTo>
                    <a:pt x="f1978" y="f1932"/>
                  </a:lnTo>
                  <a:lnTo>
                    <a:pt x="f720" y="f1977"/>
                  </a:lnTo>
                  <a:lnTo>
                    <a:pt x="f720" y="f1976"/>
                  </a:lnTo>
                  <a:lnTo>
                    <a:pt x="f1978" y="f1974"/>
                  </a:lnTo>
                  <a:close/>
                </a:path>
                <a:path w="6172200" h="1781175">
                  <a:moveTo>
                    <a:pt x="f1981" y="f1982"/>
                  </a:moveTo>
                  <a:lnTo>
                    <a:pt x="f1983" y="f1982"/>
                  </a:lnTo>
                  <a:lnTo>
                    <a:pt x="f11" y="f1984"/>
                  </a:lnTo>
                  <a:lnTo>
                    <a:pt x="f11" y="f1985"/>
                  </a:lnTo>
                  <a:lnTo>
                    <a:pt x="f1983" y="f1986"/>
                  </a:lnTo>
                  <a:lnTo>
                    <a:pt x="f1981" y="f1986"/>
                  </a:lnTo>
                  <a:lnTo>
                    <a:pt x="f1987" y="f1985"/>
                  </a:lnTo>
                  <a:lnTo>
                    <a:pt x="f1987" y="f1984"/>
                  </a:lnTo>
                  <a:lnTo>
                    <a:pt x="f1981" y="f1982"/>
                  </a:lnTo>
                  <a:close/>
                </a:path>
                <a:path w="6172200" h="1781175">
                  <a:moveTo>
                    <a:pt x="f1988" y="f1982"/>
                  </a:moveTo>
                  <a:lnTo>
                    <a:pt x="f1989" y="f1982"/>
                  </a:lnTo>
                  <a:lnTo>
                    <a:pt x="f298" y="f1984"/>
                  </a:lnTo>
                  <a:lnTo>
                    <a:pt x="f298" y="f1985"/>
                  </a:lnTo>
                  <a:lnTo>
                    <a:pt x="f1989" y="f1986"/>
                  </a:lnTo>
                  <a:lnTo>
                    <a:pt x="f1988" y="f1986"/>
                  </a:lnTo>
                  <a:lnTo>
                    <a:pt x="f184" y="f1985"/>
                  </a:lnTo>
                  <a:lnTo>
                    <a:pt x="f184" y="f1984"/>
                  </a:lnTo>
                  <a:lnTo>
                    <a:pt x="f1988" y="f1982"/>
                  </a:lnTo>
                  <a:close/>
                </a:path>
                <a:path w="6172200" h="1781175">
                  <a:moveTo>
                    <a:pt x="f1623" y="f1990"/>
                  </a:moveTo>
                  <a:lnTo>
                    <a:pt x="f1625" y="f1990"/>
                  </a:lnTo>
                  <a:lnTo>
                    <a:pt x="f1626" y="f1991"/>
                  </a:lnTo>
                  <a:lnTo>
                    <a:pt x="f1626" y="f1462"/>
                  </a:lnTo>
                  <a:lnTo>
                    <a:pt x="f1625" y="f1944"/>
                  </a:lnTo>
                  <a:lnTo>
                    <a:pt x="f1623" y="f1944"/>
                  </a:lnTo>
                  <a:lnTo>
                    <a:pt x="f1630" y="f1462"/>
                  </a:lnTo>
                  <a:lnTo>
                    <a:pt x="f1630" y="f1991"/>
                  </a:lnTo>
                  <a:lnTo>
                    <a:pt x="f1623" y="f1990"/>
                  </a:lnTo>
                  <a:close/>
                </a:path>
                <a:path w="6172200" h="1781175">
                  <a:moveTo>
                    <a:pt x="f1992" y="f1990"/>
                  </a:moveTo>
                  <a:lnTo>
                    <a:pt x="f1993" y="f1990"/>
                  </a:lnTo>
                  <a:lnTo>
                    <a:pt x="f671" y="f1991"/>
                  </a:lnTo>
                  <a:lnTo>
                    <a:pt x="f671" y="f1462"/>
                  </a:lnTo>
                  <a:lnTo>
                    <a:pt x="f1993" y="f1944"/>
                  </a:lnTo>
                  <a:lnTo>
                    <a:pt x="f1992" y="f1944"/>
                  </a:lnTo>
                  <a:lnTo>
                    <a:pt x="f1994" y="f1462"/>
                  </a:lnTo>
                  <a:lnTo>
                    <a:pt x="f1994" y="f1991"/>
                  </a:lnTo>
                  <a:lnTo>
                    <a:pt x="f1992" y="f1990"/>
                  </a:lnTo>
                  <a:close/>
                </a:path>
                <a:path w="6172200" h="1781175">
                  <a:moveTo>
                    <a:pt x="f1995" y="f1996"/>
                  </a:moveTo>
                  <a:lnTo>
                    <a:pt x="f1997" y="f1996"/>
                  </a:lnTo>
                  <a:lnTo>
                    <a:pt x="f1998" y="f1999"/>
                  </a:lnTo>
                  <a:lnTo>
                    <a:pt x="f1998" y="f2000"/>
                  </a:lnTo>
                  <a:lnTo>
                    <a:pt x="f1997" y="f1956"/>
                  </a:lnTo>
                  <a:lnTo>
                    <a:pt x="f1995" y="f1956"/>
                  </a:lnTo>
                  <a:lnTo>
                    <a:pt x="f2001" y="f2000"/>
                  </a:lnTo>
                  <a:lnTo>
                    <a:pt x="f2001" y="f1999"/>
                  </a:lnTo>
                  <a:lnTo>
                    <a:pt x="f1995" y="f1996"/>
                  </a:lnTo>
                  <a:close/>
                </a:path>
                <a:path w="6172200" h="1781175">
                  <a:moveTo>
                    <a:pt x="f2002" y="f1996"/>
                  </a:moveTo>
                  <a:lnTo>
                    <a:pt x="f2003" y="f1996"/>
                  </a:lnTo>
                  <a:lnTo>
                    <a:pt x="f580" y="f1999"/>
                  </a:lnTo>
                  <a:lnTo>
                    <a:pt x="f580" y="f2000"/>
                  </a:lnTo>
                  <a:lnTo>
                    <a:pt x="f2003" y="f1956"/>
                  </a:lnTo>
                  <a:lnTo>
                    <a:pt x="f2002" y="f1956"/>
                  </a:lnTo>
                  <a:lnTo>
                    <a:pt x="f246" y="f2000"/>
                  </a:lnTo>
                  <a:lnTo>
                    <a:pt x="f246" y="f1999"/>
                  </a:lnTo>
                  <a:lnTo>
                    <a:pt x="f2002" y="f1996"/>
                  </a:lnTo>
                  <a:close/>
                </a:path>
                <a:path w="6172200" h="1781175">
                  <a:moveTo>
                    <a:pt x="f2004" y="f2005"/>
                  </a:moveTo>
                  <a:lnTo>
                    <a:pt x="f2006" y="f2005"/>
                  </a:lnTo>
                  <a:lnTo>
                    <a:pt x="f2007" y="f2008"/>
                  </a:lnTo>
                  <a:lnTo>
                    <a:pt x="f2007" y="f2009"/>
                  </a:lnTo>
                  <a:lnTo>
                    <a:pt x="f2006" y="f1964"/>
                  </a:lnTo>
                  <a:lnTo>
                    <a:pt x="f2004" y="f1964"/>
                  </a:lnTo>
                  <a:lnTo>
                    <a:pt x="f1416" y="f2009"/>
                  </a:lnTo>
                  <a:lnTo>
                    <a:pt x="f1416" y="f2008"/>
                  </a:lnTo>
                  <a:lnTo>
                    <a:pt x="f2004" y="f2005"/>
                  </a:lnTo>
                  <a:close/>
                </a:path>
                <a:path w="6172200" h="1781175">
                  <a:moveTo>
                    <a:pt x="f2010" y="f2005"/>
                  </a:moveTo>
                  <a:lnTo>
                    <a:pt x="f2011" y="f2005"/>
                  </a:lnTo>
                  <a:lnTo>
                    <a:pt x="f41" y="f2008"/>
                  </a:lnTo>
                  <a:lnTo>
                    <a:pt x="f41" y="f2009"/>
                  </a:lnTo>
                  <a:lnTo>
                    <a:pt x="f2011" y="f1964"/>
                  </a:lnTo>
                  <a:lnTo>
                    <a:pt x="f2010" y="f1964"/>
                  </a:lnTo>
                  <a:lnTo>
                    <a:pt x="f1423" y="f2009"/>
                  </a:lnTo>
                  <a:lnTo>
                    <a:pt x="f1423" y="f2008"/>
                  </a:lnTo>
                  <a:lnTo>
                    <a:pt x="f2010" y="f2005"/>
                  </a:lnTo>
                  <a:close/>
                </a:path>
                <a:path w="6172200" h="1781175">
                  <a:moveTo>
                    <a:pt x="f2012" y="f2005"/>
                  </a:moveTo>
                  <a:lnTo>
                    <a:pt x="f2013" y="f2005"/>
                  </a:lnTo>
                  <a:lnTo>
                    <a:pt x="f1333" y="f2008"/>
                  </a:lnTo>
                  <a:lnTo>
                    <a:pt x="f1333" y="f2009"/>
                  </a:lnTo>
                  <a:lnTo>
                    <a:pt x="f2013" y="f1964"/>
                  </a:lnTo>
                  <a:lnTo>
                    <a:pt x="f2012" y="f1964"/>
                  </a:lnTo>
                  <a:lnTo>
                    <a:pt x="f1158" y="f2009"/>
                  </a:lnTo>
                  <a:lnTo>
                    <a:pt x="f1158" y="f2008"/>
                  </a:lnTo>
                  <a:lnTo>
                    <a:pt x="f2012" y="f2005"/>
                  </a:lnTo>
                  <a:close/>
                </a:path>
                <a:path w="6172200" h="1781175">
                  <a:moveTo>
                    <a:pt x="f2014" y="f2015"/>
                  </a:moveTo>
                  <a:lnTo>
                    <a:pt x="f2016" y="f2015"/>
                  </a:lnTo>
                  <a:lnTo>
                    <a:pt x="f2017" y="f2018"/>
                  </a:lnTo>
                  <a:lnTo>
                    <a:pt x="f2017" y="f1081"/>
                  </a:lnTo>
                  <a:lnTo>
                    <a:pt x="f2016" y="f1967"/>
                  </a:lnTo>
                  <a:lnTo>
                    <a:pt x="f2014" y="f1967"/>
                  </a:lnTo>
                  <a:lnTo>
                    <a:pt x="f2019" y="f1081"/>
                  </a:lnTo>
                  <a:lnTo>
                    <a:pt x="f2019" y="f2018"/>
                  </a:lnTo>
                  <a:lnTo>
                    <a:pt x="f2014" y="f2015"/>
                  </a:lnTo>
                  <a:close/>
                </a:path>
                <a:path w="6172200" h="1781175">
                  <a:moveTo>
                    <a:pt x="f1640" y="f2015"/>
                  </a:moveTo>
                  <a:lnTo>
                    <a:pt x="f1641" y="f2015"/>
                  </a:lnTo>
                  <a:lnTo>
                    <a:pt x="f1642" y="f2018"/>
                  </a:lnTo>
                  <a:lnTo>
                    <a:pt x="f1642" y="f1081"/>
                  </a:lnTo>
                  <a:lnTo>
                    <a:pt x="f1641" y="f1967"/>
                  </a:lnTo>
                  <a:lnTo>
                    <a:pt x="f1640" y="f1967"/>
                  </a:lnTo>
                  <a:lnTo>
                    <a:pt x="f524" y="f1081"/>
                  </a:lnTo>
                  <a:lnTo>
                    <a:pt x="f524" y="f2018"/>
                  </a:lnTo>
                  <a:lnTo>
                    <a:pt x="f1640" y="f2015"/>
                  </a:lnTo>
                  <a:close/>
                </a:path>
                <a:path w="6172200" h="1781175">
                  <a:moveTo>
                    <a:pt x="f2020" y="f2015"/>
                  </a:moveTo>
                  <a:lnTo>
                    <a:pt x="f2021" y="f2015"/>
                  </a:lnTo>
                  <a:lnTo>
                    <a:pt x="f2022" y="f2018"/>
                  </a:lnTo>
                  <a:lnTo>
                    <a:pt x="f2022" y="f1081"/>
                  </a:lnTo>
                  <a:lnTo>
                    <a:pt x="f2021" y="f1967"/>
                  </a:lnTo>
                  <a:lnTo>
                    <a:pt x="f2020" y="f1967"/>
                  </a:lnTo>
                  <a:lnTo>
                    <a:pt x="f1834" y="f1081"/>
                  </a:lnTo>
                  <a:lnTo>
                    <a:pt x="f1834" y="f2018"/>
                  </a:lnTo>
                  <a:lnTo>
                    <a:pt x="f2020" y="f2015"/>
                  </a:lnTo>
                  <a:close/>
                </a:path>
                <a:path w="6172200" h="1781175">
                  <a:moveTo>
                    <a:pt x="f2023" y="f2024"/>
                  </a:moveTo>
                  <a:lnTo>
                    <a:pt x="f2025" y="f2024"/>
                  </a:lnTo>
                  <a:lnTo>
                    <a:pt x="f1529" y="f2026"/>
                  </a:lnTo>
                  <a:lnTo>
                    <a:pt x="f1529" y="f2027"/>
                  </a:lnTo>
                  <a:lnTo>
                    <a:pt x="f2025" y="f1974"/>
                  </a:lnTo>
                  <a:lnTo>
                    <a:pt x="f2023" y="f1974"/>
                  </a:lnTo>
                  <a:lnTo>
                    <a:pt x="f3" y="f2027"/>
                  </a:lnTo>
                  <a:lnTo>
                    <a:pt x="f3" y="f2026"/>
                  </a:lnTo>
                  <a:lnTo>
                    <a:pt x="f2023" y="f2024"/>
                  </a:lnTo>
                  <a:close/>
                </a:path>
                <a:path w="6172200" h="1781175">
                  <a:moveTo>
                    <a:pt x="f1008" y="f2028"/>
                  </a:moveTo>
                  <a:lnTo>
                    <a:pt x="f1009" y="f2028"/>
                  </a:lnTo>
                  <a:lnTo>
                    <a:pt x="f1010" y="f2029"/>
                  </a:lnTo>
                  <a:lnTo>
                    <a:pt x="f1010" y="f2030"/>
                  </a:lnTo>
                  <a:lnTo>
                    <a:pt x="f1009" y="f1982"/>
                  </a:lnTo>
                  <a:lnTo>
                    <a:pt x="f1008" y="f1982"/>
                  </a:lnTo>
                  <a:lnTo>
                    <a:pt x="f1011" y="f2030"/>
                  </a:lnTo>
                  <a:lnTo>
                    <a:pt x="f1011" y="f2029"/>
                  </a:lnTo>
                  <a:lnTo>
                    <a:pt x="f1008" y="f2028"/>
                  </a:lnTo>
                  <a:close/>
                </a:path>
                <a:path w="6172200" h="1781175">
                  <a:moveTo>
                    <a:pt x="f708" y="f2028"/>
                  </a:moveTo>
                  <a:lnTo>
                    <a:pt x="f709" y="f2028"/>
                  </a:lnTo>
                  <a:lnTo>
                    <a:pt x="f511" y="f2029"/>
                  </a:lnTo>
                  <a:lnTo>
                    <a:pt x="f511" y="f2030"/>
                  </a:lnTo>
                  <a:lnTo>
                    <a:pt x="f709" y="f1982"/>
                  </a:lnTo>
                  <a:lnTo>
                    <a:pt x="f708" y="f1982"/>
                  </a:lnTo>
                  <a:lnTo>
                    <a:pt x="f710" y="f2030"/>
                  </a:lnTo>
                  <a:lnTo>
                    <a:pt x="f710" y="f2029"/>
                  </a:lnTo>
                  <a:lnTo>
                    <a:pt x="f708" y="f2028"/>
                  </a:lnTo>
                  <a:close/>
                </a:path>
                <a:path w="6172200" h="1781175">
                  <a:moveTo>
                    <a:pt x="f2031" y="f2028"/>
                  </a:moveTo>
                  <a:lnTo>
                    <a:pt x="f2032" y="f2028"/>
                  </a:lnTo>
                  <a:lnTo>
                    <a:pt x="f2033" y="f2029"/>
                  </a:lnTo>
                  <a:lnTo>
                    <a:pt x="f2033" y="f2030"/>
                  </a:lnTo>
                  <a:lnTo>
                    <a:pt x="f2032" y="f1982"/>
                  </a:lnTo>
                  <a:lnTo>
                    <a:pt x="f2031" y="f1982"/>
                  </a:lnTo>
                  <a:lnTo>
                    <a:pt x="f2034" y="f2030"/>
                  </a:lnTo>
                  <a:lnTo>
                    <a:pt x="f2034" y="f2029"/>
                  </a:lnTo>
                  <a:lnTo>
                    <a:pt x="f2031" y="f2028"/>
                  </a:lnTo>
                  <a:close/>
                </a:path>
                <a:path w="6172200" h="1781175">
                  <a:moveTo>
                    <a:pt x="f1199" y="f2035"/>
                  </a:moveTo>
                  <a:lnTo>
                    <a:pt x="f1201" y="f2035"/>
                  </a:lnTo>
                  <a:lnTo>
                    <a:pt x="f1202" y="f2036"/>
                  </a:lnTo>
                  <a:lnTo>
                    <a:pt x="f1202" y="f2037"/>
                  </a:lnTo>
                  <a:lnTo>
                    <a:pt x="f1201" y="f1996"/>
                  </a:lnTo>
                  <a:lnTo>
                    <a:pt x="f1199" y="f1996"/>
                  </a:lnTo>
                  <a:lnTo>
                    <a:pt x="f1206" y="f2037"/>
                  </a:lnTo>
                  <a:lnTo>
                    <a:pt x="f1206" y="f2036"/>
                  </a:lnTo>
                  <a:lnTo>
                    <a:pt x="f1199" y="f2035"/>
                  </a:lnTo>
                  <a:close/>
                </a:path>
                <a:path w="6172200" h="1781175">
                  <a:moveTo>
                    <a:pt x="f2038" y="f2035"/>
                  </a:moveTo>
                  <a:lnTo>
                    <a:pt x="f2039" y="f2035"/>
                  </a:lnTo>
                  <a:lnTo>
                    <a:pt x="f2040" y="f2036"/>
                  </a:lnTo>
                  <a:lnTo>
                    <a:pt x="f2040" y="f2037"/>
                  </a:lnTo>
                  <a:lnTo>
                    <a:pt x="f2039" y="f1996"/>
                  </a:lnTo>
                  <a:lnTo>
                    <a:pt x="f2038" y="f1996"/>
                  </a:lnTo>
                  <a:lnTo>
                    <a:pt x="f1877" y="f2037"/>
                  </a:lnTo>
                  <a:lnTo>
                    <a:pt x="f1877" y="f2036"/>
                  </a:lnTo>
                  <a:lnTo>
                    <a:pt x="f2038" y="f2035"/>
                  </a:lnTo>
                  <a:close/>
                </a:path>
                <a:path w="6172200" h="1781175">
                  <a:moveTo>
                    <a:pt x="f2041" y="f2035"/>
                  </a:moveTo>
                  <a:lnTo>
                    <a:pt x="f2042" y="f2035"/>
                  </a:lnTo>
                  <a:lnTo>
                    <a:pt x="f2043" y="f2036"/>
                  </a:lnTo>
                  <a:lnTo>
                    <a:pt x="f2043" y="f2037"/>
                  </a:lnTo>
                  <a:lnTo>
                    <a:pt x="f2042" y="f1996"/>
                  </a:lnTo>
                  <a:lnTo>
                    <a:pt x="f2041" y="f1996"/>
                  </a:lnTo>
                  <a:lnTo>
                    <a:pt x="f316" y="f2037"/>
                  </a:lnTo>
                  <a:lnTo>
                    <a:pt x="f316" y="f2036"/>
                  </a:lnTo>
                  <a:lnTo>
                    <a:pt x="f2041" y="f2035"/>
                  </a:lnTo>
                  <a:close/>
                </a:path>
                <a:path w="6172200" h="1781175">
                  <a:moveTo>
                    <a:pt x="f2044" y="f2035"/>
                  </a:moveTo>
                  <a:lnTo>
                    <a:pt x="f2045" y="f2035"/>
                  </a:lnTo>
                  <a:lnTo>
                    <a:pt x="f854" y="f2036"/>
                  </a:lnTo>
                  <a:lnTo>
                    <a:pt x="f854" y="f2037"/>
                  </a:lnTo>
                  <a:lnTo>
                    <a:pt x="f2045" y="f1996"/>
                  </a:lnTo>
                  <a:lnTo>
                    <a:pt x="f2044" y="f1996"/>
                  </a:lnTo>
                  <a:lnTo>
                    <a:pt x="f2046" y="f2037"/>
                  </a:lnTo>
                  <a:lnTo>
                    <a:pt x="f2046" y="f2036"/>
                  </a:lnTo>
                  <a:lnTo>
                    <a:pt x="f2044" y="f2035"/>
                  </a:lnTo>
                  <a:close/>
                </a:path>
                <a:path w="6172200" h="1781175">
                  <a:moveTo>
                    <a:pt x="f318" y="f2035"/>
                  </a:moveTo>
                  <a:lnTo>
                    <a:pt x="f317" y="f2035"/>
                  </a:lnTo>
                  <a:lnTo>
                    <a:pt x="f912" y="f2036"/>
                  </a:lnTo>
                  <a:lnTo>
                    <a:pt x="f912" y="f2037"/>
                  </a:lnTo>
                  <a:lnTo>
                    <a:pt x="f317" y="f1996"/>
                  </a:lnTo>
                  <a:lnTo>
                    <a:pt x="f318" y="f1996"/>
                  </a:lnTo>
                  <a:lnTo>
                    <a:pt x="f2047" y="f2037"/>
                  </a:lnTo>
                  <a:lnTo>
                    <a:pt x="f2047" y="f2036"/>
                  </a:lnTo>
                  <a:lnTo>
                    <a:pt x="f318" y="f2035"/>
                  </a:lnTo>
                  <a:close/>
                </a:path>
                <a:path w="6172200" h="1781175">
                  <a:moveTo>
                    <a:pt x="f2048" y="f2049"/>
                  </a:moveTo>
                  <a:lnTo>
                    <a:pt x="f2050" y="f2049"/>
                  </a:lnTo>
                  <a:lnTo>
                    <a:pt x="f2051" y="f2052"/>
                  </a:lnTo>
                  <a:lnTo>
                    <a:pt x="f2051" y="f2053"/>
                  </a:lnTo>
                  <a:lnTo>
                    <a:pt x="f2050" y="f2005"/>
                  </a:lnTo>
                  <a:lnTo>
                    <a:pt x="f2048" y="f2005"/>
                  </a:lnTo>
                  <a:lnTo>
                    <a:pt x="f2054" y="f2053"/>
                  </a:lnTo>
                  <a:lnTo>
                    <a:pt x="f2054" y="f2052"/>
                  </a:lnTo>
                  <a:lnTo>
                    <a:pt x="f2048" y="f2049"/>
                  </a:lnTo>
                  <a:close/>
                </a:path>
                <a:path w="6172200" h="1781175">
                  <a:moveTo>
                    <a:pt x="f2055" y="f2049"/>
                  </a:moveTo>
                  <a:lnTo>
                    <a:pt x="f2056" y="f2049"/>
                  </a:lnTo>
                  <a:lnTo>
                    <a:pt x="f2057" y="f2052"/>
                  </a:lnTo>
                  <a:lnTo>
                    <a:pt x="f2057" y="f2053"/>
                  </a:lnTo>
                  <a:lnTo>
                    <a:pt x="f2056" y="f2005"/>
                  </a:lnTo>
                  <a:lnTo>
                    <a:pt x="f2055" y="f2005"/>
                  </a:lnTo>
                  <a:lnTo>
                    <a:pt x="f2058" y="f2053"/>
                  </a:lnTo>
                  <a:lnTo>
                    <a:pt x="f2058" y="f2052"/>
                  </a:lnTo>
                  <a:lnTo>
                    <a:pt x="f2055" y="f2049"/>
                  </a:lnTo>
                  <a:close/>
                </a:path>
                <a:path w="6172200" h="1781175">
                  <a:moveTo>
                    <a:pt x="f545" y="f2049"/>
                  </a:moveTo>
                  <a:lnTo>
                    <a:pt x="f546" y="f2049"/>
                  </a:lnTo>
                  <a:lnTo>
                    <a:pt x="f547" y="f2052"/>
                  </a:lnTo>
                  <a:lnTo>
                    <a:pt x="f547" y="f2053"/>
                  </a:lnTo>
                  <a:lnTo>
                    <a:pt x="f546" y="f2005"/>
                  </a:lnTo>
                  <a:lnTo>
                    <a:pt x="f545" y="f2005"/>
                  </a:lnTo>
                  <a:lnTo>
                    <a:pt x="f548" y="f2053"/>
                  </a:lnTo>
                  <a:lnTo>
                    <a:pt x="f548" y="f2052"/>
                  </a:lnTo>
                  <a:lnTo>
                    <a:pt x="f545" y="f2049"/>
                  </a:lnTo>
                  <a:close/>
                </a:path>
                <a:path w="6172200" h="1781175">
                  <a:moveTo>
                    <a:pt x="f2059" y="f2049"/>
                  </a:moveTo>
                  <a:lnTo>
                    <a:pt x="f2060" y="f2049"/>
                  </a:lnTo>
                  <a:lnTo>
                    <a:pt x="f1660" y="f2052"/>
                  </a:lnTo>
                  <a:lnTo>
                    <a:pt x="f1660" y="f2053"/>
                  </a:lnTo>
                  <a:lnTo>
                    <a:pt x="f2060" y="f2005"/>
                  </a:lnTo>
                  <a:lnTo>
                    <a:pt x="f2059" y="f2005"/>
                  </a:lnTo>
                  <a:lnTo>
                    <a:pt x="f1264" y="f2053"/>
                  </a:lnTo>
                  <a:lnTo>
                    <a:pt x="f1264" y="f2052"/>
                  </a:lnTo>
                  <a:lnTo>
                    <a:pt x="f2059" y="f2049"/>
                  </a:lnTo>
                  <a:close/>
                </a:path>
                <a:path w="6172200" h="1781175">
                  <a:moveTo>
                    <a:pt x="f2061" y="f2062"/>
                  </a:moveTo>
                  <a:lnTo>
                    <a:pt x="f2063" y="f2062"/>
                  </a:lnTo>
                  <a:lnTo>
                    <a:pt x="f645" y="f2064"/>
                  </a:lnTo>
                  <a:lnTo>
                    <a:pt x="f645" y="f2065"/>
                  </a:lnTo>
                  <a:lnTo>
                    <a:pt x="f2063" y="f2015"/>
                  </a:lnTo>
                  <a:lnTo>
                    <a:pt x="f2061" y="f2015"/>
                  </a:lnTo>
                  <a:lnTo>
                    <a:pt x="f2066" y="f2065"/>
                  </a:lnTo>
                  <a:lnTo>
                    <a:pt x="f2066" y="f2064"/>
                  </a:lnTo>
                  <a:lnTo>
                    <a:pt x="f2061" y="f2062"/>
                  </a:lnTo>
                  <a:close/>
                </a:path>
                <a:path w="6172200" h="1781175">
                  <a:moveTo>
                    <a:pt x="f195" y="f2062"/>
                  </a:moveTo>
                  <a:lnTo>
                    <a:pt x="f196" y="f2062"/>
                  </a:lnTo>
                  <a:lnTo>
                    <a:pt x="f197" y="f2064"/>
                  </a:lnTo>
                  <a:lnTo>
                    <a:pt x="f197" y="f2065"/>
                  </a:lnTo>
                  <a:lnTo>
                    <a:pt x="f196" y="f2015"/>
                  </a:lnTo>
                  <a:lnTo>
                    <a:pt x="f195" y="f2015"/>
                  </a:lnTo>
                  <a:lnTo>
                    <a:pt x="f198" y="f2065"/>
                  </a:lnTo>
                  <a:lnTo>
                    <a:pt x="f198" y="f2064"/>
                  </a:lnTo>
                  <a:lnTo>
                    <a:pt x="f195" y="f2062"/>
                  </a:lnTo>
                  <a:close/>
                </a:path>
                <a:path w="6172200" h="1781175">
                  <a:moveTo>
                    <a:pt x="f1664" y="f2062"/>
                  </a:moveTo>
                  <a:lnTo>
                    <a:pt x="f1665" y="f2062"/>
                  </a:lnTo>
                  <a:lnTo>
                    <a:pt x="f1666" y="f2064"/>
                  </a:lnTo>
                  <a:lnTo>
                    <a:pt x="f1666" y="f2065"/>
                  </a:lnTo>
                  <a:lnTo>
                    <a:pt x="f1665" y="f2015"/>
                  </a:lnTo>
                  <a:lnTo>
                    <a:pt x="f1664" y="f2015"/>
                  </a:lnTo>
                  <a:lnTo>
                    <a:pt x="f986" y="f2065"/>
                  </a:lnTo>
                  <a:lnTo>
                    <a:pt x="f986" y="f2064"/>
                  </a:lnTo>
                  <a:lnTo>
                    <a:pt x="f1664" y="f2062"/>
                  </a:lnTo>
                  <a:close/>
                </a:path>
                <a:path w="6172200" h="1781175">
                  <a:moveTo>
                    <a:pt x="f2067" y="f2062"/>
                  </a:moveTo>
                  <a:lnTo>
                    <a:pt x="f2068" y="f2062"/>
                  </a:lnTo>
                  <a:lnTo>
                    <a:pt x="f1427" y="f2064"/>
                  </a:lnTo>
                  <a:lnTo>
                    <a:pt x="f1427" y="f2065"/>
                  </a:lnTo>
                  <a:lnTo>
                    <a:pt x="f2068" y="f2015"/>
                  </a:lnTo>
                  <a:lnTo>
                    <a:pt x="f2067" y="f2015"/>
                  </a:lnTo>
                  <a:lnTo>
                    <a:pt x="f965" y="f2065"/>
                  </a:lnTo>
                  <a:lnTo>
                    <a:pt x="f965" y="f2064"/>
                  </a:lnTo>
                  <a:lnTo>
                    <a:pt x="f2067" y="f2062"/>
                  </a:lnTo>
                  <a:close/>
                </a:path>
                <a:path w="6172200" h="1781175">
                  <a:moveTo>
                    <a:pt x="f2069" y="f2062"/>
                  </a:moveTo>
                  <a:lnTo>
                    <a:pt x="f2070" y="f2062"/>
                  </a:lnTo>
                  <a:lnTo>
                    <a:pt x="f2071" y="f2064"/>
                  </a:lnTo>
                  <a:lnTo>
                    <a:pt x="f2071" y="f2065"/>
                  </a:lnTo>
                  <a:lnTo>
                    <a:pt x="f2070" y="f2015"/>
                  </a:lnTo>
                  <a:lnTo>
                    <a:pt x="f2069" y="f2015"/>
                  </a:lnTo>
                  <a:lnTo>
                    <a:pt x="f2072" y="f2065"/>
                  </a:lnTo>
                  <a:lnTo>
                    <a:pt x="f2072" y="f2064"/>
                  </a:lnTo>
                  <a:lnTo>
                    <a:pt x="f2069" y="f2062"/>
                  </a:lnTo>
                  <a:close/>
                </a:path>
                <a:path w="6172200" h="1781175">
                  <a:moveTo>
                    <a:pt x="f2073" y="f2074"/>
                  </a:moveTo>
                  <a:lnTo>
                    <a:pt x="f2075" y="f2074"/>
                  </a:lnTo>
                  <a:lnTo>
                    <a:pt x="f2076" y="f2077"/>
                  </a:lnTo>
                  <a:lnTo>
                    <a:pt x="f2076" y="f2078"/>
                  </a:lnTo>
                  <a:lnTo>
                    <a:pt x="f2075" y="f2024"/>
                  </a:lnTo>
                  <a:lnTo>
                    <a:pt x="f2073" y="f2024"/>
                  </a:lnTo>
                  <a:lnTo>
                    <a:pt x="f2079" y="f2078"/>
                  </a:lnTo>
                  <a:lnTo>
                    <a:pt x="f2079" y="f2077"/>
                  </a:lnTo>
                  <a:lnTo>
                    <a:pt x="f2073" y="f2074"/>
                  </a:lnTo>
                  <a:close/>
                </a:path>
                <a:path w="6172200" h="1781175">
                  <a:moveTo>
                    <a:pt x="f2080" y="f2074"/>
                  </a:moveTo>
                  <a:lnTo>
                    <a:pt x="f2081" y="f2074"/>
                  </a:lnTo>
                  <a:lnTo>
                    <a:pt x="f2082" y="f2077"/>
                  </a:lnTo>
                  <a:lnTo>
                    <a:pt x="f2082" y="f2078"/>
                  </a:lnTo>
                  <a:lnTo>
                    <a:pt x="f2081" y="f2024"/>
                  </a:lnTo>
                  <a:lnTo>
                    <a:pt x="f2080" y="f2024"/>
                  </a:lnTo>
                  <a:lnTo>
                    <a:pt x="f2083" y="f2078"/>
                  </a:lnTo>
                  <a:lnTo>
                    <a:pt x="f2083" y="f2077"/>
                  </a:lnTo>
                  <a:lnTo>
                    <a:pt x="f2080" y="f2074"/>
                  </a:lnTo>
                  <a:close/>
                </a:path>
                <a:path w="6172200" h="1781175">
                  <a:moveTo>
                    <a:pt x="f2084" y="f2074"/>
                  </a:moveTo>
                  <a:lnTo>
                    <a:pt x="f2085" y="f2074"/>
                  </a:lnTo>
                  <a:lnTo>
                    <a:pt x="f2086" y="f2077"/>
                  </a:lnTo>
                  <a:lnTo>
                    <a:pt x="f2086" y="f2078"/>
                  </a:lnTo>
                  <a:lnTo>
                    <a:pt x="f2085" y="f2024"/>
                  </a:lnTo>
                  <a:lnTo>
                    <a:pt x="f2084" y="f2024"/>
                  </a:lnTo>
                  <a:lnTo>
                    <a:pt x="f2087" y="f2078"/>
                  </a:lnTo>
                  <a:lnTo>
                    <a:pt x="f2087" y="f2077"/>
                  </a:lnTo>
                  <a:lnTo>
                    <a:pt x="f2084" y="f2074"/>
                  </a:lnTo>
                  <a:close/>
                </a:path>
                <a:path w="6172200" h="1781175">
                  <a:moveTo>
                    <a:pt x="f739" y="f2074"/>
                  </a:moveTo>
                  <a:lnTo>
                    <a:pt x="f740" y="f2074"/>
                  </a:lnTo>
                  <a:lnTo>
                    <a:pt x="f291" y="f2077"/>
                  </a:lnTo>
                  <a:lnTo>
                    <a:pt x="f291" y="f2078"/>
                  </a:lnTo>
                  <a:lnTo>
                    <a:pt x="f740" y="f2024"/>
                  </a:lnTo>
                  <a:lnTo>
                    <a:pt x="f739" y="f2024"/>
                  </a:lnTo>
                  <a:lnTo>
                    <a:pt x="f741" y="f2078"/>
                  </a:lnTo>
                  <a:lnTo>
                    <a:pt x="f741" y="f2077"/>
                  </a:lnTo>
                  <a:lnTo>
                    <a:pt x="f739" y="f2074"/>
                  </a:lnTo>
                  <a:close/>
                </a:path>
                <a:path w="6172200" h="1781175">
                  <a:moveTo>
                    <a:pt x="f2088" y="f2074"/>
                  </a:moveTo>
                  <a:lnTo>
                    <a:pt x="f2089" y="f2074"/>
                  </a:lnTo>
                  <a:lnTo>
                    <a:pt x="f1619" y="f2077"/>
                  </a:lnTo>
                  <a:lnTo>
                    <a:pt x="f1619" y="f2078"/>
                  </a:lnTo>
                  <a:lnTo>
                    <a:pt x="f2089" y="f2024"/>
                  </a:lnTo>
                  <a:lnTo>
                    <a:pt x="f2088" y="f2024"/>
                  </a:lnTo>
                  <a:lnTo>
                    <a:pt x="f2090" y="f2078"/>
                  </a:lnTo>
                  <a:lnTo>
                    <a:pt x="f2090" y="f2077"/>
                  </a:lnTo>
                  <a:lnTo>
                    <a:pt x="f2088" y="f2074"/>
                  </a:lnTo>
                  <a:close/>
                </a:path>
                <a:path w="6172200" h="1781175">
                  <a:moveTo>
                    <a:pt x="f1671" y="f2091"/>
                  </a:moveTo>
                  <a:lnTo>
                    <a:pt x="f1673" y="f2091"/>
                  </a:lnTo>
                  <a:lnTo>
                    <a:pt x="f1674" y="f2092"/>
                  </a:lnTo>
                  <a:lnTo>
                    <a:pt x="f1674" y="f2093"/>
                  </a:lnTo>
                  <a:lnTo>
                    <a:pt x="f1673" y="f2028"/>
                  </a:lnTo>
                  <a:lnTo>
                    <a:pt x="f1671" y="f2028"/>
                  </a:lnTo>
                  <a:lnTo>
                    <a:pt x="f1677" y="f2093"/>
                  </a:lnTo>
                  <a:lnTo>
                    <a:pt x="f1677" y="f2092"/>
                  </a:lnTo>
                  <a:lnTo>
                    <a:pt x="f1671" y="f2091"/>
                  </a:lnTo>
                  <a:close/>
                </a:path>
                <a:path w="6172200" h="1781175">
                  <a:moveTo>
                    <a:pt x="f2094" y="f2091"/>
                  </a:moveTo>
                  <a:lnTo>
                    <a:pt x="f2095" y="f2091"/>
                  </a:lnTo>
                  <a:lnTo>
                    <a:pt x="f352" y="f2092"/>
                  </a:lnTo>
                  <a:lnTo>
                    <a:pt x="f352" y="f2093"/>
                  </a:lnTo>
                  <a:lnTo>
                    <a:pt x="f2095" y="f2028"/>
                  </a:lnTo>
                  <a:lnTo>
                    <a:pt x="f2094" y="f2028"/>
                  </a:lnTo>
                  <a:lnTo>
                    <a:pt x="f2096" y="f2093"/>
                  </a:lnTo>
                  <a:lnTo>
                    <a:pt x="f2096" y="f2092"/>
                  </a:lnTo>
                  <a:lnTo>
                    <a:pt x="f2094" y="f2091"/>
                  </a:lnTo>
                  <a:close/>
                </a:path>
                <a:path w="6172200" h="1781175">
                  <a:moveTo>
                    <a:pt x="f12" y="f2097"/>
                  </a:moveTo>
                  <a:lnTo>
                    <a:pt x="f14" y="f2097"/>
                  </a:lnTo>
                  <a:lnTo>
                    <a:pt x="f15" y="f2098"/>
                  </a:lnTo>
                  <a:lnTo>
                    <a:pt x="f15" y="f2099"/>
                  </a:lnTo>
                  <a:lnTo>
                    <a:pt x="f14" y="f2035"/>
                  </a:lnTo>
                  <a:lnTo>
                    <a:pt x="f12" y="f2035"/>
                  </a:lnTo>
                  <a:lnTo>
                    <a:pt x="f19" y="f2099"/>
                  </a:lnTo>
                  <a:lnTo>
                    <a:pt x="f19" y="f2098"/>
                  </a:lnTo>
                  <a:lnTo>
                    <a:pt x="f12" y="f2097"/>
                  </a:lnTo>
                  <a:close/>
                </a:path>
                <a:path w="6172200" h="1781175">
                  <a:moveTo>
                    <a:pt x="f143" y="f2097"/>
                  </a:moveTo>
                  <a:lnTo>
                    <a:pt x="f145" y="f2097"/>
                  </a:lnTo>
                  <a:lnTo>
                    <a:pt x="f146" y="f2098"/>
                  </a:lnTo>
                  <a:lnTo>
                    <a:pt x="f146" y="f2099"/>
                  </a:lnTo>
                  <a:lnTo>
                    <a:pt x="f145" y="f2035"/>
                  </a:lnTo>
                  <a:lnTo>
                    <a:pt x="f143" y="f2035"/>
                  </a:lnTo>
                  <a:lnTo>
                    <a:pt x="f149" y="f2099"/>
                  </a:lnTo>
                  <a:lnTo>
                    <a:pt x="f149" y="f2098"/>
                  </a:lnTo>
                  <a:lnTo>
                    <a:pt x="f143" y="f2097"/>
                  </a:lnTo>
                  <a:close/>
                </a:path>
                <a:path w="6172200" h="1781175">
                  <a:moveTo>
                    <a:pt x="f2100" y="f2101"/>
                  </a:moveTo>
                  <a:lnTo>
                    <a:pt x="f2102" y="f2101"/>
                  </a:lnTo>
                  <a:lnTo>
                    <a:pt x="f689" y="f2103"/>
                  </a:lnTo>
                  <a:lnTo>
                    <a:pt x="f689" y="f2104"/>
                  </a:lnTo>
                  <a:lnTo>
                    <a:pt x="f2102" y="f2062"/>
                  </a:lnTo>
                  <a:lnTo>
                    <a:pt x="f2100" y="f2062"/>
                  </a:lnTo>
                  <a:lnTo>
                    <a:pt x="f2105" y="f2104"/>
                  </a:lnTo>
                  <a:lnTo>
                    <a:pt x="f2105" y="f2103"/>
                  </a:lnTo>
                  <a:lnTo>
                    <a:pt x="f2100" y="f2101"/>
                  </a:lnTo>
                  <a:close/>
                </a:path>
                <a:path w="6172200" h="1781175">
                  <a:moveTo>
                    <a:pt x="f646" y="f2101"/>
                  </a:moveTo>
                  <a:lnTo>
                    <a:pt x="f647" y="f2101"/>
                  </a:lnTo>
                  <a:lnTo>
                    <a:pt x="f648" y="f2103"/>
                  </a:lnTo>
                  <a:lnTo>
                    <a:pt x="f648" y="f2104"/>
                  </a:lnTo>
                  <a:lnTo>
                    <a:pt x="f647" y="f2062"/>
                  </a:lnTo>
                  <a:lnTo>
                    <a:pt x="f646" y="f2062"/>
                  </a:lnTo>
                  <a:lnTo>
                    <a:pt x="f649" y="f2104"/>
                  </a:lnTo>
                  <a:lnTo>
                    <a:pt x="f649" y="f2103"/>
                  </a:lnTo>
                  <a:lnTo>
                    <a:pt x="f646" y="f2101"/>
                  </a:lnTo>
                  <a:close/>
                </a:path>
                <a:path w="6172200" h="1781175">
                  <a:moveTo>
                    <a:pt x="f2106" y="f2107"/>
                  </a:moveTo>
                  <a:lnTo>
                    <a:pt x="f2108" y="f2107"/>
                  </a:lnTo>
                  <a:lnTo>
                    <a:pt x="f2109" y="f2110"/>
                  </a:lnTo>
                  <a:lnTo>
                    <a:pt x="f2109" y="f2111"/>
                  </a:lnTo>
                  <a:lnTo>
                    <a:pt x="f2108" y="f2074"/>
                  </a:lnTo>
                  <a:lnTo>
                    <a:pt x="f2106" y="f2074"/>
                  </a:lnTo>
                  <a:lnTo>
                    <a:pt x="f2112" y="f2111"/>
                  </a:lnTo>
                  <a:lnTo>
                    <a:pt x="f2112" y="f2110"/>
                  </a:lnTo>
                  <a:lnTo>
                    <a:pt x="f2106" y="f2107"/>
                  </a:lnTo>
                  <a:close/>
                </a:path>
                <a:path w="6172200" h="1781175">
                  <a:moveTo>
                    <a:pt x="f2113" y="f2107"/>
                  </a:moveTo>
                  <a:lnTo>
                    <a:pt x="f2114" y="f2107"/>
                  </a:lnTo>
                  <a:lnTo>
                    <a:pt x="f2115" y="f2110"/>
                  </a:lnTo>
                  <a:lnTo>
                    <a:pt x="f2115" y="f2111"/>
                  </a:lnTo>
                  <a:lnTo>
                    <a:pt x="f2114" y="f2074"/>
                  </a:lnTo>
                  <a:lnTo>
                    <a:pt x="f2113" y="f2074"/>
                  </a:lnTo>
                  <a:lnTo>
                    <a:pt x="f2116" y="f2111"/>
                  </a:lnTo>
                  <a:lnTo>
                    <a:pt x="f2116" y="f2110"/>
                  </a:lnTo>
                  <a:lnTo>
                    <a:pt x="f2113" y="f2107"/>
                  </a:lnTo>
                  <a:close/>
                </a:path>
                <a:path w="6172200" h="1781175">
                  <a:moveTo>
                    <a:pt x="f2117" y="f2107"/>
                  </a:moveTo>
                  <a:lnTo>
                    <a:pt x="f2118" y="f2107"/>
                  </a:lnTo>
                  <a:lnTo>
                    <a:pt x="f707" y="f2110"/>
                  </a:lnTo>
                  <a:lnTo>
                    <a:pt x="f707" y="f2111"/>
                  </a:lnTo>
                  <a:lnTo>
                    <a:pt x="f2118" y="f2074"/>
                  </a:lnTo>
                  <a:lnTo>
                    <a:pt x="f2117" y="f2074"/>
                  </a:lnTo>
                  <a:lnTo>
                    <a:pt x="f2119" y="f2111"/>
                  </a:lnTo>
                  <a:lnTo>
                    <a:pt x="f2119" y="f2110"/>
                  </a:lnTo>
                  <a:lnTo>
                    <a:pt x="f2117" y="f2107"/>
                  </a:lnTo>
                  <a:close/>
                </a:path>
                <a:path w="6172200" h="1781175">
                  <a:moveTo>
                    <a:pt x="f2120" y="f2107"/>
                  </a:moveTo>
                  <a:lnTo>
                    <a:pt x="f2121" y="f2107"/>
                  </a:lnTo>
                  <a:lnTo>
                    <a:pt x="f2122" y="f2110"/>
                  </a:lnTo>
                  <a:lnTo>
                    <a:pt x="f2122" y="f2111"/>
                  </a:lnTo>
                  <a:lnTo>
                    <a:pt x="f2121" y="f2074"/>
                  </a:lnTo>
                  <a:lnTo>
                    <a:pt x="f2120" y="f2074"/>
                  </a:lnTo>
                  <a:lnTo>
                    <a:pt x="f1280" y="f2111"/>
                  </a:lnTo>
                  <a:lnTo>
                    <a:pt x="f1280" y="f2110"/>
                  </a:lnTo>
                  <a:lnTo>
                    <a:pt x="f2120" y="f2107"/>
                  </a:lnTo>
                  <a:close/>
                </a:path>
                <a:path w="6172200" h="1781175">
                  <a:moveTo>
                    <a:pt x="f1643" y="f2123"/>
                  </a:moveTo>
                  <a:lnTo>
                    <a:pt x="f1645" y="f2123"/>
                  </a:lnTo>
                  <a:lnTo>
                    <a:pt x="f1646" y="f2124"/>
                  </a:lnTo>
                  <a:lnTo>
                    <a:pt x="f1646" y="f2125"/>
                  </a:lnTo>
                  <a:lnTo>
                    <a:pt x="f1645" y="f2091"/>
                  </a:lnTo>
                  <a:lnTo>
                    <a:pt x="f1643" y="f2091"/>
                  </a:lnTo>
                  <a:lnTo>
                    <a:pt x="f1649" y="f2125"/>
                  </a:lnTo>
                  <a:lnTo>
                    <a:pt x="f1649" y="f2124"/>
                  </a:lnTo>
                  <a:lnTo>
                    <a:pt x="f1643" y="f2123"/>
                  </a:lnTo>
                  <a:close/>
                </a:path>
                <a:path w="6172200" h="1781175">
                  <a:moveTo>
                    <a:pt x="f2126" y="f2123"/>
                  </a:moveTo>
                  <a:lnTo>
                    <a:pt x="f2127" y="f2123"/>
                  </a:lnTo>
                  <a:lnTo>
                    <a:pt x="f2128" y="f2124"/>
                  </a:lnTo>
                  <a:lnTo>
                    <a:pt x="f2128" y="f2125"/>
                  </a:lnTo>
                  <a:lnTo>
                    <a:pt x="f2127" y="f2091"/>
                  </a:lnTo>
                  <a:lnTo>
                    <a:pt x="f2126" y="f2091"/>
                  </a:lnTo>
                  <a:lnTo>
                    <a:pt x="f2129" y="f2125"/>
                  </a:lnTo>
                  <a:lnTo>
                    <a:pt x="f2129" y="f2124"/>
                  </a:lnTo>
                  <a:lnTo>
                    <a:pt x="f2126" y="f2123"/>
                  </a:lnTo>
                  <a:close/>
                </a:path>
                <a:path w="6172200" h="1781175">
                  <a:moveTo>
                    <a:pt x="f2130" y="f2123"/>
                  </a:moveTo>
                  <a:lnTo>
                    <a:pt x="f2131" y="f2123"/>
                  </a:lnTo>
                  <a:lnTo>
                    <a:pt x="f2132" y="f2124"/>
                  </a:lnTo>
                  <a:lnTo>
                    <a:pt x="f2132" y="f2125"/>
                  </a:lnTo>
                  <a:lnTo>
                    <a:pt x="f2131" y="f2091"/>
                  </a:lnTo>
                  <a:lnTo>
                    <a:pt x="f2130" y="f2091"/>
                  </a:lnTo>
                  <a:lnTo>
                    <a:pt x="f2133" y="f2125"/>
                  </a:lnTo>
                  <a:lnTo>
                    <a:pt x="f2133" y="f2124"/>
                  </a:lnTo>
                  <a:lnTo>
                    <a:pt x="f2130" y="f2123"/>
                  </a:lnTo>
                  <a:close/>
                </a:path>
                <a:path w="6172200" h="1781175">
                  <a:moveTo>
                    <a:pt x="f2134" y="f2123"/>
                  </a:moveTo>
                  <a:lnTo>
                    <a:pt x="f2135" y="f2123"/>
                  </a:lnTo>
                  <a:lnTo>
                    <a:pt x="f1963" y="f2124"/>
                  </a:lnTo>
                  <a:lnTo>
                    <a:pt x="f1963" y="f2125"/>
                  </a:lnTo>
                  <a:lnTo>
                    <a:pt x="f2135" y="f2091"/>
                  </a:lnTo>
                  <a:lnTo>
                    <a:pt x="f2134" y="f2091"/>
                  </a:lnTo>
                  <a:lnTo>
                    <a:pt x="f2136" y="f2125"/>
                  </a:lnTo>
                  <a:lnTo>
                    <a:pt x="f2136" y="f2124"/>
                  </a:lnTo>
                  <a:lnTo>
                    <a:pt x="f2134" y="f2123"/>
                  </a:lnTo>
                  <a:close/>
                </a:path>
                <a:path w="6172200" h="1781175">
                  <a:moveTo>
                    <a:pt x="f2137" y="f2123"/>
                  </a:moveTo>
                  <a:lnTo>
                    <a:pt x="f2138" y="f2123"/>
                  </a:lnTo>
                  <a:lnTo>
                    <a:pt x="f2139" y="f2124"/>
                  </a:lnTo>
                  <a:lnTo>
                    <a:pt x="f2139" y="f2125"/>
                  </a:lnTo>
                  <a:lnTo>
                    <a:pt x="f2138" y="f2091"/>
                  </a:lnTo>
                  <a:lnTo>
                    <a:pt x="f2137" y="f2091"/>
                  </a:lnTo>
                  <a:lnTo>
                    <a:pt x="f2140" y="f2125"/>
                  </a:lnTo>
                  <a:lnTo>
                    <a:pt x="f2140" y="f2124"/>
                  </a:lnTo>
                  <a:lnTo>
                    <a:pt x="f2137" y="f2123"/>
                  </a:lnTo>
                  <a:close/>
                </a:path>
                <a:path w="6172200" h="1781175">
                  <a:moveTo>
                    <a:pt x="f2141" y="f2123"/>
                  </a:moveTo>
                  <a:lnTo>
                    <a:pt x="f2000" y="f2123"/>
                  </a:lnTo>
                  <a:lnTo>
                    <a:pt x="f2142" y="f2124"/>
                  </a:lnTo>
                  <a:lnTo>
                    <a:pt x="f2142" y="f2125"/>
                  </a:lnTo>
                  <a:lnTo>
                    <a:pt x="f2000" y="f2091"/>
                  </a:lnTo>
                  <a:lnTo>
                    <a:pt x="f2141" y="f2091"/>
                  </a:lnTo>
                  <a:lnTo>
                    <a:pt x="f1294" y="f2125"/>
                  </a:lnTo>
                  <a:lnTo>
                    <a:pt x="f1294" y="f2124"/>
                  </a:lnTo>
                  <a:lnTo>
                    <a:pt x="f2141" y="f2123"/>
                  </a:lnTo>
                  <a:close/>
                </a:path>
                <a:path w="6172200" h="1781175">
                  <a:moveTo>
                    <a:pt x="f2143" y="f2144"/>
                  </a:moveTo>
                  <a:lnTo>
                    <a:pt x="f2145" y="f2144"/>
                  </a:lnTo>
                  <a:lnTo>
                    <a:pt x="f544" y="f2146"/>
                  </a:lnTo>
                  <a:lnTo>
                    <a:pt x="f544" y="f2147"/>
                  </a:lnTo>
                  <a:lnTo>
                    <a:pt x="f2145" y="f2148"/>
                  </a:lnTo>
                  <a:lnTo>
                    <a:pt x="f2143" y="f2148"/>
                  </a:lnTo>
                  <a:lnTo>
                    <a:pt x="f1826" y="f2147"/>
                  </a:lnTo>
                  <a:lnTo>
                    <a:pt x="f1826" y="f2146"/>
                  </a:lnTo>
                  <a:lnTo>
                    <a:pt x="f2143" y="f2144"/>
                  </a:lnTo>
                  <a:close/>
                </a:path>
                <a:path w="6172200" h="1781175">
                  <a:moveTo>
                    <a:pt x="f269" y="f2144"/>
                  </a:moveTo>
                  <a:lnTo>
                    <a:pt x="f270" y="f2144"/>
                  </a:lnTo>
                  <a:lnTo>
                    <a:pt x="f271" y="f2146"/>
                  </a:lnTo>
                  <a:lnTo>
                    <a:pt x="f271" y="f2147"/>
                  </a:lnTo>
                  <a:lnTo>
                    <a:pt x="f270" y="f2148"/>
                  </a:lnTo>
                  <a:lnTo>
                    <a:pt x="f269" y="f2148"/>
                  </a:lnTo>
                  <a:lnTo>
                    <a:pt x="f272" y="f2147"/>
                  </a:lnTo>
                  <a:lnTo>
                    <a:pt x="f272" y="f2146"/>
                  </a:lnTo>
                  <a:lnTo>
                    <a:pt x="f269" y="f2144"/>
                  </a:lnTo>
                  <a:close/>
                </a:path>
                <a:path w="6172200" h="1781175">
                  <a:moveTo>
                    <a:pt x="f2149" y="f2144"/>
                  </a:moveTo>
                  <a:lnTo>
                    <a:pt x="f2150" y="f2144"/>
                  </a:lnTo>
                  <a:lnTo>
                    <a:pt x="f2151" y="f2146"/>
                  </a:lnTo>
                  <a:lnTo>
                    <a:pt x="f2151" y="f2147"/>
                  </a:lnTo>
                  <a:lnTo>
                    <a:pt x="f2150" y="f2148"/>
                  </a:lnTo>
                  <a:lnTo>
                    <a:pt x="f2149" y="f2148"/>
                  </a:lnTo>
                  <a:lnTo>
                    <a:pt x="f1245" y="f2147"/>
                  </a:lnTo>
                  <a:lnTo>
                    <a:pt x="f1245" y="f2146"/>
                  </a:lnTo>
                  <a:lnTo>
                    <a:pt x="f2149" y="f2144"/>
                  </a:lnTo>
                  <a:close/>
                </a:path>
                <a:path w="6172200" h="1781175">
                  <a:moveTo>
                    <a:pt x="f2152" y="f2153"/>
                  </a:moveTo>
                  <a:lnTo>
                    <a:pt x="f2154" y="f2153"/>
                  </a:lnTo>
                  <a:lnTo>
                    <a:pt x="f2155" y="f2156"/>
                  </a:lnTo>
                  <a:lnTo>
                    <a:pt x="f2155" y="f2157"/>
                  </a:lnTo>
                  <a:lnTo>
                    <a:pt x="f2154" y="f2158"/>
                  </a:lnTo>
                  <a:lnTo>
                    <a:pt x="f2152" y="f2158"/>
                  </a:lnTo>
                  <a:lnTo>
                    <a:pt x="f1842" y="f2157"/>
                  </a:lnTo>
                  <a:lnTo>
                    <a:pt x="f1842" y="f2156"/>
                  </a:lnTo>
                  <a:lnTo>
                    <a:pt x="f2152" y="f2153"/>
                  </a:lnTo>
                  <a:close/>
                </a:path>
                <a:path w="6172200" h="1781175">
                  <a:moveTo>
                    <a:pt x="f1547" y="f2153"/>
                  </a:moveTo>
                  <a:lnTo>
                    <a:pt x="f1549" y="f2153"/>
                  </a:lnTo>
                  <a:lnTo>
                    <a:pt x="f1550" y="f2156"/>
                  </a:lnTo>
                  <a:lnTo>
                    <a:pt x="f1550" y="f2157"/>
                  </a:lnTo>
                  <a:lnTo>
                    <a:pt x="f1549" y="f2158"/>
                  </a:lnTo>
                  <a:lnTo>
                    <a:pt x="f1547" y="f2158"/>
                  </a:lnTo>
                  <a:lnTo>
                    <a:pt x="f1553" y="f2157"/>
                  </a:lnTo>
                  <a:lnTo>
                    <a:pt x="f1553" y="f2156"/>
                  </a:lnTo>
                  <a:lnTo>
                    <a:pt x="f1547" y="f2153"/>
                  </a:lnTo>
                  <a:close/>
                </a:path>
                <a:path w="6172200" h="1781175">
                  <a:moveTo>
                    <a:pt x="f2159" y="f2153"/>
                  </a:moveTo>
                  <a:lnTo>
                    <a:pt x="f2160" y="f2153"/>
                  </a:lnTo>
                  <a:lnTo>
                    <a:pt x="f2161" y="f2156"/>
                  </a:lnTo>
                  <a:lnTo>
                    <a:pt x="f2161" y="f2157"/>
                  </a:lnTo>
                  <a:lnTo>
                    <a:pt x="f2160" y="f2158"/>
                  </a:lnTo>
                  <a:lnTo>
                    <a:pt x="f2159" y="f2158"/>
                  </a:lnTo>
                  <a:lnTo>
                    <a:pt x="f2162" y="f2157"/>
                  </a:lnTo>
                  <a:lnTo>
                    <a:pt x="f2162" y="f2156"/>
                  </a:lnTo>
                  <a:lnTo>
                    <a:pt x="f2159" y="f2153"/>
                  </a:lnTo>
                  <a:close/>
                </a:path>
                <a:path w="6172200" h="1781175">
                  <a:moveTo>
                    <a:pt x="f2023" y="f2163"/>
                  </a:moveTo>
                  <a:lnTo>
                    <a:pt x="f2025" y="f2163"/>
                  </a:lnTo>
                  <a:lnTo>
                    <a:pt x="f1529" y="f2164"/>
                  </a:lnTo>
                  <a:lnTo>
                    <a:pt x="f1529" y="f2165"/>
                  </a:lnTo>
                  <a:lnTo>
                    <a:pt x="f2025" y="f2101"/>
                  </a:lnTo>
                  <a:lnTo>
                    <a:pt x="f2023" y="f2101"/>
                  </a:lnTo>
                  <a:lnTo>
                    <a:pt x="f3" y="f2165"/>
                  </a:lnTo>
                  <a:lnTo>
                    <a:pt x="f3" y="f2164"/>
                  </a:lnTo>
                  <a:lnTo>
                    <a:pt x="f2023" y="f2163"/>
                  </a:lnTo>
                  <a:close/>
                </a:path>
                <a:path w="6172200" h="1781175">
                  <a:moveTo>
                    <a:pt x="f2166" y="f2163"/>
                  </a:moveTo>
                  <a:lnTo>
                    <a:pt x="f2167" y="f2163"/>
                  </a:lnTo>
                  <a:lnTo>
                    <a:pt x="f1813" y="f2164"/>
                  </a:lnTo>
                  <a:lnTo>
                    <a:pt x="f1813" y="f2165"/>
                  </a:lnTo>
                  <a:lnTo>
                    <a:pt x="f2167" y="f2101"/>
                  </a:lnTo>
                  <a:lnTo>
                    <a:pt x="f2166" y="f2101"/>
                  </a:lnTo>
                  <a:lnTo>
                    <a:pt x="f2168" y="f2165"/>
                  </a:lnTo>
                  <a:lnTo>
                    <a:pt x="f2168" y="f2164"/>
                  </a:lnTo>
                  <a:lnTo>
                    <a:pt x="f2166" y="f2163"/>
                  </a:lnTo>
                  <a:close/>
                </a:path>
                <a:path w="6172200" h="1781175">
                  <a:moveTo>
                    <a:pt x="f2169" y="f2163"/>
                  </a:moveTo>
                  <a:lnTo>
                    <a:pt x="f2170" y="f2163"/>
                  </a:lnTo>
                  <a:lnTo>
                    <a:pt x="f2171" y="f2164"/>
                  </a:lnTo>
                  <a:lnTo>
                    <a:pt x="f2171" y="f2165"/>
                  </a:lnTo>
                  <a:lnTo>
                    <a:pt x="f2170" y="f2101"/>
                  </a:lnTo>
                  <a:lnTo>
                    <a:pt x="f2169" y="f2101"/>
                  </a:lnTo>
                  <a:lnTo>
                    <a:pt x="f2172" y="f2165"/>
                  </a:lnTo>
                  <a:lnTo>
                    <a:pt x="f2172" y="f2164"/>
                  </a:lnTo>
                  <a:lnTo>
                    <a:pt x="f2169" y="f2163"/>
                  </a:lnTo>
                  <a:close/>
                </a:path>
                <a:path w="6172200" h="1781175">
                  <a:moveTo>
                    <a:pt x="f2173" y="f2163"/>
                  </a:moveTo>
                  <a:lnTo>
                    <a:pt x="f2174" y="f2163"/>
                  </a:lnTo>
                  <a:lnTo>
                    <a:pt x="f2175" y="f2164"/>
                  </a:lnTo>
                  <a:lnTo>
                    <a:pt x="f2175" y="f2165"/>
                  </a:lnTo>
                  <a:lnTo>
                    <a:pt x="f2174" y="f2101"/>
                  </a:lnTo>
                  <a:lnTo>
                    <a:pt x="f2173" y="f2101"/>
                  </a:lnTo>
                  <a:lnTo>
                    <a:pt x="f2176" y="f2165"/>
                  </a:lnTo>
                  <a:lnTo>
                    <a:pt x="f2176" y="f2164"/>
                  </a:lnTo>
                  <a:lnTo>
                    <a:pt x="f2173" y="f2163"/>
                  </a:lnTo>
                  <a:close/>
                </a:path>
                <a:path w="6172200" h="1781175">
                  <a:moveTo>
                    <a:pt x="f2177" y="f2163"/>
                  </a:moveTo>
                  <a:lnTo>
                    <a:pt x="f2178" y="f2163"/>
                  </a:lnTo>
                  <a:lnTo>
                    <a:pt x="f1460" y="f2164"/>
                  </a:lnTo>
                  <a:lnTo>
                    <a:pt x="f1460" y="f2165"/>
                  </a:lnTo>
                  <a:lnTo>
                    <a:pt x="f2178" y="f2101"/>
                  </a:lnTo>
                  <a:lnTo>
                    <a:pt x="f2177" y="f2101"/>
                  </a:lnTo>
                  <a:lnTo>
                    <a:pt x="f2179" y="f2165"/>
                  </a:lnTo>
                  <a:lnTo>
                    <a:pt x="f2179" y="f2164"/>
                  </a:lnTo>
                  <a:lnTo>
                    <a:pt x="f2177" y="f2163"/>
                  </a:lnTo>
                  <a:close/>
                </a:path>
                <a:path w="6172200" h="1781175">
                  <a:moveTo>
                    <a:pt x="f1309" y="f2163"/>
                  </a:moveTo>
                  <a:lnTo>
                    <a:pt x="f1310" y="f2163"/>
                  </a:lnTo>
                  <a:lnTo>
                    <a:pt x="f1311" y="f2164"/>
                  </a:lnTo>
                  <a:lnTo>
                    <a:pt x="f1311" y="f2165"/>
                  </a:lnTo>
                  <a:lnTo>
                    <a:pt x="f1310" y="f2101"/>
                  </a:lnTo>
                  <a:lnTo>
                    <a:pt x="f1309" y="f2101"/>
                  </a:lnTo>
                  <a:lnTo>
                    <a:pt x="f1312" y="f2165"/>
                  </a:lnTo>
                  <a:lnTo>
                    <a:pt x="f1312" y="f2164"/>
                  </a:lnTo>
                  <a:lnTo>
                    <a:pt x="f1309" y="f2163"/>
                  </a:lnTo>
                  <a:close/>
                </a:path>
                <a:path w="6172200" h="1781175">
                  <a:moveTo>
                    <a:pt x="f2180" y="f2163"/>
                  </a:moveTo>
                  <a:lnTo>
                    <a:pt x="f2181" y="f2163"/>
                  </a:lnTo>
                  <a:lnTo>
                    <a:pt x="f2182" y="f2164"/>
                  </a:lnTo>
                  <a:lnTo>
                    <a:pt x="f2182" y="f2165"/>
                  </a:lnTo>
                  <a:lnTo>
                    <a:pt x="f2181" y="f2101"/>
                  </a:lnTo>
                  <a:lnTo>
                    <a:pt x="f2180" y="f2101"/>
                  </a:lnTo>
                  <a:lnTo>
                    <a:pt x="f2183" y="f2165"/>
                  </a:lnTo>
                  <a:lnTo>
                    <a:pt x="f2183" y="f2164"/>
                  </a:lnTo>
                  <a:lnTo>
                    <a:pt x="f2180" y="f2163"/>
                  </a:lnTo>
                  <a:close/>
                </a:path>
                <a:path w="6172200" h="1781175">
                  <a:moveTo>
                    <a:pt x="f2184" y="f2185"/>
                  </a:moveTo>
                  <a:lnTo>
                    <a:pt x="f2186" y="f2185"/>
                  </a:lnTo>
                  <a:lnTo>
                    <a:pt x="f2187" y="f2188"/>
                  </a:lnTo>
                  <a:lnTo>
                    <a:pt x="f2187" y="f2189"/>
                  </a:lnTo>
                  <a:lnTo>
                    <a:pt x="f2186" y="f2144"/>
                  </a:lnTo>
                  <a:lnTo>
                    <a:pt x="f2184" y="f2144"/>
                  </a:lnTo>
                  <a:lnTo>
                    <a:pt x="f2190" y="f2189"/>
                  </a:lnTo>
                  <a:lnTo>
                    <a:pt x="f2190" y="f2188"/>
                  </a:lnTo>
                  <a:lnTo>
                    <a:pt x="f2184" y="f2185"/>
                  </a:lnTo>
                  <a:close/>
                </a:path>
                <a:path w="6172200" h="1781175">
                  <a:moveTo>
                    <a:pt x="f2191" y="f2185"/>
                  </a:moveTo>
                  <a:lnTo>
                    <a:pt x="f2192" y="f2185"/>
                  </a:lnTo>
                  <a:lnTo>
                    <a:pt x="f2193" y="f2188"/>
                  </a:lnTo>
                  <a:lnTo>
                    <a:pt x="f2193" y="f2189"/>
                  </a:lnTo>
                  <a:lnTo>
                    <a:pt x="f2192" y="f2144"/>
                  </a:lnTo>
                  <a:lnTo>
                    <a:pt x="f2191" y="f2144"/>
                  </a:lnTo>
                  <a:lnTo>
                    <a:pt x="f623" y="f2189"/>
                  </a:lnTo>
                  <a:lnTo>
                    <a:pt x="f623" y="f2188"/>
                  </a:lnTo>
                  <a:lnTo>
                    <a:pt x="f2191" y="f2185"/>
                  </a:lnTo>
                  <a:close/>
                </a:path>
                <a:path w="6172200" h="1781175">
                  <a:moveTo>
                    <a:pt x="f2194" y="f2185"/>
                  </a:moveTo>
                  <a:lnTo>
                    <a:pt x="f2195" y="f2185"/>
                  </a:lnTo>
                  <a:lnTo>
                    <a:pt x="f2" y="f2188"/>
                  </a:lnTo>
                  <a:lnTo>
                    <a:pt x="f2" y="f2189"/>
                  </a:lnTo>
                  <a:lnTo>
                    <a:pt x="f2195" y="f2144"/>
                  </a:lnTo>
                  <a:lnTo>
                    <a:pt x="f2194" y="f2144"/>
                  </a:lnTo>
                  <a:lnTo>
                    <a:pt x="f2196" y="f2189"/>
                  </a:lnTo>
                  <a:lnTo>
                    <a:pt x="f2196" y="f2188"/>
                  </a:lnTo>
                  <a:lnTo>
                    <a:pt x="f2194" y="f2185"/>
                  </a:lnTo>
                  <a:close/>
                </a:path>
                <a:path w="6172200" h="1781175">
                  <a:moveTo>
                    <a:pt x="f602" y="f2197"/>
                  </a:moveTo>
                  <a:lnTo>
                    <a:pt x="f604" y="f2197"/>
                  </a:lnTo>
                  <a:lnTo>
                    <a:pt x="f605" y="f2198"/>
                  </a:lnTo>
                  <a:lnTo>
                    <a:pt x="f605" y="f2199"/>
                  </a:lnTo>
                  <a:lnTo>
                    <a:pt x="f604" y="f2200"/>
                  </a:lnTo>
                  <a:lnTo>
                    <a:pt x="f602" y="f2200"/>
                  </a:lnTo>
                  <a:lnTo>
                    <a:pt x="f608" y="f2199"/>
                  </a:lnTo>
                  <a:lnTo>
                    <a:pt x="f608" y="f2198"/>
                  </a:lnTo>
                  <a:lnTo>
                    <a:pt x="f602" y="f2197"/>
                  </a:lnTo>
                  <a:close/>
                </a:path>
                <a:path w="6172200" h="1781175">
                  <a:moveTo>
                    <a:pt x="f2201" y="f2197"/>
                  </a:moveTo>
                  <a:lnTo>
                    <a:pt x="f2202" y="f2197"/>
                  </a:lnTo>
                  <a:lnTo>
                    <a:pt x="f2203" y="f2198"/>
                  </a:lnTo>
                  <a:lnTo>
                    <a:pt x="f2203" y="f2199"/>
                  </a:lnTo>
                  <a:lnTo>
                    <a:pt x="f2202" y="f2200"/>
                  </a:lnTo>
                  <a:lnTo>
                    <a:pt x="f2201" y="f2200"/>
                  </a:lnTo>
                  <a:lnTo>
                    <a:pt x="f2204" y="f2199"/>
                  </a:lnTo>
                  <a:lnTo>
                    <a:pt x="f2204" y="f2198"/>
                  </a:lnTo>
                  <a:lnTo>
                    <a:pt x="f2201" y="f2197"/>
                  </a:lnTo>
                  <a:close/>
                </a:path>
                <a:path w="6172200" h="1781175">
                  <a:moveTo>
                    <a:pt x="f1884" y="f2197"/>
                  </a:moveTo>
                  <a:lnTo>
                    <a:pt x="f1885" y="f2197"/>
                  </a:lnTo>
                  <a:lnTo>
                    <a:pt x="f276" y="f2198"/>
                  </a:lnTo>
                  <a:lnTo>
                    <a:pt x="f276" y="f2199"/>
                  </a:lnTo>
                  <a:lnTo>
                    <a:pt x="f1885" y="f2200"/>
                  </a:lnTo>
                  <a:lnTo>
                    <a:pt x="f1884" y="f2200"/>
                  </a:lnTo>
                  <a:lnTo>
                    <a:pt x="f1886" y="f2199"/>
                  </a:lnTo>
                  <a:lnTo>
                    <a:pt x="f1886" y="f2198"/>
                  </a:lnTo>
                  <a:lnTo>
                    <a:pt x="f1884" y="f2197"/>
                  </a:lnTo>
                  <a:close/>
                </a:path>
                <a:path w="6172200" h="1781175">
                  <a:moveTo>
                    <a:pt x="f2205" y="f2206"/>
                  </a:moveTo>
                  <a:lnTo>
                    <a:pt x="f2207" y="f2206"/>
                  </a:lnTo>
                  <a:lnTo>
                    <a:pt x="f1942" y="f2208"/>
                  </a:lnTo>
                  <a:lnTo>
                    <a:pt x="f1942" y="f2209"/>
                  </a:lnTo>
                  <a:lnTo>
                    <a:pt x="f2207" y="f2163"/>
                  </a:lnTo>
                  <a:lnTo>
                    <a:pt x="f2205" y="f2163"/>
                  </a:lnTo>
                  <a:lnTo>
                    <a:pt x="f2210" y="f2209"/>
                  </a:lnTo>
                  <a:lnTo>
                    <a:pt x="f2210" y="f2208"/>
                  </a:lnTo>
                  <a:lnTo>
                    <a:pt x="f2205" y="f2206"/>
                  </a:lnTo>
                  <a:close/>
                </a:path>
                <a:path w="6172200" h="1781175">
                  <a:moveTo>
                    <a:pt x="f2211" y="f2212"/>
                  </a:moveTo>
                  <a:lnTo>
                    <a:pt x="f2213" y="f2212"/>
                  </a:lnTo>
                  <a:lnTo>
                    <a:pt x="f2214" y="f2215"/>
                  </a:lnTo>
                  <a:lnTo>
                    <a:pt x="f2214" y="f2216"/>
                  </a:lnTo>
                  <a:lnTo>
                    <a:pt x="f2213" y="f2217"/>
                  </a:lnTo>
                  <a:lnTo>
                    <a:pt x="f2211" y="f2217"/>
                  </a:lnTo>
                  <a:lnTo>
                    <a:pt x="f2218" y="f2216"/>
                  </a:lnTo>
                  <a:lnTo>
                    <a:pt x="f2218" y="f2215"/>
                  </a:lnTo>
                  <a:lnTo>
                    <a:pt x="f2211" y="f2212"/>
                  </a:lnTo>
                  <a:close/>
                </a:path>
                <a:path w="6172200" h="1781175">
                  <a:moveTo>
                    <a:pt x="f2219" y="f2212"/>
                  </a:moveTo>
                  <a:lnTo>
                    <a:pt x="f2220" y="f2212"/>
                  </a:lnTo>
                  <a:lnTo>
                    <a:pt x="f2221" y="f2215"/>
                  </a:lnTo>
                  <a:lnTo>
                    <a:pt x="f2221" y="f2216"/>
                  </a:lnTo>
                  <a:lnTo>
                    <a:pt x="f2220" y="f2217"/>
                  </a:lnTo>
                  <a:lnTo>
                    <a:pt x="f2219" y="f2217"/>
                  </a:lnTo>
                  <a:lnTo>
                    <a:pt x="f1914" y="f2216"/>
                  </a:lnTo>
                  <a:lnTo>
                    <a:pt x="f1914" y="f2215"/>
                  </a:lnTo>
                  <a:lnTo>
                    <a:pt x="f2219" y="f2212"/>
                  </a:lnTo>
                  <a:close/>
                </a:path>
                <a:path w="6172200" h="1781175">
                  <a:moveTo>
                    <a:pt x="f2222" y="f2212"/>
                  </a:moveTo>
                  <a:lnTo>
                    <a:pt x="f2223" y="f2212"/>
                  </a:lnTo>
                  <a:lnTo>
                    <a:pt x="f2224" y="f2215"/>
                  </a:lnTo>
                  <a:lnTo>
                    <a:pt x="f2224" y="f2216"/>
                  </a:lnTo>
                  <a:lnTo>
                    <a:pt x="f2223" y="f2217"/>
                  </a:lnTo>
                  <a:lnTo>
                    <a:pt x="f2222" y="f2217"/>
                  </a:lnTo>
                  <a:lnTo>
                    <a:pt x="f2225" y="f2216"/>
                  </a:lnTo>
                  <a:lnTo>
                    <a:pt x="f2225" y="f2215"/>
                  </a:lnTo>
                  <a:lnTo>
                    <a:pt x="f2222" y="f2212"/>
                  </a:lnTo>
                  <a:close/>
                </a:path>
                <a:path w="6172200" h="1781175">
                  <a:moveTo>
                    <a:pt x="f2226" y="f2227"/>
                  </a:moveTo>
                  <a:lnTo>
                    <a:pt x="f2228" y="f2227"/>
                  </a:lnTo>
                  <a:lnTo>
                    <a:pt x="f2079" y="f2229"/>
                  </a:lnTo>
                  <a:lnTo>
                    <a:pt x="f2079" y="f2230"/>
                  </a:lnTo>
                  <a:lnTo>
                    <a:pt x="f2228" y="f2231"/>
                  </a:lnTo>
                  <a:lnTo>
                    <a:pt x="f2226" y="f2231"/>
                  </a:lnTo>
                  <a:lnTo>
                    <a:pt x="f1096" y="f2230"/>
                  </a:lnTo>
                  <a:lnTo>
                    <a:pt x="f1096" y="f2229"/>
                  </a:lnTo>
                  <a:lnTo>
                    <a:pt x="f2226" y="f2227"/>
                  </a:lnTo>
                  <a:close/>
                </a:path>
                <a:path w="6172200" h="1781175">
                  <a:moveTo>
                    <a:pt x="f2232" y="f2227"/>
                  </a:moveTo>
                  <a:lnTo>
                    <a:pt x="f2233" y="f2227"/>
                  </a:lnTo>
                  <a:lnTo>
                    <a:pt x="f2234" y="f2229"/>
                  </a:lnTo>
                  <a:lnTo>
                    <a:pt x="f2234" y="f2230"/>
                  </a:lnTo>
                  <a:lnTo>
                    <a:pt x="f2233" y="f2231"/>
                  </a:lnTo>
                  <a:lnTo>
                    <a:pt x="f2232" y="f2231"/>
                  </a:lnTo>
                  <a:lnTo>
                    <a:pt x="f2235" y="f2230"/>
                  </a:lnTo>
                  <a:lnTo>
                    <a:pt x="f2235" y="f2229"/>
                  </a:lnTo>
                  <a:lnTo>
                    <a:pt x="f2232" y="f2227"/>
                  </a:lnTo>
                  <a:close/>
                </a:path>
                <a:path w="6172200" h="1781175">
                  <a:moveTo>
                    <a:pt x="f2236" y="f2227"/>
                  </a:moveTo>
                  <a:lnTo>
                    <a:pt x="f2237" y="f2227"/>
                  </a:lnTo>
                  <a:lnTo>
                    <a:pt x="f2238" y="f2229"/>
                  </a:lnTo>
                  <a:lnTo>
                    <a:pt x="f2238" y="f2230"/>
                  </a:lnTo>
                  <a:lnTo>
                    <a:pt x="f2237" y="f2231"/>
                  </a:lnTo>
                  <a:lnTo>
                    <a:pt x="f2236" y="f2231"/>
                  </a:lnTo>
                  <a:lnTo>
                    <a:pt x="f2239" y="f2230"/>
                  </a:lnTo>
                  <a:lnTo>
                    <a:pt x="f2239" y="f2229"/>
                  </a:lnTo>
                  <a:lnTo>
                    <a:pt x="f2236" y="f2227"/>
                  </a:lnTo>
                  <a:close/>
                </a:path>
                <a:path w="6172200" h="1781175">
                  <a:moveTo>
                    <a:pt x="f2240" y="f2227"/>
                  </a:moveTo>
                  <a:lnTo>
                    <a:pt x="f2241" y="f2227"/>
                  </a:lnTo>
                  <a:lnTo>
                    <a:pt x="f1356" y="f2229"/>
                  </a:lnTo>
                  <a:lnTo>
                    <a:pt x="f1356" y="f2230"/>
                  </a:lnTo>
                  <a:lnTo>
                    <a:pt x="f2241" y="f2231"/>
                  </a:lnTo>
                  <a:lnTo>
                    <a:pt x="f2240" y="f2231"/>
                  </a:lnTo>
                  <a:lnTo>
                    <a:pt x="f1077" y="f2230"/>
                  </a:lnTo>
                  <a:lnTo>
                    <a:pt x="f1077" y="f2229"/>
                  </a:lnTo>
                  <a:lnTo>
                    <a:pt x="f2240" y="f2227"/>
                  </a:lnTo>
                  <a:close/>
                </a:path>
                <a:path w="6172200" h="1781175">
                  <a:moveTo>
                    <a:pt x="f2242" y="f2227"/>
                  </a:moveTo>
                  <a:lnTo>
                    <a:pt x="f2243" y="f2227"/>
                  </a:lnTo>
                  <a:lnTo>
                    <a:pt x="f2244" y="f2229"/>
                  </a:lnTo>
                  <a:lnTo>
                    <a:pt x="f2244" y="f2230"/>
                  </a:lnTo>
                  <a:lnTo>
                    <a:pt x="f2243" y="f2231"/>
                  </a:lnTo>
                  <a:lnTo>
                    <a:pt x="f2242" y="f2231"/>
                  </a:lnTo>
                  <a:lnTo>
                    <a:pt x="f2245" y="f2230"/>
                  </a:lnTo>
                  <a:lnTo>
                    <a:pt x="f2245" y="f2229"/>
                  </a:lnTo>
                  <a:lnTo>
                    <a:pt x="f2242" y="f2227"/>
                  </a:lnTo>
                  <a:close/>
                </a:path>
                <a:path w="6172200" h="1781175">
                  <a:moveTo>
                    <a:pt x="f2246" y="f2247"/>
                  </a:moveTo>
                  <a:lnTo>
                    <a:pt x="f2248" y="f2247"/>
                  </a:lnTo>
                  <a:lnTo>
                    <a:pt x="f1370" y="f2249"/>
                  </a:lnTo>
                  <a:lnTo>
                    <a:pt x="f1370" y="f2250"/>
                  </a:lnTo>
                  <a:lnTo>
                    <a:pt x="f2248" y="f2185"/>
                  </a:lnTo>
                  <a:lnTo>
                    <a:pt x="f2246" y="f2185"/>
                  </a:lnTo>
                  <a:lnTo>
                    <a:pt x="f2251" y="f2250"/>
                  </a:lnTo>
                  <a:lnTo>
                    <a:pt x="f2251" y="f2249"/>
                  </a:lnTo>
                  <a:lnTo>
                    <a:pt x="f2246" y="f2247"/>
                  </a:lnTo>
                  <a:close/>
                </a:path>
                <a:path w="6172200" h="1781175">
                  <a:moveTo>
                    <a:pt x="f2252" y="f2247"/>
                  </a:moveTo>
                  <a:lnTo>
                    <a:pt x="f2253" y="f2247"/>
                  </a:lnTo>
                  <a:lnTo>
                    <a:pt x="f536" y="f2249"/>
                  </a:lnTo>
                  <a:lnTo>
                    <a:pt x="f536" y="f2250"/>
                  </a:lnTo>
                  <a:lnTo>
                    <a:pt x="f2253" y="f2185"/>
                  </a:lnTo>
                  <a:lnTo>
                    <a:pt x="f2252" y="f2185"/>
                  </a:lnTo>
                  <a:lnTo>
                    <a:pt x="f2254" y="f2250"/>
                  </a:lnTo>
                  <a:lnTo>
                    <a:pt x="f2254" y="f2249"/>
                  </a:lnTo>
                  <a:lnTo>
                    <a:pt x="f2252" y="f2247"/>
                  </a:lnTo>
                  <a:close/>
                </a:path>
                <a:path w="6172200" h="1781175">
                  <a:moveTo>
                    <a:pt x="f2255" y="f2247"/>
                  </a:moveTo>
                  <a:lnTo>
                    <a:pt x="f2256" y="f2247"/>
                  </a:lnTo>
                  <a:lnTo>
                    <a:pt x="f2257" y="f2249"/>
                  </a:lnTo>
                  <a:lnTo>
                    <a:pt x="f2257" y="f2250"/>
                  </a:lnTo>
                  <a:lnTo>
                    <a:pt x="f2256" y="f2185"/>
                  </a:lnTo>
                  <a:lnTo>
                    <a:pt x="f2255" y="f2185"/>
                  </a:lnTo>
                  <a:lnTo>
                    <a:pt x="f2258" y="f2250"/>
                  </a:lnTo>
                  <a:lnTo>
                    <a:pt x="f2258" y="f2249"/>
                  </a:lnTo>
                  <a:lnTo>
                    <a:pt x="f2255" y="f2247"/>
                  </a:lnTo>
                  <a:close/>
                </a:path>
                <a:path w="6172200" h="1781175">
                  <a:moveTo>
                    <a:pt x="f2259" y="f2247"/>
                  </a:moveTo>
                  <a:lnTo>
                    <a:pt x="f2260" y="f2247"/>
                  </a:lnTo>
                  <a:lnTo>
                    <a:pt x="f2261" y="f2249"/>
                  </a:lnTo>
                  <a:lnTo>
                    <a:pt x="f2261" y="f2250"/>
                  </a:lnTo>
                  <a:lnTo>
                    <a:pt x="f2260" y="f2185"/>
                  </a:lnTo>
                  <a:lnTo>
                    <a:pt x="f2259" y="f2185"/>
                  </a:lnTo>
                  <a:lnTo>
                    <a:pt x="f2262" y="f2250"/>
                  </a:lnTo>
                  <a:lnTo>
                    <a:pt x="f2262" y="f2249"/>
                  </a:lnTo>
                  <a:lnTo>
                    <a:pt x="f2259" y="f2247"/>
                  </a:lnTo>
                  <a:close/>
                </a:path>
                <a:path w="6172200" h="1781175">
                  <a:moveTo>
                    <a:pt x="f2263" y="f2264"/>
                  </a:moveTo>
                  <a:lnTo>
                    <a:pt x="f2265" y="f2264"/>
                  </a:lnTo>
                  <a:lnTo>
                    <a:pt x="f1580" y="f2266"/>
                  </a:lnTo>
                  <a:lnTo>
                    <a:pt x="f1580" y="f2267"/>
                  </a:lnTo>
                  <a:lnTo>
                    <a:pt x="f2265" y="f2197"/>
                  </a:lnTo>
                  <a:lnTo>
                    <a:pt x="f2263" y="f2197"/>
                  </a:lnTo>
                  <a:lnTo>
                    <a:pt x="f1440" y="f2267"/>
                  </a:lnTo>
                  <a:lnTo>
                    <a:pt x="f1440" y="f2266"/>
                  </a:lnTo>
                  <a:lnTo>
                    <a:pt x="f2263" y="f2264"/>
                  </a:lnTo>
                  <a:close/>
                </a:path>
                <a:path w="6172200" h="1781175">
                  <a:moveTo>
                    <a:pt x="f2268" y="f2264"/>
                  </a:moveTo>
                  <a:lnTo>
                    <a:pt x="f2269" y="f2264"/>
                  </a:lnTo>
                  <a:lnTo>
                    <a:pt x="f2270" y="f2266"/>
                  </a:lnTo>
                  <a:lnTo>
                    <a:pt x="f2270" y="f2267"/>
                  </a:lnTo>
                  <a:lnTo>
                    <a:pt x="f2269" y="f2197"/>
                  </a:lnTo>
                  <a:lnTo>
                    <a:pt x="f2268" y="f2197"/>
                  </a:lnTo>
                  <a:lnTo>
                    <a:pt x="f2271" y="f2267"/>
                  </a:lnTo>
                  <a:lnTo>
                    <a:pt x="f2271" y="f2266"/>
                  </a:lnTo>
                  <a:lnTo>
                    <a:pt x="f2268" y="f2264"/>
                  </a:lnTo>
                  <a:close/>
                </a:path>
                <a:path w="6172200" h="1781175">
                  <a:moveTo>
                    <a:pt x="f880" y="f2264"/>
                  </a:moveTo>
                  <a:lnTo>
                    <a:pt x="f882" y="f2264"/>
                  </a:lnTo>
                  <a:lnTo>
                    <a:pt x="f883" y="f2272"/>
                  </a:lnTo>
                  <a:lnTo>
                    <a:pt x="f883" y="f2273"/>
                  </a:lnTo>
                  <a:lnTo>
                    <a:pt x="f882" y="f2206"/>
                  </a:lnTo>
                  <a:lnTo>
                    <a:pt x="f880" y="f2206"/>
                  </a:lnTo>
                  <a:lnTo>
                    <a:pt x="f886" y="f2273"/>
                  </a:lnTo>
                  <a:lnTo>
                    <a:pt x="f886" y="f2272"/>
                  </a:lnTo>
                  <a:lnTo>
                    <a:pt x="f880" y="f2264"/>
                  </a:lnTo>
                  <a:close/>
                </a:path>
                <a:path w="6172200" h="1781175">
                  <a:moveTo>
                    <a:pt x="f2274" y="f2275"/>
                  </a:moveTo>
                  <a:lnTo>
                    <a:pt x="f2276" y="f2275"/>
                  </a:lnTo>
                  <a:lnTo>
                    <a:pt x="f2277" y="f2278"/>
                  </a:lnTo>
                  <a:lnTo>
                    <a:pt x="f2277" y="f2279"/>
                  </a:lnTo>
                  <a:lnTo>
                    <a:pt x="f2276" y="f2280"/>
                  </a:lnTo>
                  <a:lnTo>
                    <a:pt x="f2274" y="f2280"/>
                  </a:lnTo>
                  <a:lnTo>
                    <a:pt x="f1515" y="f2279"/>
                  </a:lnTo>
                  <a:lnTo>
                    <a:pt x="f1515" y="f2278"/>
                  </a:lnTo>
                  <a:lnTo>
                    <a:pt x="f2274" y="f2275"/>
                  </a:lnTo>
                  <a:close/>
                </a:path>
                <a:path w="6172200" h="1781175">
                  <a:moveTo>
                    <a:pt x="f2281" y="f2275"/>
                  </a:moveTo>
                  <a:lnTo>
                    <a:pt x="f2282" y="f2275"/>
                  </a:lnTo>
                  <a:lnTo>
                    <a:pt x="f2283" y="f2278"/>
                  </a:lnTo>
                  <a:lnTo>
                    <a:pt x="f2283" y="f2279"/>
                  </a:lnTo>
                  <a:lnTo>
                    <a:pt x="f2282" y="f2280"/>
                  </a:lnTo>
                  <a:lnTo>
                    <a:pt x="f2281" y="f2280"/>
                  </a:lnTo>
                  <a:lnTo>
                    <a:pt x="f2284" y="f2279"/>
                  </a:lnTo>
                  <a:lnTo>
                    <a:pt x="f2284" y="f2278"/>
                  </a:lnTo>
                  <a:lnTo>
                    <a:pt x="f2281" y="f2275"/>
                  </a:lnTo>
                  <a:close/>
                </a:path>
                <a:path w="6172200" h="1781175">
                  <a:moveTo>
                    <a:pt x="f1560" y="f2275"/>
                  </a:moveTo>
                  <a:lnTo>
                    <a:pt x="f1562" y="f2275"/>
                  </a:lnTo>
                  <a:lnTo>
                    <a:pt x="f1563" y="f2278"/>
                  </a:lnTo>
                  <a:lnTo>
                    <a:pt x="f1563" y="f2279"/>
                  </a:lnTo>
                  <a:lnTo>
                    <a:pt x="f1562" y="f2280"/>
                  </a:lnTo>
                  <a:lnTo>
                    <a:pt x="f1560" y="f2280"/>
                  </a:lnTo>
                  <a:lnTo>
                    <a:pt x="f1566" y="f2279"/>
                  </a:lnTo>
                  <a:lnTo>
                    <a:pt x="f1566" y="f2278"/>
                  </a:lnTo>
                  <a:lnTo>
                    <a:pt x="f1560" y="f2275"/>
                  </a:lnTo>
                  <a:close/>
                </a:path>
                <a:path w="6172200" h="1781175">
                  <a:moveTo>
                    <a:pt x="f2094" y="f2275"/>
                  </a:moveTo>
                  <a:lnTo>
                    <a:pt x="f2095" y="f2275"/>
                  </a:lnTo>
                  <a:lnTo>
                    <a:pt x="f352" y="f2278"/>
                  </a:lnTo>
                  <a:lnTo>
                    <a:pt x="f352" y="f2279"/>
                  </a:lnTo>
                  <a:lnTo>
                    <a:pt x="f2095" y="f2280"/>
                  </a:lnTo>
                  <a:lnTo>
                    <a:pt x="f2094" y="f2280"/>
                  </a:lnTo>
                  <a:lnTo>
                    <a:pt x="f2096" y="f2279"/>
                  </a:lnTo>
                  <a:lnTo>
                    <a:pt x="f2096" y="f2278"/>
                  </a:lnTo>
                  <a:lnTo>
                    <a:pt x="f2094" y="f2275"/>
                  </a:lnTo>
                  <a:close/>
                </a:path>
                <a:path w="6172200" h="1781175">
                  <a:moveTo>
                    <a:pt x="f873" y="f2285"/>
                  </a:moveTo>
                  <a:lnTo>
                    <a:pt x="f875" y="f2285"/>
                  </a:lnTo>
                  <a:lnTo>
                    <a:pt x="f876" y="f2286"/>
                  </a:lnTo>
                  <a:lnTo>
                    <a:pt x="f876" y="f2287"/>
                  </a:lnTo>
                  <a:lnTo>
                    <a:pt x="f875" y="f2206"/>
                  </a:lnTo>
                  <a:lnTo>
                    <a:pt x="f873" y="f2206"/>
                  </a:lnTo>
                  <a:lnTo>
                    <a:pt x="f879" y="f2287"/>
                  </a:lnTo>
                  <a:lnTo>
                    <a:pt x="f879" y="f2286"/>
                  </a:lnTo>
                  <a:lnTo>
                    <a:pt x="f873" y="f2285"/>
                  </a:lnTo>
                  <a:close/>
                </a:path>
                <a:path w="6172200" h="1781175">
                  <a:moveTo>
                    <a:pt x="f2288" y="f2285"/>
                  </a:moveTo>
                  <a:lnTo>
                    <a:pt x="f2289" y="f2285"/>
                  </a:lnTo>
                  <a:lnTo>
                    <a:pt x="f944" y="f2286"/>
                  </a:lnTo>
                  <a:lnTo>
                    <a:pt x="f944" y="f2287"/>
                  </a:lnTo>
                  <a:lnTo>
                    <a:pt x="f2289" y="f2206"/>
                  </a:lnTo>
                  <a:lnTo>
                    <a:pt x="f2288" y="f2206"/>
                  </a:lnTo>
                  <a:lnTo>
                    <a:pt x="f834" y="f2287"/>
                  </a:lnTo>
                  <a:lnTo>
                    <a:pt x="f834" y="f2286"/>
                  </a:lnTo>
                  <a:lnTo>
                    <a:pt x="f2288" y="f2285"/>
                  </a:lnTo>
                  <a:close/>
                </a:path>
                <a:path w="6172200" h="1781175">
                  <a:moveTo>
                    <a:pt x="f2290" y="f2285"/>
                  </a:moveTo>
                  <a:lnTo>
                    <a:pt x="f2291" y="f2285"/>
                  </a:lnTo>
                  <a:lnTo>
                    <a:pt x="f1295" y="f2286"/>
                  </a:lnTo>
                  <a:lnTo>
                    <a:pt x="f1295" y="f2287"/>
                  </a:lnTo>
                  <a:lnTo>
                    <a:pt x="f2291" y="f2206"/>
                  </a:lnTo>
                  <a:lnTo>
                    <a:pt x="f2290" y="f2206"/>
                  </a:lnTo>
                  <a:lnTo>
                    <a:pt x="f2292" y="f2287"/>
                  </a:lnTo>
                  <a:lnTo>
                    <a:pt x="f2292" y="f2286"/>
                  </a:lnTo>
                  <a:lnTo>
                    <a:pt x="f2290" y="f2285"/>
                  </a:lnTo>
                  <a:close/>
                </a:path>
                <a:path w="6172200" h="1781175">
                  <a:moveTo>
                    <a:pt x="f2293" y="f2294"/>
                  </a:moveTo>
                  <a:lnTo>
                    <a:pt x="f2295" y="f2294"/>
                  </a:lnTo>
                  <a:lnTo>
                    <a:pt x="f187" y="f2296"/>
                  </a:lnTo>
                  <a:lnTo>
                    <a:pt x="f187" y="f2297"/>
                  </a:lnTo>
                  <a:lnTo>
                    <a:pt x="f2295" y="f2212"/>
                  </a:lnTo>
                  <a:lnTo>
                    <a:pt x="f2293" y="f2212"/>
                  </a:lnTo>
                  <a:lnTo>
                    <a:pt x="f267" y="f2297"/>
                  </a:lnTo>
                  <a:lnTo>
                    <a:pt x="f267" y="f2296"/>
                  </a:lnTo>
                  <a:lnTo>
                    <a:pt x="f2293" y="f2294"/>
                  </a:lnTo>
                  <a:close/>
                </a:path>
                <a:path w="6172200" h="1781175">
                  <a:moveTo>
                    <a:pt x="f2298" y="f2294"/>
                  </a:moveTo>
                  <a:lnTo>
                    <a:pt x="f2299" y="f2294"/>
                  </a:lnTo>
                  <a:lnTo>
                    <a:pt x="f2300" y="f2296"/>
                  </a:lnTo>
                  <a:lnTo>
                    <a:pt x="f2300" y="f2297"/>
                  </a:lnTo>
                  <a:lnTo>
                    <a:pt x="f2299" y="f2212"/>
                  </a:lnTo>
                  <a:lnTo>
                    <a:pt x="f2298" y="f2212"/>
                  </a:lnTo>
                  <a:lnTo>
                    <a:pt x="f827" y="f2297"/>
                  </a:lnTo>
                  <a:lnTo>
                    <a:pt x="f827" y="f2296"/>
                  </a:lnTo>
                  <a:lnTo>
                    <a:pt x="f2298" y="f2294"/>
                  </a:lnTo>
                  <a:close/>
                </a:path>
                <a:path w="6172200" h="1781175">
                  <a:moveTo>
                    <a:pt x="f2301" y="f2"/>
                  </a:moveTo>
                  <a:lnTo>
                    <a:pt x="f2302" y="f2"/>
                  </a:lnTo>
                  <a:lnTo>
                    <a:pt x="f2303" y="f2285"/>
                  </a:lnTo>
                  <a:lnTo>
                    <a:pt x="f2303" y="f2304"/>
                  </a:lnTo>
                  <a:lnTo>
                    <a:pt x="f2305" y="f2247"/>
                  </a:lnTo>
                  <a:lnTo>
                    <a:pt x="f2306" y="f2247"/>
                  </a:lnTo>
                  <a:lnTo>
                    <a:pt x="f2307" y="f2304"/>
                  </a:lnTo>
                  <a:lnTo>
                    <a:pt x="f2307" y="f2285"/>
                  </a:lnTo>
                  <a:lnTo>
                    <a:pt x="f2301" y="f2"/>
                  </a:lnTo>
                  <a:close/>
                </a:path>
                <a:path w="6172200" h="1781175">
                  <a:moveTo>
                    <a:pt x="f2308" y="f2"/>
                  </a:moveTo>
                  <a:lnTo>
                    <a:pt x="f2309" y="f2"/>
                  </a:lnTo>
                  <a:lnTo>
                    <a:pt x="f2310" y="f2294"/>
                  </a:lnTo>
                  <a:lnTo>
                    <a:pt x="f2308" y="f2"/>
                  </a:lnTo>
                  <a:close/>
                </a:path>
                <a:path w="6172200" h="1781175">
                  <a:moveTo>
                    <a:pt x="f2311" y="f2"/>
                  </a:moveTo>
                  <a:lnTo>
                    <a:pt x="f2312" y="f2"/>
                  </a:lnTo>
                  <a:lnTo>
                    <a:pt x="f2313" y="f2314"/>
                  </a:lnTo>
                  <a:lnTo>
                    <a:pt x="f2315" y="f2316"/>
                  </a:lnTo>
                  <a:lnTo>
                    <a:pt x="f2317" y="f2275"/>
                  </a:lnTo>
                  <a:lnTo>
                    <a:pt x="f2318" y="f2275"/>
                  </a:lnTo>
                  <a:lnTo>
                    <a:pt x="f2319" y="f2316"/>
                  </a:lnTo>
                  <a:lnTo>
                    <a:pt x="f2320" y="f2314"/>
                  </a:lnTo>
                  <a:lnTo>
                    <a:pt x="f2311" y="f2"/>
                  </a:lnTo>
                  <a:close/>
                </a:path>
                <a:path w="6172200" h="1781175">
                  <a:moveTo>
                    <a:pt x="f2321" y="f2"/>
                  </a:moveTo>
                  <a:lnTo>
                    <a:pt x="f2322" y="f2"/>
                  </a:lnTo>
                  <a:lnTo>
                    <a:pt x="f421" y="f2294"/>
                  </a:lnTo>
                  <a:lnTo>
                    <a:pt x="f2321" y="f2"/>
                  </a:lnTo>
                  <a:close/>
                </a:path>
                <a:path w="6172200" h="1781175">
                  <a:moveTo>
                    <a:pt x="f2323" y="f2"/>
                  </a:moveTo>
                  <a:lnTo>
                    <a:pt x="f2324" y="f2"/>
                  </a:lnTo>
                  <a:lnTo>
                    <a:pt x="f2325" y="f2314"/>
                  </a:lnTo>
                  <a:lnTo>
                    <a:pt x="f2326" y="f2316"/>
                  </a:lnTo>
                  <a:lnTo>
                    <a:pt x="f2327" y="f2275"/>
                  </a:lnTo>
                  <a:lnTo>
                    <a:pt x="f2328" y="f2275"/>
                  </a:lnTo>
                  <a:lnTo>
                    <a:pt x="f2329" y="f2316"/>
                  </a:lnTo>
                  <a:lnTo>
                    <a:pt x="f2330" y="f2314"/>
                  </a:lnTo>
                  <a:lnTo>
                    <a:pt x="f2323" y="f2"/>
                  </a:lnTo>
                  <a:close/>
                </a:path>
                <a:path w="6172200" h="1781175">
                  <a:moveTo>
                    <a:pt x="f2331" y="f2"/>
                  </a:moveTo>
                  <a:lnTo>
                    <a:pt x="f2332" y="f2"/>
                  </a:lnTo>
                  <a:lnTo>
                    <a:pt x="f2333" y="f2314"/>
                  </a:lnTo>
                  <a:lnTo>
                    <a:pt x="f2334" y="f2316"/>
                  </a:lnTo>
                  <a:lnTo>
                    <a:pt x="f2335" y="f2275"/>
                  </a:lnTo>
                  <a:lnTo>
                    <a:pt x="f2336" y="f2275"/>
                  </a:lnTo>
                  <a:lnTo>
                    <a:pt x="f2337" y="f2316"/>
                  </a:lnTo>
                  <a:lnTo>
                    <a:pt x="f2338" y="f2314"/>
                  </a:lnTo>
                  <a:lnTo>
                    <a:pt x="f2331" y="f2"/>
                  </a:lnTo>
                  <a:close/>
                </a:path>
                <a:path w="6172200" h="1781175">
                  <a:moveTo>
                    <a:pt x="f2339" y="f2"/>
                  </a:moveTo>
                  <a:lnTo>
                    <a:pt x="f1184" y="f2"/>
                  </a:lnTo>
                  <a:lnTo>
                    <a:pt x="f2340" y="f2294"/>
                  </a:lnTo>
                  <a:lnTo>
                    <a:pt x="f2340" y="f2316"/>
                  </a:lnTo>
                  <a:lnTo>
                    <a:pt x="f2341" y="f2264"/>
                  </a:lnTo>
                  <a:lnTo>
                    <a:pt x="f2342" y="f2264"/>
                  </a:lnTo>
                  <a:lnTo>
                    <a:pt x="f1637" y="f2316"/>
                  </a:lnTo>
                  <a:lnTo>
                    <a:pt x="f1637" y="f2294"/>
                  </a:lnTo>
                  <a:lnTo>
                    <a:pt x="f2339" y="f2"/>
                  </a:lnTo>
                  <a:close/>
                </a:path>
                <a:path w="6172200" h="1781175">
                  <a:moveTo>
                    <a:pt x="f2343" y="f2"/>
                  </a:moveTo>
                  <a:lnTo>
                    <a:pt x="f1854" y="f2"/>
                  </a:lnTo>
                  <a:lnTo>
                    <a:pt x="f2344" y="f2294"/>
                  </a:lnTo>
                  <a:lnTo>
                    <a:pt x="f2344" y="f2316"/>
                  </a:lnTo>
                  <a:lnTo>
                    <a:pt x="f2345" y="f2264"/>
                  </a:lnTo>
                  <a:lnTo>
                    <a:pt x="f2346" y="f2264"/>
                  </a:lnTo>
                  <a:lnTo>
                    <a:pt x="f806" y="f2316"/>
                  </a:lnTo>
                  <a:lnTo>
                    <a:pt x="f806" y="f2294"/>
                  </a:lnTo>
                  <a:lnTo>
                    <a:pt x="f2343" y="f2"/>
                  </a:lnTo>
                  <a:close/>
                </a:path>
                <a:path w="6172200" h="1781175">
                  <a:moveTo>
                    <a:pt x="f2347" y="f2"/>
                  </a:moveTo>
                  <a:lnTo>
                    <a:pt x="f2348" y="f2"/>
                  </a:lnTo>
                  <a:lnTo>
                    <a:pt x="f2140" y="f2285"/>
                  </a:lnTo>
                  <a:lnTo>
                    <a:pt x="f2140" y="f2304"/>
                  </a:lnTo>
                  <a:lnTo>
                    <a:pt x="f2349" y="f2247"/>
                  </a:lnTo>
                  <a:lnTo>
                    <a:pt x="f2350" y="f2247"/>
                  </a:lnTo>
                  <a:lnTo>
                    <a:pt x="f2351" y="f2304"/>
                  </a:lnTo>
                  <a:lnTo>
                    <a:pt x="f2351" y="f2285"/>
                  </a:lnTo>
                  <a:lnTo>
                    <a:pt x="f2347" y="f2"/>
                  </a:lnTo>
                  <a:close/>
                </a:path>
                <a:path w="6172200" h="1781175">
                  <a:moveTo>
                    <a:pt x="f2352" y="f2"/>
                  </a:moveTo>
                  <a:lnTo>
                    <a:pt x="f2353" y="f2"/>
                  </a:lnTo>
                  <a:lnTo>
                    <a:pt x="f2354" y="f2355"/>
                  </a:lnTo>
                  <a:lnTo>
                    <a:pt x="f838" y="f2356"/>
                  </a:lnTo>
                  <a:lnTo>
                    <a:pt x="f1830" y="f2357"/>
                  </a:lnTo>
                  <a:lnTo>
                    <a:pt x="f1830" y="f2358"/>
                  </a:lnTo>
                  <a:lnTo>
                    <a:pt x="f2359" y="f2227"/>
                  </a:lnTo>
                  <a:lnTo>
                    <a:pt x="f2360" y="f2227"/>
                  </a:lnTo>
                  <a:lnTo>
                    <a:pt x="f1699" y="f2358"/>
                  </a:lnTo>
                  <a:lnTo>
                    <a:pt x="f1699" y="f2357"/>
                  </a:lnTo>
                  <a:lnTo>
                    <a:pt x="f2361" y="f2356"/>
                  </a:lnTo>
                  <a:lnTo>
                    <a:pt x="f2362" y="f2355"/>
                  </a:lnTo>
                  <a:lnTo>
                    <a:pt x="f2352" y="f2"/>
                  </a:lnTo>
                  <a:close/>
                </a:path>
                <a:path w="6172200" h="1781175">
                  <a:moveTo>
                    <a:pt x="f2363" y="f2"/>
                  </a:moveTo>
                  <a:lnTo>
                    <a:pt x="f2364" y="f2"/>
                  </a:lnTo>
                  <a:lnTo>
                    <a:pt x="f2365" y="f2314"/>
                  </a:lnTo>
                  <a:lnTo>
                    <a:pt x="f2366" y="f2316"/>
                  </a:lnTo>
                  <a:lnTo>
                    <a:pt x="f2367" y="f2275"/>
                  </a:lnTo>
                  <a:lnTo>
                    <a:pt x="f43" y="f2275"/>
                  </a:lnTo>
                  <a:lnTo>
                    <a:pt x="f2368" y="f2316"/>
                  </a:lnTo>
                  <a:lnTo>
                    <a:pt x="f2369" y="f2314"/>
                  </a:lnTo>
                  <a:lnTo>
                    <a:pt x="f2363" y="f2"/>
                  </a:lnTo>
                  <a:close/>
                </a:path>
                <a:path w="6172200" h="1781175">
                  <a:moveTo>
                    <a:pt x="f2370" y="f2"/>
                  </a:moveTo>
                  <a:lnTo>
                    <a:pt x="f2371" y="f2"/>
                  </a:lnTo>
                  <a:lnTo>
                    <a:pt x="f2372" y="f2314"/>
                  </a:lnTo>
                  <a:lnTo>
                    <a:pt x="f2373" y="f2316"/>
                  </a:lnTo>
                  <a:lnTo>
                    <a:pt x="f2374" y="f2275"/>
                  </a:lnTo>
                  <a:lnTo>
                    <a:pt x="f2375" y="f2275"/>
                  </a:lnTo>
                  <a:lnTo>
                    <a:pt x="f2376" y="f2316"/>
                  </a:lnTo>
                  <a:lnTo>
                    <a:pt x="f2377" y="f2314"/>
                  </a:lnTo>
                  <a:lnTo>
                    <a:pt x="f2370" y="f2"/>
                  </a:lnTo>
                  <a:close/>
                </a:path>
                <a:path w="6172200" h="1781175">
                  <a:moveTo>
                    <a:pt x="f2378" y="f2"/>
                  </a:moveTo>
                  <a:lnTo>
                    <a:pt x="f477" y="f2"/>
                  </a:lnTo>
                  <a:lnTo>
                    <a:pt x="f2379" y="f2314"/>
                  </a:lnTo>
                  <a:lnTo>
                    <a:pt x="f2380" y="f2316"/>
                  </a:lnTo>
                  <a:lnTo>
                    <a:pt x="f2381" y="f2275"/>
                  </a:lnTo>
                  <a:lnTo>
                    <a:pt x="f2382" y="f2275"/>
                  </a:lnTo>
                  <a:lnTo>
                    <a:pt x="f2383" y="f2316"/>
                  </a:lnTo>
                  <a:lnTo>
                    <a:pt x="f2384" y="f2314"/>
                  </a:lnTo>
                  <a:lnTo>
                    <a:pt x="f2378" y="f2"/>
                  </a:lnTo>
                  <a:close/>
                </a:path>
                <a:path w="6172200" h="1781175">
                  <a:moveTo>
                    <a:pt x="f2385" y="f2"/>
                  </a:moveTo>
                  <a:lnTo>
                    <a:pt x="f2386" y="f2"/>
                  </a:lnTo>
                  <a:lnTo>
                    <a:pt x="f2387" y="f2294"/>
                  </a:lnTo>
                  <a:lnTo>
                    <a:pt x="f2385" y="f2"/>
                  </a:lnTo>
                  <a:close/>
                </a:path>
              </a:pathLst>
            </a:custGeom>
            <a:solidFill>
              <a:srgbClr val="FFFFFF">
                <a:alpha val="39999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0" y="2390771"/>
              <a:ext cx="608962" cy="141922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08965"/>
                <a:gd name="f4" fmla="val 1419225"/>
                <a:gd name="f5" fmla="val 7706"/>
                <a:gd name="f6" fmla="val 1417320"/>
                <a:gd name="f7" fmla="val 57416"/>
                <a:gd name="f8" fmla="val 1397401"/>
                <a:gd name="f9" fmla="val 105133"/>
                <a:gd name="f10" fmla="val 1372697"/>
                <a:gd name="f11" fmla="val 150213"/>
                <a:gd name="f12" fmla="val 1343665"/>
                <a:gd name="f13" fmla="val 192011"/>
                <a:gd name="f14" fmla="val 1310761"/>
                <a:gd name="f15" fmla="val 229882"/>
                <a:gd name="f16" fmla="val 1274445"/>
                <a:gd name="f17" fmla="val 261716"/>
                <a:gd name="f18" fmla="val 1238308"/>
                <a:gd name="f19" fmla="val 290756"/>
                <a:gd name="f20" fmla="val 1200218"/>
                <a:gd name="f21" fmla="val 317042"/>
                <a:gd name="f22" fmla="val 1160338"/>
                <a:gd name="f23" fmla="val 340614"/>
                <a:gd name="f24" fmla="val 1118829"/>
                <a:gd name="f25" fmla="val 361513"/>
                <a:gd name="f26" fmla="val 1075854"/>
                <a:gd name="f27" fmla="val 379778"/>
                <a:gd name="f28" fmla="val 1031575"/>
                <a:gd name="f29" fmla="val 398542"/>
                <a:gd name="f30" fmla="val 976808"/>
                <a:gd name="f31" fmla="val 405866"/>
                <a:gd name="f32" fmla="val 949198"/>
                <a:gd name="f33" fmla="val 414120"/>
                <a:gd name="f34" fmla="val 920484"/>
                <a:gd name="f35" fmla="val 424975"/>
                <a:gd name="f36" fmla="val 893032"/>
                <a:gd name="f37" fmla="val 438433"/>
                <a:gd name="f38" fmla="val 866866"/>
                <a:gd name="f39" fmla="val 454494"/>
                <a:gd name="f40" fmla="val 842010"/>
                <a:gd name="f41" fmla="val 455650"/>
                <a:gd name="f42" fmla="val 840866"/>
                <a:gd name="f43" fmla="val 519295"/>
                <a:gd name="f44" fmla="val 758119"/>
                <a:gd name="f45" fmla="val 550454"/>
                <a:gd name="f46" fmla="val 714327"/>
                <a:gd name="f47" fmla="val 577658"/>
                <a:gd name="f48" fmla="val 668810"/>
                <a:gd name="f49" fmla="val 597980"/>
                <a:gd name="f50" fmla="val 621769"/>
                <a:gd name="f51" fmla="val 608495"/>
                <a:gd name="f52" fmla="val 573404"/>
                <a:gd name="f53" fmla="val 608375"/>
                <a:gd name="f54" fmla="val 522951"/>
                <a:gd name="f55" fmla="val 599444"/>
                <a:gd name="f56" fmla="val 472717"/>
                <a:gd name="f57" fmla="val 582729"/>
                <a:gd name="f58" fmla="val 423894"/>
                <a:gd name="f59" fmla="val 559261"/>
                <a:gd name="f60" fmla="val 377674"/>
                <a:gd name="f61" fmla="val 530067"/>
                <a:gd name="f62" fmla="val 335250"/>
                <a:gd name="f63" fmla="val 496176"/>
                <a:gd name="f64" fmla="val 297814"/>
                <a:gd name="f65" fmla="val 458731"/>
                <a:gd name="f66" fmla="val 267042"/>
                <a:gd name="f67" fmla="val 418520"/>
                <a:gd name="f68" fmla="val 242005"/>
                <a:gd name="f69" fmla="val 376056"/>
                <a:gd name="f70" fmla="val 221519"/>
                <a:gd name="f71" fmla="val 331855"/>
                <a:gd name="f72" fmla="val 204399"/>
                <a:gd name="f73" fmla="val 286430"/>
                <a:gd name="f74" fmla="val 189459"/>
                <a:gd name="f75" fmla="val 240296"/>
                <a:gd name="f76" fmla="val 175513"/>
                <a:gd name="f77" fmla="val 210236"/>
                <a:gd name="f78" fmla="val 139005"/>
                <a:gd name="f79" fmla="val 177387"/>
                <a:gd name="f80" fmla="val 104666"/>
                <a:gd name="f81" fmla="val 141773"/>
                <a:gd name="f82" fmla="val 73265"/>
                <a:gd name="f83" fmla="val 103414"/>
                <a:gd name="f84" fmla="val 45571"/>
                <a:gd name="f85" fmla="val 62332"/>
                <a:gd name="f86" fmla="val 22351"/>
                <a:gd name="f87" fmla="*/ f0 1 608965"/>
                <a:gd name="f88" fmla="*/ f1 1 1419225"/>
                <a:gd name="f89" fmla="val f2"/>
                <a:gd name="f90" fmla="val f3"/>
                <a:gd name="f91" fmla="val f4"/>
                <a:gd name="f92" fmla="+- f91 0 f89"/>
                <a:gd name="f93" fmla="+- f90 0 f89"/>
                <a:gd name="f94" fmla="*/ f93 1 608965"/>
                <a:gd name="f95" fmla="*/ f92 1 1419225"/>
                <a:gd name="f96" fmla="*/ f89 1 f94"/>
                <a:gd name="f97" fmla="*/ f90 1 f94"/>
                <a:gd name="f98" fmla="*/ f89 1 f95"/>
                <a:gd name="f99" fmla="*/ f91 1 f95"/>
                <a:gd name="f100" fmla="*/ f96 f87 1"/>
                <a:gd name="f101" fmla="*/ f97 f87 1"/>
                <a:gd name="f102" fmla="*/ f99 f88 1"/>
                <a:gd name="f103" fmla="*/ f98 f8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00" t="f103" r="f101" b="f102"/>
              <a:pathLst>
                <a:path w="608965" h="1419225">
                  <a:moveTo>
                    <a:pt x="f2" y="f2"/>
                  </a:moveTo>
                  <a:lnTo>
                    <a:pt x="f2" y="f4"/>
                  </a:lnTo>
                  <a:lnTo>
                    <a:pt x="f5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>
                <a:alpha val="19999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3791138" y="0"/>
              <a:ext cx="8401050" cy="261937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8401050"/>
                <a:gd name="f4" fmla="val 2619375"/>
                <a:gd name="f5" fmla="val 2428684"/>
                <a:gd name="f6" fmla="val 42164"/>
                <a:gd name="f7" fmla="val 2427160"/>
                <a:gd name="f8" fmla="val 29654"/>
                <a:gd name="f9" fmla="val 36944"/>
                <a:gd name="f10" fmla="val 55676"/>
                <a:gd name="f11" fmla="val 45770"/>
                <a:gd name="f12" fmla="val 104432"/>
                <a:gd name="f13" fmla="val 56019"/>
                <a:gd name="f14" fmla="val 153200"/>
                <a:gd name="f15" fmla="val 67195"/>
                <a:gd name="f16" fmla="val 202031"/>
                <a:gd name="f17" fmla="val 78803"/>
                <a:gd name="f18" fmla="val 250952"/>
                <a:gd name="f19" fmla="val 60426"/>
                <a:gd name="f20" fmla="val 297307"/>
                <a:gd name="f21" fmla="val 43992"/>
                <a:gd name="f22" fmla="val 344601"/>
                <a:gd name="f23" fmla="val 29768"/>
                <a:gd name="f24" fmla="val 392684"/>
                <a:gd name="f25" fmla="val 18008"/>
                <a:gd name="f26" fmla="val 441401"/>
                <a:gd name="f27" fmla="val 8953"/>
                <a:gd name="f28" fmla="val 490588"/>
                <a:gd name="f29" fmla="val 2857"/>
                <a:gd name="f30" fmla="val 540092"/>
                <a:gd name="f31" fmla="val 589762"/>
                <a:gd name="f32" fmla="val 622"/>
                <a:gd name="f33" fmla="val 639432"/>
                <a:gd name="f34" fmla="val 4991"/>
                <a:gd name="f35" fmla="val 688949"/>
                <a:gd name="f36" fmla="val 13347"/>
                <a:gd name="f37" fmla="val 738162"/>
                <a:gd name="f38" fmla="val 25971"/>
                <a:gd name="f39" fmla="val 786892"/>
                <a:gd name="f40" fmla="val 41249"/>
                <a:gd name="f41" fmla="val 831799"/>
                <a:gd name="f42" fmla="val 60058"/>
                <a:gd name="f43" fmla="val 875461"/>
                <a:gd name="f44" fmla="val 82130"/>
                <a:gd name="f45" fmla="val 917778"/>
                <a:gd name="f46" fmla="val 107226"/>
                <a:gd name="f47" fmla="val 958672"/>
                <a:gd name="f48" fmla="val 135115"/>
                <a:gd name="f49" fmla="val 998054"/>
                <a:gd name="f50" fmla="val 165544"/>
                <a:gd name="f51" fmla="val 1035837"/>
                <a:gd name="f52" fmla="val 198259"/>
                <a:gd name="f53" fmla="val 1071930"/>
                <a:gd name="f54" fmla="val 233019"/>
                <a:gd name="f55" fmla="val 1106258"/>
                <a:gd name="f56" fmla="val 269582"/>
                <a:gd name="f57" fmla="val 1138707"/>
                <a:gd name="f58" fmla="val 307708"/>
                <a:gd name="f59" fmla="val 1169225"/>
                <a:gd name="f60" fmla="val 347129"/>
                <a:gd name="f61" fmla="val 1197686"/>
                <a:gd name="f62" fmla="val 387629"/>
                <a:gd name="f63" fmla="val 1224038"/>
                <a:gd name="f64" fmla="val 428955"/>
                <a:gd name="f65" fmla="val 1248168"/>
                <a:gd name="f66" fmla="val 470852"/>
                <a:gd name="f67" fmla="val 1270000"/>
                <a:gd name="f68" fmla="val 513638"/>
                <a:gd name="f69" fmla="val 1290561"/>
                <a:gd name="f70" fmla="val 558825"/>
                <a:gd name="f71" fmla="val 1309281"/>
                <a:gd name="f72" fmla="val 605764"/>
                <a:gd name="f73" fmla="val 1324965"/>
                <a:gd name="f74" fmla="val 653783"/>
                <a:gd name="f75" fmla="val 1336421"/>
                <a:gd name="f76" fmla="val 702221"/>
                <a:gd name="f77" fmla="val 1342415"/>
                <a:gd name="f78" fmla="val 750430"/>
                <a:gd name="f79" fmla="val 1341767"/>
                <a:gd name="f80" fmla="val 797750"/>
                <a:gd name="f81" fmla="val 1333246"/>
                <a:gd name="f82" fmla="val 849845"/>
                <a:gd name="f83" fmla="val 1314437"/>
                <a:gd name="f84" fmla="val 889901"/>
                <a:gd name="f85" fmla="val 1287856"/>
                <a:gd name="f86" fmla="val 922045"/>
                <a:gd name="f87" fmla="val 1255496"/>
                <a:gd name="f88" fmla="val 950404"/>
                <a:gd name="f89" fmla="val 1219301"/>
                <a:gd name="f90" fmla="val 979093"/>
                <a:gd name="f91" fmla="val 1181239"/>
                <a:gd name="f92" fmla="val 1012253"/>
                <a:gd name="f93" fmla="val 1143254"/>
                <a:gd name="f94" fmla="val 1049477"/>
                <a:gd name="f95" fmla="val 1112393"/>
                <a:gd name="f96" fmla="val 1093431"/>
                <a:gd name="f97" fmla="val 1085024"/>
                <a:gd name="f98" fmla="val 1141260"/>
                <a:gd name="f99" fmla="val 1060653"/>
                <a:gd name="f100" fmla="val 1190117"/>
                <a:gd name="f101" fmla="val 1038821"/>
                <a:gd name="f102" fmla="val 1237170"/>
                <a:gd name="f103" fmla="val 1019048"/>
                <a:gd name="f104" fmla="val 1287449"/>
                <a:gd name="f105" fmla="val 999401"/>
                <a:gd name="f106" fmla="val 1338465"/>
                <a:gd name="f107" fmla="val 980186"/>
                <a:gd name="f108" fmla="val 1389875"/>
                <a:gd name="f109" fmla="val 961656"/>
                <a:gd name="f110" fmla="val 1486154"/>
                <a:gd name="f111" fmla="val 928890"/>
                <a:gd name="f112" fmla="val 1531277"/>
                <a:gd name="f113" fmla="val 913168"/>
                <a:gd name="f114" fmla="val 1576641"/>
                <a:gd name="f115" fmla="val 896759"/>
                <a:gd name="f116" fmla="val 1622120"/>
                <a:gd name="f117" fmla="val 879614"/>
                <a:gd name="f118" fmla="val 1667586"/>
                <a:gd name="f119" fmla="val 861682"/>
                <a:gd name="f120" fmla="val 1712912"/>
                <a:gd name="f121" fmla="val 842899"/>
                <a:gd name="f122" fmla="val 1757997"/>
                <a:gd name="f123" fmla="val 823201"/>
                <a:gd name="f124" fmla="val 1802688"/>
                <a:gd name="f125" fmla="val 802538"/>
                <a:gd name="f126" fmla="val 1846884"/>
                <a:gd name="f127" fmla="val 780846"/>
                <a:gd name="f128" fmla="val 1890445"/>
                <a:gd name="f129" fmla="val 758063"/>
                <a:gd name="f130" fmla="val 1933270"/>
                <a:gd name="f131" fmla="val 734148"/>
                <a:gd name="f132" fmla="val 1975218"/>
                <a:gd name="f133" fmla="val 709041"/>
                <a:gd name="f134" fmla="val 2016163"/>
                <a:gd name="f135" fmla="val 682663"/>
                <a:gd name="f136" fmla="val 2056003"/>
                <a:gd name="f137" fmla="val 654977"/>
                <a:gd name="f138" fmla="val 2094585"/>
                <a:gd name="f139" fmla="val 625906"/>
                <a:gd name="f140" fmla="val 2131809"/>
                <a:gd name="f141" fmla="val 595414"/>
                <a:gd name="f142" fmla="val 2167547"/>
                <a:gd name="f143" fmla="val 563435"/>
                <a:gd name="f144" fmla="val 2201672"/>
                <a:gd name="f145" fmla="val 529907"/>
                <a:gd name="f146" fmla="val 2234069"/>
                <a:gd name="f147" fmla="val 494766"/>
                <a:gd name="f148" fmla="val 2264600"/>
                <a:gd name="f149" fmla="val 457974"/>
                <a:gd name="f150" fmla="val 2293150"/>
                <a:gd name="f151" fmla="val 419455"/>
                <a:gd name="f152" fmla="val 2319591"/>
                <a:gd name="f153" fmla="val 379158"/>
                <a:gd name="f154" fmla="val 2343810"/>
                <a:gd name="f155" fmla="val 337019"/>
                <a:gd name="f156" fmla="val 2365679"/>
                <a:gd name="f157" fmla="val 292989"/>
                <a:gd name="f158" fmla="val 2385085"/>
                <a:gd name="f159" fmla="val 247002"/>
                <a:gd name="f160" fmla="val 2401887"/>
                <a:gd name="f161" fmla="val 199009"/>
                <a:gd name="f162" fmla="val 2412873"/>
                <a:gd name="f163" fmla="val 159181"/>
                <a:gd name="f164" fmla="val 2420950"/>
                <a:gd name="f165" fmla="val 119735"/>
                <a:gd name="f166" fmla="val 2426182"/>
                <a:gd name="f167" fmla="val 80708"/>
                <a:gd name="f168" fmla="val 8400859"/>
                <a:gd name="f169" fmla="val 7201344"/>
                <a:gd name="f170" fmla="val 7198042"/>
                <a:gd name="f171" fmla="val 16383"/>
                <a:gd name="f172" fmla="val 7197649"/>
                <a:gd name="f173" fmla="val 70180"/>
                <a:gd name="f174" fmla="val 7207212"/>
                <a:gd name="f175" fmla="val 119329"/>
                <a:gd name="f176" fmla="val 7223582"/>
                <a:gd name="f177" fmla="val 165976"/>
                <a:gd name="f178" fmla="val 7264120"/>
                <a:gd name="f179" fmla="val 260375"/>
                <a:gd name="f180" fmla="val 7281989"/>
                <a:gd name="f181" fmla="val 312420"/>
                <a:gd name="f182" fmla="val 7291260"/>
                <a:gd name="f183" fmla="val 361099"/>
                <a:gd name="f184" fmla="val 7294689"/>
                <a:gd name="f185" fmla="val 413588"/>
                <a:gd name="f186" fmla="val 7293635"/>
                <a:gd name="f187" fmla="val 468312"/>
                <a:gd name="f188" fmla="val 7289419"/>
                <a:gd name="f189" fmla="val 523684"/>
                <a:gd name="f190" fmla="val 7283399"/>
                <a:gd name="f191" fmla="val 578078"/>
                <a:gd name="f192" fmla="val 7276909"/>
                <a:gd name="f193" fmla="val 629920"/>
                <a:gd name="f194" fmla="val 7268997"/>
                <a:gd name="f195" fmla="val 682675"/>
                <a:gd name="f196" fmla="val 7260501"/>
                <a:gd name="f197" fmla="val 735774"/>
                <a:gd name="f198" fmla="val 7251408"/>
                <a:gd name="f199" fmla="val 789000"/>
                <a:gd name="f200" fmla="val 7241730"/>
                <a:gd name="f201" fmla="val 842098"/>
                <a:gd name="f202" fmla="val 7231443"/>
                <a:gd name="f203" fmla="val 894842"/>
                <a:gd name="f204" fmla="val 7222350"/>
                <a:gd name="f205" fmla="val 939876"/>
                <a:gd name="f206" fmla="val 7213536"/>
                <a:gd name="f207" fmla="val 985405"/>
                <a:gd name="f208" fmla="val 7205053"/>
                <a:gd name="f209" fmla="val 1031379"/>
                <a:gd name="f210" fmla="val 7196963"/>
                <a:gd name="f211" fmla="val 1077747"/>
                <a:gd name="f212" fmla="val 7189343"/>
                <a:gd name="f213" fmla="val 1124458"/>
                <a:gd name="f214" fmla="val 7182256"/>
                <a:gd name="f215" fmla="val 1171473"/>
                <a:gd name="f216" fmla="val 7175779"/>
                <a:gd name="f217" fmla="val 1218755"/>
                <a:gd name="f218" fmla="val 7169975"/>
                <a:gd name="f219" fmla="val 1266240"/>
                <a:gd name="f220" fmla="val 7164908"/>
                <a:gd name="f221" fmla="val 1313891"/>
                <a:gd name="f222" fmla="val 7160654"/>
                <a:gd name="f223" fmla="val 1361655"/>
                <a:gd name="f224" fmla="val 7157288"/>
                <a:gd name="f225" fmla="val 1409484"/>
                <a:gd name="f226" fmla="val 7154850"/>
                <a:gd name="f227" fmla="val 1457350"/>
                <a:gd name="f228" fmla="val 7153440"/>
                <a:gd name="f229" fmla="val 1505178"/>
                <a:gd name="f230" fmla="val 7153110"/>
                <a:gd name="f231" fmla="val 1552943"/>
                <a:gd name="f232" fmla="val 7153935"/>
                <a:gd name="f233" fmla="val 1600593"/>
                <a:gd name="f234" fmla="val 7155980"/>
                <a:gd name="f235" fmla="val 1648079"/>
                <a:gd name="f236" fmla="val 7159307"/>
                <a:gd name="f237" fmla="val 1695348"/>
                <a:gd name="f238" fmla="val 7163994"/>
                <a:gd name="f239" fmla="val 1742363"/>
                <a:gd name="f240" fmla="val 7170102"/>
                <a:gd name="f241" fmla="val 1789061"/>
                <a:gd name="f242" fmla="val 7177710"/>
                <a:gd name="f243" fmla="val 1835429"/>
                <a:gd name="f244" fmla="val 7186879"/>
                <a:gd name="f245" fmla="val 1881378"/>
                <a:gd name="f246" fmla="val 7197687"/>
                <a:gd name="f247" fmla="val 1926894"/>
                <a:gd name="f248" fmla="val 7210184"/>
                <a:gd name="f249" fmla="val 1971916"/>
                <a:gd name="f250" fmla="val 7224446"/>
                <a:gd name="f251" fmla="val 2016404"/>
                <a:gd name="f252" fmla="val 7240549"/>
                <a:gd name="f253" fmla="val 2060308"/>
                <a:gd name="f254" fmla="val 7258558"/>
                <a:gd name="f255" fmla="val 2103564"/>
                <a:gd name="f256" fmla="val 7278535"/>
                <a:gd name="f257" fmla="val 2146160"/>
                <a:gd name="f258" fmla="val 7300557"/>
                <a:gd name="f259" fmla="val 2188019"/>
                <a:gd name="f260" fmla="val 7324687"/>
                <a:gd name="f261" fmla="val 2229116"/>
                <a:gd name="f262" fmla="val 7350988"/>
                <a:gd name="f263" fmla="val 2269375"/>
                <a:gd name="f264" fmla="val 7379538"/>
                <a:gd name="f265" fmla="val 2308783"/>
                <a:gd name="f266" fmla="val 7410399"/>
                <a:gd name="f267" fmla="val 2347277"/>
                <a:gd name="f268" fmla="val 7443660"/>
                <a:gd name="f269" fmla="val 2384806"/>
                <a:gd name="f270" fmla="val 7480173"/>
                <a:gd name="f271" fmla="val 2421331"/>
                <a:gd name="f272" fmla="val 7518120"/>
                <a:gd name="f273" fmla="val 2454503"/>
                <a:gd name="f274" fmla="val 7557376"/>
                <a:gd name="f275" fmla="val 2484412"/>
                <a:gd name="f276" fmla="val 7597864"/>
                <a:gd name="f277" fmla="val 2511107"/>
                <a:gd name="f278" fmla="val 7639469"/>
                <a:gd name="f279" fmla="val 2534691"/>
                <a:gd name="f280" fmla="val 7682077"/>
                <a:gd name="f281" fmla="val 2555214"/>
                <a:gd name="f282" fmla="val 7725613"/>
                <a:gd name="f283" fmla="val 2572753"/>
                <a:gd name="f284" fmla="val 7769961"/>
                <a:gd name="f285" fmla="val 2587383"/>
                <a:gd name="f286" fmla="val 7815008"/>
                <a:gd name="f287" fmla="val 2599169"/>
                <a:gd name="f288" fmla="val 7860678"/>
                <a:gd name="f289" fmla="val 2608186"/>
                <a:gd name="f290" fmla="val 7906842"/>
                <a:gd name="f291" fmla="val 2614511"/>
                <a:gd name="f292" fmla="val 7953426"/>
                <a:gd name="f293" fmla="val 2618219"/>
                <a:gd name="f294" fmla="val 8000301"/>
                <a:gd name="f295" fmla="val 8047393"/>
                <a:gd name="f296" fmla="val 2618054"/>
                <a:gd name="f297" fmla="val 8094573"/>
                <a:gd name="f298" fmla="val 2614320"/>
                <a:gd name="f299" fmla="val 8141754"/>
                <a:gd name="f300" fmla="val 2608262"/>
                <a:gd name="f301" fmla="val 8188846"/>
                <a:gd name="f302" fmla="val 2599931"/>
                <a:gd name="f303" fmla="val 8235721"/>
                <a:gd name="f304" fmla="val 2589415"/>
                <a:gd name="f305" fmla="val 8282292"/>
                <a:gd name="f306" fmla="val 2576779"/>
                <a:gd name="f307" fmla="val 8328469"/>
                <a:gd name="f308" fmla="val 2562098"/>
                <a:gd name="f309" fmla="val 2530475"/>
                <a:gd name="f310" fmla="*/ f0 1 8401050"/>
                <a:gd name="f311" fmla="*/ f1 1 2619375"/>
                <a:gd name="f312" fmla="val f2"/>
                <a:gd name="f313" fmla="val f3"/>
                <a:gd name="f314" fmla="val f4"/>
                <a:gd name="f315" fmla="+- f314 0 f312"/>
                <a:gd name="f316" fmla="+- f313 0 f312"/>
                <a:gd name="f317" fmla="*/ f316 1 8401050"/>
                <a:gd name="f318" fmla="*/ f315 1 2619375"/>
                <a:gd name="f319" fmla="*/ f312 1 f317"/>
                <a:gd name="f320" fmla="*/ f313 1 f317"/>
                <a:gd name="f321" fmla="*/ f312 1 f318"/>
                <a:gd name="f322" fmla="*/ f314 1 f318"/>
                <a:gd name="f323" fmla="*/ f319 f310 1"/>
                <a:gd name="f324" fmla="*/ f320 f310 1"/>
                <a:gd name="f325" fmla="*/ f322 f311 1"/>
                <a:gd name="f326" fmla="*/ f321 f3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23" t="f326" r="f324" b="f325"/>
              <a:pathLst>
                <a:path w="8401050" h="2619375">
                  <a:moveTo>
                    <a:pt x="f5" y="f6"/>
                  </a:moveTo>
                  <a:lnTo>
                    <a:pt x="f7" y="f2"/>
                  </a:lnTo>
                  <a:lnTo>
                    <a:pt x="f8" y="f2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2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5" y="f6"/>
                  </a:lnTo>
                  <a:close/>
                </a:path>
                <a:path w="8401050" h="2619375">
                  <a:moveTo>
                    <a:pt x="f168" y="f2"/>
                  </a:moveTo>
                  <a:lnTo>
                    <a:pt x="f169" y="f2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lnTo>
                    <a:pt x="f204" y="f205"/>
                  </a:lnTo>
                  <a:lnTo>
                    <a:pt x="f206" y="f207"/>
                  </a:lnTo>
                  <a:lnTo>
                    <a:pt x="f208" y="f209"/>
                  </a:lnTo>
                  <a:lnTo>
                    <a:pt x="f210" y="f211"/>
                  </a:lnTo>
                  <a:lnTo>
                    <a:pt x="f212" y="f213"/>
                  </a:lnTo>
                  <a:lnTo>
                    <a:pt x="f214" y="f215"/>
                  </a:lnTo>
                  <a:lnTo>
                    <a:pt x="f216" y="f217"/>
                  </a:lnTo>
                  <a:lnTo>
                    <a:pt x="f218" y="f219"/>
                  </a:ln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226" y="f227"/>
                  </a:lnTo>
                  <a:lnTo>
                    <a:pt x="f228" y="f229"/>
                  </a:lnTo>
                  <a:lnTo>
                    <a:pt x="f230" y="f231"/>
                  </a:lnTo>
                  <a:lnTo>
                    <a:pt x="f232" y="f23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lnTo>
                    <a:pt x="f242" y="f243"/>
                  </a:lnTo>
                  <a:lnTo>
                    <a:pt x="f244" y="f245"/>
                  </a:lnTo>
                  <a:lnTo>
                    <a:pt x="f246" y="f247"/>
                  </a:lnTo>
                  <a:lnTo>
                    <a:pt x="f248" y="f249"/>
                  </a:lnTo>
                  <a:lnTo>
                    <a:pt x="f250" y="f251"/>
                  </a:lnTo>
                  <a:lnTo>
                    <a:pt x="f252" y="f253"/>
                  </a:lnTo>
                  <a:lnTo>
                    <a:pt x="f254" y="f255"/>
                  </a:lnTo>
                  <a:lnTo>
                    <a:pt x="f256" y="f257"/>
                  </a:ln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lnTo>
                    <a:pt x="f266" y="f267"/>
                  </a:lnTo>
                  <a:lnTo>
                    <a:pt x="f268" y="f269"/>
                  </a:lnTo>
                  <a:lnTo>
                    <a:pt x="f270" y="f271"/>
                  </a:ln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lnTo>
                    <a:pt x="f282" y="f283"/>
                  </a:lnTo>
                  <a:lnTo>
                    <a:pt x="f284" y="f285"/>
                  </a:lnTo>
                  <a:lnTo>
                    <a:pt x="f286" y="f287"/>
                  </a:lnTo>
                  <a:lnTo>
                    <a:pt x="f288" y="f289"/>
                  </a:lnTo>
                  <a:lnTo>
                    <a:pt x="f290" y="f291"/>
                  </a:lnTo>
                  <a:lnTo>
                    <a:pt x="f292" y="f293"/>
                  </a:lnTo>
                  <a:lnTo>
                    <a:pt x="f294" y="f4"/>
                  </a:lnTo>
                  <a:lnTo>
                    <a:pt x="f295" y="f296"/>
                  </a:lnTo>
                  <a:lnTo>
                    <a:pt x="f297" y="f298"/>
                  </a:ln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lnTo>
                    <a:pt x="f168" y="f309"/>
                  </a:lnTo>
                  <a:lnTo>
                    <a:pt x="f168" y="f2"/>
                  </a:lnTo>
                  <a:close/>
                </a:path>
              </a:pathLst>
            </a:custGeom>
            <a:solidFill>
              <a:srgbClr val="FFFFFF">
                <a:alpha val="10195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pic>
          <p:nvPicPr>
            <p:cNvPr id="11" name="object 1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1581034" cy="98102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" name="object 12"/>
          <p:cNvSpPr txBox="1"/>
          <p:nvPr/>
        </p:nvSpPr>
        <p:spPr>
          <a:xfrm>
            <a:off x="1092195" y="940689"/>
            <a:ext cx="3342003" cy="26181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75566" rIns="0" bIns="0" anchor="t" anchorCtr="0" compatLnSpc="1">
            <a:spAutoFit/>
          </a:bodyPr>
          <a:lstStyle/>
          <a:p>
            <a:pPr marL="12701" marR="911227" lvl="0" indent="0" defTabSz="914400" rtl="0" fontAlgn="auto" hangingPunct="1">
              <a:lnSpc>
                <a:spcPts val="3980"/>
              </a:lnSpc>
              <a:spcBef>
                <a:spcPts val="595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3650" b="0" i="0" u="none" strike="noStrike" kern="0" cap="none" spc="-10" baseline="0">
                <a:solidFill>
                  <a:srgbClr val="0D2841"/>
                </a:solidFill>
                <a:uFillTx/>
                <a:latin typeface="Calibri"/>
                <a:cs typeface="Calibri"/>
              </a:rPr>
              <a:t>Рамазанова Тамила</a:t>
            </a:r>
            <a:endParaRPr lang="ru-RU" sz="3650" b="0" i="0" u="none" strike="noStrike" kern="0" cap="none" spc="0" baseline="0">
              <a:solidFill>
                <a:srgbClr val="000000"/>
              </a:solidFill>
              <a:uFillTx/>
              <a:latin typeface="Calibri"/>
              <a:cs typeface="Calibri"/>
            </a:endParaRPr>
          </a:p>
          <a:p>
            <a:pPr marL="12701" marR="5084" lvl="0" indent="0" defTabSz="914400" rtl="0" fontAlgn="auto" hangingPunct="1">
              <a:lnSpc>
                <a:spcPts val="3980"/>
              </a:lnSpc>
              <a:spcBef>
                <a:spcPts val="8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3650" b="0" i="0" u="none" strike="noStrike" kern="0" cap="none" spc="-10" baseline="0">
                <a:solidFill>
                  <a:srgbClr val="0D2841"/>
                </a:solidFill>
                <a:uFillTx/>
                <a:latin typeface="Calibri"/>
                <a:cs typeface="Calibri"/>
              </a:rPr>
              <a:t>Камалутдиновна </a:t>
            </a:r>
            <a:r>
              <a:rPr lang="ru-RU" sz="3650" b="0" i="0" u="none" strike="noStrike" kern="0" cap="none" spc="0" baseline="0">
                <a:solidFill>
                  <a:srgbClr val="0D2841"/>
                </a:solidFill>
                <a:uFillTx/>
                <a:latin typeface="Calibri"/>
                <a:cs typeface="Calibri"/>
              </a:rPr>
              <a:t>учитель</a:t>
            </a:r>
            <a:r>
              <a:rPr lang="ru-RU" sz="3650" b="0" i="0" u="none" strike="noStrike" kern="0" cap="none" spc="10" baseline="0">
                <a:solidFill>
                  <a:srgbClr val="0D2841"/>
                </a:solidFill>
                <a:uFillTx/>
                <a:latin typeface="Calibri"/>
                <a:cs typeface="Calibri"/>
              </a:rPr>
              <a:t> </a:t>
            </a:r>
            <a:r>
              <a:rPr lang="ru-RU" sz="3650" b="0" i="0" u="none" strike="noStrike" kern="0" cap="none" spc="-10" baseline="0">
                <a:solidFill>
                  <a:srgbClr val="0D2841"/>
                </a:solidFill>
                <a:uFillTx/>
                <a:latin typeface="Calibri"/>
                <a:cs typeface="Calibri"/>
              </a:rPr>
              <a:t>родных языков</a:t>
            </a:r>
            <a:endParaRPr lang="ru-RU" sz="3650" b="0" i="0" u="none" strike="noStrike" kern="0" cap="none" spc="0" baseline="0">
              <a:solidFill>
                <a:srgbClr val="000000"/>
              </a:solidFill>
              <a:uFillTx/>
              <a:latin typeface="Calibri"/>
              <a:cs typeface="Calibri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2478" cy="6858000"/>
          </a:xfrm>
          <a:custGeom>
            <a:avLst/>
            <a:gdLst>
              <a:gd name="f0" fmla="val w"/>
              <a:gd name="f1" fmla="val h"/>
              <a:gd name="f2" fmla="val 0"/>
              <a:gd name="f3" fmla="val 12182475"/>
              <a:gd name="f4" fmla="val 6858000"/>
              <a:gd name="f5" fmla="*/ f0 1 12182475"/>
              <a:gd name="f6" fmla="*/ f1 1 6858000"/>
              <a:gd name="f7" fmla="val f2"/>
              <a:gd name="f8" fmla="val f3"/>
              <a:gd name="f9" fmla="val f4"/>
              <a:gd name="f10" fmla="+- f9 0 f7"/>
              <a:gd name="f11" fmla="+- f8 0 f7"/>
              <a:gd name="f12" fmla="*/ f11 1 12182475"/>
              <a:gd name="f13" fmla="*/ f10 1 6858000"/>
              <a:gd name="f14" fmla="*/ f7 1 f12"/>
              <a:gd name="f15" fmla="*/ f8 1 f12"/>
              <a:gd name="f16" fmla="*/ f7 1 f13"/>
              <a:gd name="f17" fmla="*/ f9 1 f13"/>
              <a:gd name="f18" fmla="*/ f14 f5 1"/>
              <a:gd name="f19" fmla="*/ f15 f5 1"/>
              <a:gd name="f20" fmla="*/ f17 f6 1"/>
              <a:gd name="f21" fmla="*/ f16 f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" t="f21" r="f19" b="f20"/>
            <a:pathLst>
              <a:path w="12182475" h="6858000">
                <a:moveTo>
                  <a:pt x="f3" y="f2"/>
                </a:moveTo>
                <a:lnTo>
                  <a:pt x="f2" y="f2"/>
                </a:lnTo>
                <a:lnTo>
                  <a:pt x="f2" y="f4"/>
                </a:lnTo>
                <a:lnTo>
                  <a:pt x="f3" y="f4"/>
                </a:lnTo>
                <a:lnTo>
                  <a:pt x="f3" y="f2"/>
                </a:lnTo>
                <a:close/>
              </a:path>
            </a:pathLst>
          </a:custGeom>
          <a:solidFill>
            <a:srgbClr val="9F2B92">
              <a:alpha val="47842"/>
            </a:srgbClr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ru-RU" sz="1800" b="0" i="0" u="none" strike="noStrike" kern="0" cap="none" spc="0" baseline="0">
              <a:solidFill>
                <a:srgbClr val="000000"/>
              </a:solidFill>
              <a:uFillTx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12182678" cy="6858000"/>
            <a:chOff x="0" y="0"/>
            <a:chExt cx="12182678" cy="685800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12182478" cy="685800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182475"/>
                <a:gd name="f4" fmla="val 6858000"/>
                <a:gd name="f5" fmla="*/ f0 1 12182475"/>
                <a:gd name="f6" fmla="*/ f1 1 6858000"/>
                <a:gd name="f7" fmla="val f2"/>
                <a:gd name="f8" fmla="val f3"/>
                <a:gd name="f9" fmla="val f4"/>
                <a:gd name="f10" fmla="+- f9 0 f7"/>
                <a:gd name="f11" fmla="+- f8 0 f7"/>
                <a:gd name="f12" fmla="*/ f11 1 12182475"/>
                <a:gd name="f13" fmla="*/ f10 1 6858000"/>
                <a:gd name="f14" fmla="*/ f7 1 f12"/>
                <a:gd name="f15" fmla="*/ f8 1 f12"/>
                <a:gd name="f16" fmla="*/ f7 1 f13"/>
                <a:gd name="f17" fmla="*/ f9 1 f13"/>
                <a:gd name="f18" fmla="*/ f14 f5 1"/>
                <a:gd name="f19" fmla="*/ f15 f5 1"/>
                <a:gd name="f20" fmla="*/ f17 f6 1"/>
                <a:gd name="f21" fmla="*/ f16 f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12182475" h="6858000">
                  <a:moveTo>
                    <a:pt x="f3" y="f2"/>
                  </a:moveTo>
                  <a:lnTo>
                    <a:pt x="f2" y="f2"/>
                  </a:ln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close/>
                </a:path>
              </a:pathLst>
            </a:custGeom>
            <a:solidFill>
              <a:srgbClr val="4EA72D">
                <a:alpha val="12940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647696" y="600075"/>
              <a:ext cx="10896603" cy="567689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896600"/>
                <a:gd name="f4" fmla="val 5676900"/>
                <a:gd name="f5" fmla="*/ f0 1 10896600"/>
                <a:gd name="f6" fmla="*/ f1 1 5676900"/>
                <a:gd name="f7" fmla="val f2"/>
                <a:gd name="f8" fmla="val f3"/>
                <a:gd name="f9" fmla="val f4"/>
                <a:gd name="f10" fmla="+- f9 0 f7"/>
                <a:gd name="f11" fmla="+- f8 0 f7"/>
                <a:gd name="f12" fmla="*/ f11 1 10896600"/>
                <a:gd name="f13" fmla="*/ f10 1 5676900"/>
                <a:gd name="f14" fmla="*/ f7 1 f12"/>
                <a:gd name="f15" fmla="*/ f8 1 f12"/>
                <a:gd name="f16" fmla="*/ f7 1 f13"/>
                <a:gd name="f17" fmla="*/ f9 1 f13"/>
                <a:gd name="f18" fmla="*/ f14 f5 1"/>
                <a:gd name="f19" fmla="*/ f15 f5 1"/>
                <a:gd name="f20" fmla="*/ f17 f6 1"/>
                <a:gd name="f21" fmla="*/ f16 f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10896600" h="5676900">
                  <a:moveTo>
                    <a:pt x="f3" y="f2"/>
                  </a:moveTo>
                  <a:lnTo>
                    <a:pt x="f2" y="f2"/>
                  </a:ln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close/>
                </a:path>
              </a:pathLst>
            </a:custGeom>
            <a:solidFill>
              <a:srgbClr val="9F2B92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647696" y="600075"/>
              <a:ext cx="10896603" cy="567689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896600"/>
                <a:gd name="f4" fmla="val 5676900"/>
                <a:gd name="f5" fmla="*/ f0 1 10896600"/>
                <a:gd name="f6" fmla="*/ f1 1 5676900"/>
                <a:gd name="f7" fmla="val f2"/>
                <a:gd name="f8" fmla="val f3"/>
                <a:gd name="f9" fmla="val f4"/>
                <a:gd name="f10" fmla="+- f9 0 f7"/>
                <a:gd name="f11" fmla="+- f8 0 f7"/>
                <a:gd name="f12" fmla="*/ f11 1 10896600"/>
                <a:gd name="f13" fmla="*/ f10 1 5676900"/>
                <a:gd name="f14" fmla="*/ f7 1 f12"/>
                <a:gd name="f15" fmla="*/ f8 1 f12"/>
                <a:gd name="f16" fmla="*/ f7 1 f13"/>
                <a:gd name="f17" fmla="*/ f9 1 f13"/>
                <a:gd name="f18" fmla="*/ f14 f5 1"/>
                <a:gd name="f19" fmla="*/ f15 f5 1"/>
                <a:gd name="f20" fmla="*/ f17 f6 1"/>
                <a:gd name="f21" fmla="*/ f16 f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10896600" h="5676900">
                  <a:moveTo>
                    <a:pt x="f3" y="f2"/>
                  </a:moveTo>
                  <a:lnTo>
                    <a:pt x="f2" y="f2"/>
                  </a:ln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close/>
                </a:path>
              </a:pathLst>
            </a:custGeom>
            <a:solidFill>
              <a:srgbClr val="4EA72D">
                <a:alpha val="30195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pic>
          <p:nvPicPr>
            <p:cNvPr id="7" name="object 7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86600" y="838203"/>
              <a:ext cx="4162293" cy="51911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" name="object 8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385" y="5800094"/>
              <a:ext cx="3114007" cy="105790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object 9"/>
            <p:cNvSpPr/>
            <p:nvPr/>
          </p:nvSpPr>
          <p:spPr>
            <a:xfrm>
              <a:off x="3476621" y="0"/>
              <a:ext cx="6172200" cy="178117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172200"/>
                <a:gd name="f4" fmla="val 1781175"/>
                <a:gd name="f5" fmla="val 4283075"/>
                <a:gd name="f6" fmla="val 1746503"/>
                <a:gd name="f7" fmla="val 4263898"/>
                <a:gd name="f8" fmla="val 4256151"/>
                <a:gd name="f9" fmla="val 1754251"/>
                <a:gd name="f10" fmla="val 1773427"/>
                <a:gd name="f11" fmla="val 4290949"/>
                <a:gd name="f12" fmla="val 4103116"/>
                <a:gd name="f13" fmla="val 1740662"/>
                <a:gd name="f14" fmla="val 4083939"/>
                <a:gd name="f15" fmla="val 4076065"/>
                <a:gd name="f16" fmla="val 1748409"/>
                <a:gd name="f17" fmla="val 1767586"/>
                <a:gd name="f18" fmla="val 1775333"/>
                <a:gd name="f19" fmla="val 4110990"/>
                <a:gd name="f20" fmla="val 4422521"/>
                <a:gd name="f21" fmla="val 1729104"/>
                <a:gd name="f22" fmla="val 4403217"/>
                <a:gd name="f23" fmla="val 4395470"/>
                <a:gd name="f24" fmla="val 1736852"/>
                <a:gd name="f25" fmla="val 1756028"/>
                <a:gd name="f26" fmla="val 1763776"/>
                <a:gd name="f27" fmla="val 4430268"/>
                <a:gd name="f28" fmla="val 4550283"/>
                <a:gd name="f29" fmla="val 1711705"/>
                <a:gd name="f30" fmla="val 4530979"/>
                <a:gd name="f31" fmla="val 4523232"/>
                <a:gd name="f32" fmla="val 1719452"/>
                <a:gd name="f33" fmla="val 1738629"/>
                <a:gd name="f34" fmla="val 4558030"/>
                <a:gd name="f35" fmla="val 3957954"/>
                <a:gd name="f36" fmla="val 1694434"/>
                <a:gd name="f37" fmla="val 3938778"/>
                <a:gd name="f38" fmla="val 3930904"/>
                <a:gd name="f39" fmla="val 1702180"/>
                <a:gd name="f40" fmla="val 1721358"/>
                <a:gd name="f41" fmla="val 3965829"/>
                <a:gd name="f42" fmla="val 4166997"/>
                <a:gd name="f43" fmla="val 1659636"/>
                <a:gd name="f44" fmla="val 4147820"/>
                <a:gd name="f45" fmla="val 4139946"/>
                <a:gd name="f46" fmla="val 1667383"/>
                <a:gd name="f47" fmla="val 1686560"/>
                <a:gd name="f48" fmla="val 4174744"/>
                <a:gd name="f49" fmla="val 4300601"/>
                <a:gd name="f50" fmla="val 1653921"/>
                <a:gd name="f51" fmla="val 4281297"/>
                <a:gd name="f52" fmla="val 4273550"/>
                <a:gd name="f53" fmla="val 1661667"/>
                <a:gd name="f54" fmla="val 1680845"/>
                <a:gd name="f55" fmla="val 1688591"/>
                <a:gd name="f56" fmla="val 4308348"/>
                <a:gd name="f57" fmla="val 3841877"/>
                <a:gd name="f58" fmla="val 1648078"/>
                <a:gd name="f59" fmla="val 3822573"/>
                <a:gd name="f60" fmla="val 3814826"/>
                <a:gd name="f61" fmla="val 1655826"/>
                <a:gd name="f62" fmla="val 1675002"/>
                <a:gd name="f63" fmla="val 1682750"/>
                <a:gd name="f64" fmla="val 3849624"/>
                <a:gd name="f65" fmla="val 4683759"/>
                <a:gd name="f66" fmla="val 1642364"/>
                <a:gd name="f67" fmla="val 4664583"/>
                <a:gd name="f68" fmla="val 4656708"/>
                <a:gd name="f69" fmla="val 1650111"/>
                <a:gd name="f70" fmla="val 1669288"/>
                <a:gd name="f71" fmla="val 1677035"/>
                <a:gd name="f72" fmla="val 4691507"/>
                <a:gd name="f73" fmla="val 4045077"/>
                <a:gd name="f74" fmla="val 1619123"/>
                <a:gd name="f75" fmla="val 4025773"/>
                <a:gd name="f76" fmla="val 4018026"/>
                <a:gd name="f77" fmla="val 1626870"/>
                <a:gd name="f78" fmla="val 1646047"/>
                <a:gd name="f79" fmla="val 4052824"/>
                <a:gd name="f80" fmla="val 4457319"/>
                <a:gd name="f81" fmla="val 1613408"/>
                <a:gd name="f82" fmla="val 4438015"/>
                <a:gd name="f83" fmla="val 1621154"/>
                <a:gd name="f84" fmla="val 1640332"/>
                <a:gd name="f85" fmla="val 4465066"/>
                <a:gd name="f86" fmla="val 4585081"/>
                <a:gd name="f87" fmla="val 1601851"/>
                <a:gd name="f88" fmla="val 4565777"/>
                <a:gd name="f89" fmla="val 1609598"/>
                <a:gd name="f90" fmla="val 1628775"/>
                <a:gd name="f91" fmla="val 1636522"/>
                <a:gd name="f92" fmla="val 4592828"/>
                <a:gd name="f93" fmla="val 3731514"/>
                <a:gd name="f94" fmla="val 3712336"/>
                <a:gd name="f95" fmla="val 3704463"/>
                <a:gd name="f96" fmla="val 3739260"/>
                <a:gd name="f97" fmla="val 3934714"/>
                <a:gd name="f98" fmla="val 1567052"/>
                <a:gd name="f99" fmla="val 3915536"/>
                <a:gd name="f100" fmla="val 3907663"/>
                <a:gd name="f101" fmla="val 1574800"/>
                <a:gd name="f102" fmla="val 1593977"/>
                <a:gd name="f103" fmla="val 3942588"/>
                <a:gd name="f104" fmla="val 4341241"/>
                <a:gd name="f105" fmla="val 1561338"/>
                <a:gd name="f106" fmla="val 4321936"/>
                <a:gd name="f107" fmla="val 4314190"/>
                <a:gd name="f108" fmla="val 1569085"/>
                <a:gd name="f109" fmla="val 1588262"/>
                <a:gd name="f110" fmla="val 1596009"/>
                <a:gd name="f111" fmla="val 4348988"/>
                <a:gd name="f112" fmla="val 4770882"/>
                <a:gd name="f113" fmla="val 1555496"/>
                <a:gd name="f114" fmla="val 4751578"/>
                <a:gd name="f115" fmla="val 4743831"/>
                <a:gd name="f116" fmla="val 1563242"/>
                <a:gd name="f117" fmla="val 1582420"/>
                <a:gd name="f118" fmla="val 1590166"/>
                <a:gd name="f119" fmla="val 4778629"/>
                <a:gd name="f120" fmla="val 3603752"/>
                <a:gd name="f121" fmla="val 3584575"/>
                <a:gd name="f122" fmla="val 3576701"/>
                <a:gd name="f123" fmla="val 3611626"/>
                <a:gd name="f124" fmla="val 4207636"/>
                <a:gd name="f125" fmla="val 1543939"/>
                <a:gd name="f126" fmla="val 4188459"/>
                <a:gd name="f127" fmla="val 4180585"/>
                <a:gd name="f128" fmla="val 1551686"/>
                <a:gd name="f129" fmla="val 1570863"/>
                <a:gd name="f130" fmla="val 1578610"/>
                <a:gd name="f131" fmla="val 4215383"/>
                <a:gd name="f132" fmla="val 1520825"/>
                <a:gd name="f133" fmla="val 1528572"/>
                <a:gd name="f134" fmla="val 1547749"/>
                <a:gd name="f135" fmla="val 3818635"/>
                <a:gd name="f136" fmla="val 1514983"/>
                <a:gd name="f137" fmla="val 3799331"/>
                <a:gd name="f138" fmla="val 3791584"/>
                <a:gd name="f139" fmla="val 1522729"/>
                <a:gd name="f140" fmla="val 1541907"/>
                <a:gd name="f141" fmla="val 1549780"/>
                <a:gd name="f142" fmla="val 3826382"/>
                <a:gd name="f143" fmla="val 1031494"/>
                <a:gd name="f144" fmla="val 1509267"/>
                <a:gd name="f145" fmla="val 1012316"/>
                <a:gd name="f146" fmla="val 1004442"/>
                <a:gd name="f147" fmla="val 1517014"/>
                <a:gd name="f148" fmla="val 1536191"/>
                <a:gd name="f149" fmla="val 1039367"/>
                <a:gd name="f150" fmla="val 1170939"/>
                <a:gd name="f151" fmla="val 1503426"/>
                <a:gd name="f152" fmla="val 1151636"/>
                <a:gd name="f153" fmla="val 1143889"/>
                <a:gd name="f154" fmla="val 1511173"/>
                <a:gd name="f155" fmla="val 1530350"/>
                <a:gd name="f156" fmla="val 1538097"/>
                <a:gd name="f157" fmla="val 1178687"/>
                <a:gd name="f158" fmla="val 4567682"/>
                <a:gd name="f159" fmla="val 1497584"/>
                <a:gd name="f160" fmla="val 4548378"/>
                <a:gd name="f161" fmla="val 4540631"/>
                <a:gd name="f162" fmla="val 1505458"/>
                <a:gd name="f163" fmla="val 1524635"/>
                <a:gd name="f164" fmla="val 1532382"/>
                <a:gd name="f165" fmla="val 4575429"/>
                <a:gd name="f166" fmla="val 4434078"/>
                <a:gd name="f167" fmla="val 4414901"/>
                <a:gd name="f168" fmla="val 4407027"/>
                <a:gd name="f169" fmla="val 4441952"/>
                <a:gd name="f170" fmla="val 1298702"/>
                <a:gd name="f171" fmla="val 1279398"/>
                <a:gd name="f172" fmla="val 1271651"/>
                <a:gd name="f173" fmla="val 1306449"/>
                <a:gd name="f174" fmla="val 4689602"/>
                <a:gd name="f175" fmla="val 1486027"/>
                <a:gd name="f176" fmla="val 4670298"/>
                <a:gd name="f177" fmla="val 4662551"/>
                <a:gd name="f178" fmla="val 1493901"/>
                <a:gd name="f179" fmla="val 1512951"/>
                <a:gd name="f180" fmla="val 4697349"/>
                <a:gd name="f181" fmla="val 3685031"/>
                <a:gd name="f182" fmla="val 1480312"/>
                <a:gd name="f183" fmla="val 3665854"/>
                <a:gd name="f184" fmla="val 3657980"/>
                <a:gd name="f185" fmla="val 1488059"/>
                <a:gd name="f186" fmla="val 1507236"/>
                <a:gd name="f187" fmla="val 3692905"/>
                <a:gd name="f188" fmla="val 3998595"/>
                <a:gd name="f189" fmla="val 1474470"/>
                <a:gd name="f190" fmla="val 3979418"/>
                <a:gd name="f191" fmla="val 3971544"/>
                <a:gd name="f192" fmla="val 1482216"/>
                <a:gd name="f193" fmla="val 1501394"/>
                <a:gd name="f194" fmla="val 4006469"/>
                <a:gd name="f195" fmla="val 3522472"/>
                <a:gd name="f196" fmla="val 3503295"/>
                <a:gd name="f197" fmla="val 3495421"/>
                <a:gd name="f198" fmla="val 3530346"/>
                <a:gd name="f199" fmla="val 3423793"/>
                <a:gd name="f200" fmla="val 3404489"/>
                <a:gd name="f201" fmla="val 3396742"/>
                <a:gd name="f202" fmla="val 3431540"/>
                <a:gd name="f203" fmla="val 1438021"/>
                <a:gd name="f204" fmla="val 1418716"/>
                <a:gd name="f205" fmla="val 1410970"/>
                <a:gd name="f206" fmla="val 1445767"/>
                <a:gd name="f207" fmla="val 4288917"/>
                <a:gd name="f208" fmla="val 1462913"/>
                <a:gd name="f209" fmla="val 4269740"/>
                <a:gd name="f210" fmla="val 4261866"/>
                <a:gd name="f211" fmla="val 1470660"/>
                <a:gd name="f212" fmla="val 1489837"/>
                <a:gd name="f213" fmla="val 4296791"/>
                <a:gd name="f214" fmla="val 4823079"/>
                <a:gd name="f215" fmla="val 1451355"/>
                <a:gd name="f216" fmla="val 4803902"/>
                <a:gd name="f217" fmla="val 4796028"/>
                <a:gd name="f218" fmla="val 1459102"/>
                <a:gd name="f219" fmla="val 1478279"/>
                <a:gd name="f220" fmla="val 4830953"/>
                <a:gd name="f221" fmla="val 938657"/>
                <a:gd name="f222" fmla="val 919352"/>
                <a:gd name="f223" fmla="val 911605"/>
                <a:gd name="f224" fmla="val 946403"/>
                <a:gd name="f225" fmla="val 839977"/>
                <a:gd name="f226" fmla="val 1445514"/>
                <a:gd name="f227" fmla="val 820674"/>
                <a:gd name="f228" fmla="val 812926"/>
                <a:gd name="f229" fmla="val 1453388"/>
                <a:gd name="f230" fmla="val 1472564"/>
                <a:gd name="f231" fmla="val 847725"/>
                <a:gd name="f232" fmla="val 3888231"/>
                <a:gd name="f233" fmla="val 1428241"/>
                <a:gd name="f234" fmla="val 3869054"/>
                <a:gd name="f235" fmla="val 3861307"/>
                <a:gd name="f236" fmla="val 1435989"/>
                <a:gd name="f237" fmla="val 1455165"/>
                <a:gd name="f238" fmla="val 3896105"/>
                <a:gd name="f239" fmla="val 3307715"/>
                <a:gd name="f240" fmla="val 3288410"/>
                <a:gd name="f241" fmla="val 3280664"/>
                <a:gd name="f242" fmla="val 3315461"/>
                <a:gd name="f243" fmla="val 1542541"/>
                <a:gd name="f244" fmla="val 1422400"/>
                <a:gd name="f245" fmla="val 1523238"/>
                <a:gd name="f246" fmla="val 1515490"/>
                <a:gd name="f247" fmla="val 1430147"/>
                <a:gd name="f248" fmla="val 1449324"/>
                <a:gd name="f249" fmla="val 1457198"/>
                <a:gd name="f250" fmla="val 1550289"/>
                <a:gd name="f251" fmla="val 4137914"/>
                <a:gd name="f252" fmla="val 1410842"/>
                <a:gd name="f253" fmla="val 4118736"/>
                <a:gd name="f254" fmla="val 1418589"/>
                <a:gd name="f255" fmla="val 1437766"/>
                <a:gd name="f256" fmla="val 4145788"/>
                <a:gd name="f257" fmla="val 1077976"/>
                <a:gd name="f258" fmla="val 1058799"/>
                <a:gd name="f259" fmla="val 1050925"/>
                <a:gd name="f260" fmla="val 1085850"/>
                <a:gd name="f261" fmla="val 1399286"/>
                <a:gd name="f262" fmla="val 1407033"/>
                <a:gd name="f263" fmla="val 1426210"/>
                <a:gd name="f264" fmla="val 1433957"/>
                <a:gd name="f265" fmla="val 3754754"/>
                <a:gd name="f266" fmla="val 3735451"/>
                <a:gd name="f267" fmla="val 3727704"/>
                <a:gd name="f268" fmla="val 3762502"/>
                <a:gd name="f269" fmla="val 1658620"/>
                <a:gd name="f270" fmla="val 1639442"/>
                <a:gd name="f271" fmla="val 1631569"/>
                <a:gd name="f272" fmla="val 1666494"/>
                <a:gd name="f273" fmla="val 1374139"/>
                <a:gd name="f274" fmla="val 1354836"/>
                <a:gd name="f275" fmla="val 1347089"/>
                <a:gd name="f276" fmla="val 1381887"/>
                <a:gd name="f277" fmla="val 1217295"/>
                <a:gd name="f278" fmla="val 1198117"/>
                <a:gd name="f279" fmla="val 1190371"/>
                <a:gd name="f280" fmla="val 1225169"/>
                <a:gd name="f281" fmla="val 4614036"/>
                <a:gd name="f282" fmla="val 1393444"/>
                <a:gd name="f283" fmla="val 4594859"/>
                <a:gd name="f284" fmla="val 4587113"/>
                <a:gd name="f285" fmla="val 1401317"/>
                <a:gd name="f286" fmla="val 1420495"/>
                <a:gd name="f287" fmla="val 4621910"/>
                <a:gd name="f288" fmla="val 747013"/>
                <a:gd name="f289" fmla="val 727837"/>
                <a:gd name="f290" fmla="val 719963"/>
                <a:gd name="f291" fmla="val 754888"/>
                <a:gd name="f292" fmla="val 3615435"/>
                <a:gd name="f293" fmla="val 3596131"/>
                <a:gd name="f294" fmla="val 3588384"/>
                <a:gd name="f295" fmla="val 1389634"/>
                <a:gd name="f296" fmla="val 1408811"/>
                <a:gd name="f297" fmla="val 1416685"/>
                <a:gd name="f298" fmla="val 3623182"/>
                <a:gd name="f299" fmla="val 3203194"/>
                <a:gd name="f300" fmla="val 1370329"/>
                <a:gd name="f301" fmla="val 3183890"/>
                <a:gd name="f302" fmla="val 3176143"/>
                <a:gd name="f303" fmla="val 1378077"/>
                <a:gd name="f304" fmla="val 1397253"/>
                <a:gd name="f305" fmla="val 1405001"/>
                <a:gd name="f306" fmla="val 3210941"/>
                <a:gd name="f307" fmla="val 4736083"/>
                <a:gd name="f308" fmla="val 1364614"/>
                <a:gd name="f309" fmla="val 4716780"/>
                <a:gd name="f310" fmla="val 4709033"/>
                <a:gd name="f311" fmla="val 1372362"/>
                <a:gd name="f312" fmla="val 1391539"/>
                <a:gd name="f313" fmla="val 3435350"/>
                <a:gd name="f314" fmla="val 1358773"/>
                <a:gd name="f315" fmla="val 3416173"/>
                <a:gd name="f316" fmla="val 3408299"/>
                <a:gd name="f317" fmla="val 1366520"/>
                <a:gd name="f318" fmla="val 1385697"/>
                <a:gd name="f319" fmla="val 3443224"/>
                <a:gd name="f320" fmla="val 4346956"/>
                <a:gd name="f321" fmla="val 1352930"/>
                <a:gd name="f322" fmla="val 4327779"/>
                <a:gd name="f323" fmla="val 4319905"/>
                <a:gd name="f324" fmla="val 1360804"/>
                <a:gd name="f325" fmla="val 1379982"/>
                <a:gd name="f326" fmla="val 1387728"/>
                <a:gd name="f327" fmla="val 4354830"/>
                <a:gd name="f328" fmla="val 4869560"/>
                <a:gd name="f329" fmla="val 1347215"/>
                <a:gd name="f330" fmla="val 4850383"/>
                <a:gd name="f331" fmla="val 4842509"/>
                <a:gd name="f332" fmla="val 1354963"/>
                <a:gd name="f333" fmla="val 4877434"/>
                <a:gd name="f334" fmla="val 4230878"/>
                <a:gd name="f335" fmla="val 4211574"/>
                <a:gd name="f336" fmla="val 4203827"/>
                <a:gd name="f337" fmla="val 4238625"/>
                <a:gd name="f338" fmla="val 4033393"/>
                <a:gd name="f339" fmla="val 4014216"/>
                <a:gd name="f340" fmla="val 4041267"/>
                <a:gd name="f341" fmla="val 659891"/>
                <a:gd name="f342" fmla="val 640714"/>
                <a:gd name="f343" fmla="val 632840"/>
                <a:gd name="f344" fmla="val 667765"/>
                <a:gd name="f345" fmla="val 3092830"/>
                <a:gd name="f346" fmla="val 1341374"/>
                <a:gd name="f347" fmla="val 3073527"/>
                <a:gd name="f348" fmla="val 3065779"/>
                <a:gd name="f349" fmla="val 1349121"/>
                <a:gd name="f350" fmla="val 1368298"/>
                <a:gd name="f351" fmla="val 1376172"/>
                <a:gd name="f352" fmla="val 3100578"/>
                <a:gd name="f353" fmla="val 1763140"/>
                <a:gd name="f354" fmla="val 1743964"/>
                <a:gd name="f355" fmla="val 1736089"/>
                <a:gd name="f356" fmla="val 1770888"/>
                <a:gd name="f357" fmla="val 944499"/>
                <a:gd name="f358" fmla="val 1335659"/>
                <a:gd name="f359" fmla="val 925195"/>
                <a:gd name="f360" fmla="val 917448"/>
                <a:gd name="f361" fmla="val 1343405"/>
                <a:gd name="f362" fmla="val 1362583"/>
                <a:gd name="f363" fmla="val 952246"/>
                <a:gd name="f364" fmla="val 3923156"/>
                <a:gd name="f365" fmla="val 1324102"/>
                <a:gd name="f366" fmla="val 3903853"/>
                <a:gd name="f367" fmla="val 1331849"/>
                <a:gd name="f368" fmla="val 1351026"/>
                <a:gd name="f369" fmla="val 4527042"/>
                <a:gd name="f370" fmla="val 1318260"/>
                <a:gd name="f371" fmla="val 4507738"/>
                <a:gd name="f372" fmla="val 4499991"/>
                <a:gd name="f373" fmla="val 1326007"/>
                <a:gd name="f374" fmla="val 1345184"/>
                <a:gd name="f375" fmla="val 4534789"/>
                <a:gd name="f376" fmla="val 1484502"/>
                <a:gd name="f377" fmla="val 1465199"/>
                <a:gd name="f378" fmla="val 1457452"/>
                <a:gd name="f379" fmla="val 1492250"/>
                <a:gd name="f380" fmla="val 1333500"/>
                <a:gd name="f381" fmla="val 1314196"/>
                <a:gd name="f382" fmla="val 1341247"/>
                <a:gd name="f383" fmla="val 3313429"/>
                <a:gd name="f384" fmla="val 1312417"/>
                <a:gd name="f385" fmla="val 3294253"/>
                <a:gd name="f386" fmla="val 3286379"/>
                <a:gd name="f387" fmla="val 1320291"/>
                <a:gd name="f388" fmla="val 1339469"/>
                <a:gd name="f389" fmla="val 3321304"/>
                <a:gd name="f390" fmla="val 1118615"/>
                <a:gd name="f391" fmla="val 1099439"/>
                <a:gd name="f392" fmla="val 1091564"/>
                <a:gd name="f393" fmla="val 1126489"/>
                <a:gd name="f394" fmla="val 3534155"/>
                <a:gd name="f395" fmla="val 1306702"/>
                <a:gd name="f396" fmla="val 3514852"/>
                <a:gd name="f397" fmla="val 3507104"/>
                <a:gd name="f398" fmla="val 1314450"/>
                <a:gd name="f399" fmla="val 1333627"/>
                <a:gd name="f400" fmla="val 3541903"/>
                <a:gd name="f401" fmla="val 1890902"/>
                <a:gd name="f402" fmla="val 1871599"/>
                <a:gd name="f403" fmla="val 1863852"/>
                <a:gd name="f404" fmla="val 1898650"/>
                <a:gd name="f405" fmla="val 1612138"/>
                <a:gd name="f406" fmla="val 1300861"/>
                <a:gd name="f407" fmla="val 1592961"/>
                <a:gd name="f408" fmla="val 1585087"/>
                <a:gd name="f409" fmla="val 1308735"/>
                <a:gd name="f410" fmla="val 1327912"/>
                <a:gd name="f411" fmla="val 1620012"/>
                <a:gd name="f412" fmla="val 3806952"/>
                <a:gd name="f413" fmla="val 1295146"/>
                <a:gd name="f414" fmla="val 3787775"/>
                <a:gd name="f415" fmla="val 3779901"/>
                <a:gd name="f416" fmla="val 1302892"/>
                <a:gd name="f417" fmla="val 1322070"/>
                <a:gd name="f418" fmla="val 1329816"/>
                <a:gd name="f419" fmla="val 2994152"/>
                <a:gd name="f420" fmla="val 2974848"/>
                <a:gd name="f421" fmla="val 2967101"/>
                <a:gd name="f422" fmla="val 3001899"/>
                <a:gd name="f423" fmla="val 834136"/>
                <a:gd name="f424" fmla="val 814832"/>
                <a:gd name="f425" fmla="val 807085"/>
                <a:gd name="f426" fmla="val 841883"/>
                <a:gd name="f427" fmla="val 4149598"/>
                <a:gd name="f428" fmla="val 1277747"/>
                <a:gd name="f429" fmla="val 4130294"/>
                <a:gd name="f430" fmla="val 4122547"/>
                <a:gd name="f431" fmla="val 1285494"/>
                <a:gd name="f432" fmla="val 1304671"/>
                <a:gd name="f433" fmla="val 4157345"/>
                <a:gd name="f434" fmla="val 3696716"/>
                <a:gd name="f435" fmla="val 3677411"/>
                <a:gd name="f436" fmla="val 3669665"/>
                <a:gd name="f437" fmla="val 2889630"/>
                <a:gd name="f438" fmla="val 2870327"/>
                <a:gd name="f439" fmla="val 2862579"/>
                <a:gd name="f440" fmla="val 2897378"/>
                <a:gd name="f441" fmla="val 584453"/>
                <a:gd name="f442" fmla="val 565150"/>
                <a:gd name="f443" fmla="val 557402"/>
                <a:gd name="f444" fmla="val 592201"/>
                <a:gd name="f445" fmla="val 1266189"/>
                <a:gd name="f446" fmla="val 1273937"/>
                <a:gd name="f447" fmla="val 1293114"/>
                <a:gd name="f448" fmla="val 1260348"/>
                <a:gd name="f449" fmla="val 1268222"/>
                <a:gd name="f450" fmla="val 1287399"/>
                <a:gd name="f451" fmla="val 2785110"/>
                <a:gd name="f452" fmla="val 1254633"/>
                <a:gd name="f453" fmla="val 2765805"/>
                <a:gd name="f454" fmla="val 2758059"/>
                <a:gd name="f455" fmla="val 1262379"/>
                <a:gd name="f456" fmla="val 1281557"/>
                <a:gd name="f457" fmla="val 1289303"/>
                <a:gd name="f458" fmla="val 2792857"/>
                <a:gd name="f459" fmla="val 2041905"/>
                <a:gd name="f460" fmla="val 2022602"/>
                <a:gd name="f461" fmla="val 2014854"/>
                <a:gd name="f462" fmla="val 2049652"/>
                <a:gd name="f463" fmla="val 1240536"/>
                <a:gd name="f464" fmla="val 1221359"/>
                <a:gd name="f465" fmla="val 1213485"/>
                <a:gd name="f466" fmla="val 1248410"/>
                <a:gd name="f467" fmla="val 1008379"/>
                <a:gd name="f468" fmla="val 989076"/>
                <a:gd name="f469" fmla="val 981328"/>
                <a:gd name="f470" fmla="val 1016126"/>
                <a:gd name="f471" fmla="val 4405122"/>
                <a:gd name="f472" fmla="val 1248790"/>
                <a:gd name="f473" fmla="val 4385818"/>
                <a:gd name="f474" fmla="val 4378071"/>
                <a:gd name="f475" fmla="val 1256538"/>
                <a:gd name="f476" fmla="val 1275714"/>
                <a:gd name="f477" fmla="val 1283589"/>
                <a:gd name="f478" fmla="val 4412869"/>
                <a:gd name="f479" fmla="val 3412108"/>
                <a:gd name="f480" fmla="val 1243076"/>
                <a:gd name="f481" fmla="val 3392931"/>
                <a:gd name="f482" fmla="val 3385184"/>
                <a:gd name="f483" fmla="val 1250823"/>
                <a:gd name="f484" fmla="val 1270000"/>
                <a:gd name="f485" fmla="val 3419982"/>
                <a:gd name="f486" fmla="val 3145028"/>
                <a:gd name="f487" fmla="val 3125851"/>
                <a:gd name="f488" fmla="val 3117977"/>
                <a:gd name="f489" fmla="val 3152902"/>
                <a:gd name="f490" fmla="val 741172"/>
                <a:gd name="f491" fmla="val 721995"/>
                <a:gd name="f492" fmla="val 714248"/>
                <a:gd name="f493" fmla="val 749046"/>
                <a:gd name="f494" fmla="val 1237234"/>
                <a:gd name="f495" fmla="val 1244980"/>
                <a:gd name="f496" fmla="val 1264158"/>
                <a:gd name="f497" fmla="val 1272032"/>
                <a:gd name="f498" fmla="val 2680589"/>
                <a:gd name="f499" fmla="val 1231519"/>
                <a:gd name="f500" fmla="val 2661285"/>
                <a:gd name="f501" fmla="val 2653538"/>
                <a:gd name="f502" fmla="val 1239265"/>
                <a:gd name="f503" fmla="val 1258442"/>
                <a:gd name="f504" fmla="val 2688336"/>
                <a:gd name="f505" fmla="val 2152141"/>
                <a:gd name="f506" fmla="val 1225677"/>
                <a:gd name="f507" fmla="val 2132965"/>
                <a:gd name="f508" fmla="val 2125091"/>
                <a:gd name="f509" fmla="val 1233424"/>
                <a:gd name="f510" fmla="val 1252601"/>
                <a:gd name="f511" fmla="val 2160016"/>
                <a:gd name="f512" fmla="val 1821179"/>
                <a:gd name="f513" fmla="val 1802002"/>
                <a:gd name="f514" fmla="val 1794128"/>
                <a:gd name="f515" fmla="val 1829053"/>
                <a:gd name="f516" fmla="val 3272790"/>
                <a:gd name="f517" fmla="val 1219835"/>
                <a:gd name="f518" fmla="val 3253613"/>
                <a:gd name="f519" fmla="val 3245739"/>
                <a:gd name="f520" fmla="val 1227709"/>
                <a:gd name="f521" fmla="val 1246886"/>
                <a:gd name="f522" fmla="val 2564384"/>
                <a:gd name="f523" fmla="val 2545207"/>
                <a:gd name="f524" fmla="val 2537333"/>
                <a:gd name="f525" fmla="val 2572258"/>
                <a:gd name="f526" fmla="val 1705102"/>
                <a:gd name="f527" fmla="val 1685798"/>
                <a:gd name="f528" fmla="val 1678051"/>
                <a:gd name="f529" fmla="val 1712849"/>
                <a:gd name="f530" fmla="val 4590923"/>
                <a:gd name="f531" fmla="val 1214120"/>
                <a:gd name="f532" fmla="val 4571619"/>
                <a:gd name="f533" fmla="val 4563872"/>
                <a:gd name="f534" fmla="val 1221866"/>
                <a:gd name="f535" fmla="val 1241044"/>
                <a:gd name="f536" fmla="val 4598670"/>
                <a:gd name="f537" fmla="val 3975354"/>
                <a:gd name="f538" fmla="val 3956177"/>
                <a:gd name="f539" fmla="val 3948303"/>
                <a:gd name="f540" fmla="val 3983228"/>
                <a:gd name="f541" fmla="val 3609594"/>
                <a:gd name="f542" fmla="val 3590290"/>
                <a:gd name="f543" fmla="val 3582543"/>
                <a:gd name="f544" fmla="val 3617341"/>
                <a:gd name="f545" fmla="val 485775"/>
                <a:gd name="f546" fmla="val 466471"/>
                <a:gd name="f547" fmla="val 458724"/>
                <a:gd name="f548" fmla="val 493522"/>
                <a:gd name="f549" fmla="val 4097274"/>
                <a:gd name="f550" fmla="val 1202563"/>
                <a:gd name="f551" fmla="val 4078097"/>
                <a:gd name="f552" fmla="val 4070223"/>
                <a:gd name="f553" fmla="val 1210310"/>
                <a:gd name="f554" fmla="val 1229487"/>
                <a:gd name="f555" fmla="val 4105148"/>
                <a:gd name="f556" fmla="val 2367026"/>
                <a:gd name="f557" fmla="val 2347722"/>
                <a:gd name="f558" fmla="val 2339975"/>
                <a:gd name="f559" fmla="val 2374773"/>
                <a:gd name="f560" fmla="val 2268347"/>
                <a:gd name="f561" fmla="val 2249042"/>
                <a:gd name="f562" fmla="val 2241296"/>
                <a:gd name="f563" fmla="val 2276094"/>
                <a:gd name="f564" fmla="val 1954784"/>
                <a:gd name="f565" fmla="val 1935479"/>
                <a:gd name="f566" fmla="val 1927733"/>
                <a:gd name="f567" fmla="val 1962530"/>
                <a:gd name="f568" fmla="val 1136014"/>
                <a:gd name="f569" fmla="val 1116838"/>
                <a:gd name="f570" fmla="val 1108964"/>
                <a:gd name="f571" fmla="val 3865118"/>
                <a:gd name="f572" fmla="val 1196721"/>
                <a:gd name="f573" fmla="val 3845814"/>
                <a:gd name="f574" fmla="val 3838067"/>
                <a:gd name="f575" fmla="val 1204467"/>
                <a:gd name="f576" fmla="val 1223645"/>
                <a:gd name="f577" fmla="val 3872865"/>
                <a:gd name="f578" fmla="val 1472819"/>
                <a:gd name="f579" fmla="val 1453641"/>
                <a:gd name="f580" fmla="val 1480692"/>
                <a:gd name="f581" fmla="val 1185164"/>
                <a:gd name="f582" fmla="val 1192911"/>
                <a:gd name="f583" fmla="val 1212088"/>
                <a:gd name="f584" fmla="val 874776"/>
                <a:gd name="f585" fmla="val 855472"/>
                <a:gd name="f586" fmla="val 882523"/>
                <a:gd name="f587" fmla="val 4480559"/>
                <a:gd name="f588" fmla="val 1179449"/>
                <a:gd name="f589" fmla="val 4461256"/>
                <a:gd name="f590" fmla="val 4453508"/>
                <a:gd name="f591" fmla="val 1187196"/>
                <a:gd name="f592" fmla="val 1206373"/>
                <a:gd name="f593" fmla="val 4488307"/>
                <a:gd name="f594" fmla="val 2471547"/>
                <a:gd name="f595" fmla="val 2452242"/>
                <a:gd name="f596" fmla="val 2444496"/>
                <a:gd name="f597" fmla="val 2479294"/>
                <a:gd name="f598" fmla="val 1583182"/>
                <a:gd name="f599" fmla="val 1563877"/>
                <a:gd name="f600" fmla="val 1556130"/>
                <a:gd name="f601" fmla="val 1590928"/>
                <a:gd name="f602" fmla="val 4892802"/>
                <a:gd name="f603" fmla="val 1167764"/>
                <a:gd name="f604" fmla="val 4873498"/>
                <a:gd name="f605" fmla="val 4865751"/>
                <a:gd name="f606" fmla="val 1175639"/>
                <a:gd name="f607" fmla="val 1194815"/>
                <a:gd name="f608" fmla="val 4900549"/>
                <a:gd name="f609" fmla="val 3725672"/>
                <a:gd name="f610" fmla="val 1162050"/>
                <a:gd name="f611" fmla="val 3706495"/>
                <a:gd name="f612" fmla="val 3698621"/>
                <a:gd name="f613" fmla="val 1169797"/>
                <a:gd name="f614" fmla="val 1188974"/>
                <a:gd name="f615" fmla="val 3733546"/>
                <a:gd name="f616" fmla="val 3493516"/>
                <a:gd name="f617" fmla="val 3474211"/>
                <a:gd name="f618" fmla="val 3466465"/>
                <a:gd name="f619" fmla="val 3501263"/>
                <a:gd name="f620" fmla="val 590296"/>
                <a:gd name="f621" fmla="val 1156208"/>
                <a:gd name="f622" fmla="val 570991"/>
                <a:gd name="f623" fmla="val 563245"/>
                <a:gd name="f624" fmla="val 1163954"/>
                <a:gd name="f625" fmla="val 1183132"/>
                <a:gd name="f626" fmla="val 1191005"/>
                <a:gd name="f627" fmla="val 598042"/>
                <a:gd name="f628" fmla="val 2860548"/>
                <a:gd name="f629" fmla="val 1150492"/>
                <a:gd name="f630" fmla="val 2841371"/>
                <a:gd name="f631" fmla="val 2833497"/>
                <a:gd name="f632" fmla="val 1158239"/>
                <a:gd name="f633" fmla="val 1177416"/>
                <a:gd name="f634" fmla="val 2868422"/>
                <a:gd name="f635" fmla="val 985138"/>
                <a:gd name="f636" fmla="val 965835"/>
                <a:gd name="f637" fmla="val 958088"/>
                <a:gd name="f638" fmla="val 992886"/>
                <a:gd name="f639" fmla="val 4776724"/>
                <a:gd name="f640" fmla="val 1144651"/>
                <a:gd name="f641" fmla="val 4757420"/>
                <a:gd name="f642" fmla="val 4749673"/>
                <a:gd name="f643" fmla="val 1152398"/>
                <a:gd name="f644" fmla="val 1171575"/>
                <a:gd name="f645" fmla="val 4784471"/>
                <a:gd name="f646" fmla="val 4225035"/>
                <a:gd name="f647" fmla="val 4205858"/>
                <a:gd name="f648" fmla="val 4197984"/>
                <a:gd name="f649" fmla="val 4232909"/>
                <a:gd name="f650" fmla="val 3121786"/>
                <a:gd name="f651" fmla="val 3102609"/>
                <a:gd name="f652" fmla="val 3094863"/>
                <a:gd name="f653" fmla="val 3129660"/>
                <a:gd name="f654" fmla="val 694816"/>
                <a:gd name="f655" fmla="val 675513"/>
                <a:gd name="f656" fmla="val 702563"/>
                <a:gd name="f657" fmla="val 4672203"/>
                <a:gd name="f658" fmla="val 1138936"/>
                <a:gd name="f659" fmla="val 4652899"/>
                <a:gd name="f660" fmla="val 4645152"/>
                <a:gd name="f661" fmla="val 1146683"/>
                <a:gd name="f662" fmla="val 1165860"/>
                <a:gd name="f663" fmla="val 1173607"/>
                <a:gd name="f664" fmla="val 4679950"/>
                <a:gd name="f665" fmla="val 1246377"/>
                <a:gd name="f666" fmla="val 1127252"/>
                <a:gd name="f667" fmla="val 1227201"/>
                <a:gd name="f668" fmla="val 1219327"/>
                <a:gd name="f669" fmla="val 1135126"/>
                <a:gd name="f670" fmla="val 1154302"/>
                <a:gd name="f671" fmla="val 1254125"/>
                <a:gd name="f672" fmla="val 3371469"/>
                <a:gd name="f673" fmla="val 1121537"/>
                <a:gd name="f674" fmla="val 3352292"/>
                <a:gd name="f675" fmla="val 3344545"/>
                <a:gd name="f676" fmla="val 1129284"/>
                <a:gd name="f677" fmla="val 1148461"/>
                <a:gd name="f678" fmla="val 3379343"/>
                <a:gd name="f679" fmla="val 2622550"/>
                <a:gd name="f680" fmla="val 2603246"/>
                <a:gd name="f681" fmla="val 2595499"/>
                <a:gd name="f682" fmla="val 2630297"/>
                <a:gd name="f683" fmla="val 4358640"/>
                <a:gd name="f684" fmla="val 1115695"/>
                <a:gd name="f685" fmla="val 4339335"/>
                <a:gd name="f686" fmla="val 4331589"/>
                <a:gd name="f687" fmla="val 1123569"/>
                <a:gd name="f688" fmla="val 1142746"/>
                <a:gd name="f689" fmla="val 4366386"/>
                <a:gd name="f690" fmla="val 4068318"/>
                <a:gd name="f691" fmla="val 4049014"/>
                <a:gd name="f692" fmla="val 2070862"/>
                <a:gd name="f693" fmla="val 2051685"/>
                <a:gd name="f694" fmla="val 2043811"/>
                <a:gd name="f695" fmla="val 2078736"/>
                <a:gd name="f696" fmla="val 1797939"/>
                <a:gd name="f697" fmla="val 1778762"/>
                <a:gd name="f698" fmla="val 1805813"/>
                <a:gd name="f699" fmla="val 3237992"/>
                <a:gd name="f700" fmla="val 1109979"/>
                <a:gd name="f701" fmla="val 3218688"/>
                <a:gd name="f702" fmla="val 1117727"/>
                <a:gd name="f703" fmla="val 1136903"/>
                <a:gd name="f704" fmla="val 2744470"/>
                <a:gd name="f705" fmla="val 2725166"/>
                <a:gd name="f706" fmla="val 2717419"/>
                <a:gd name="f707" fmla="val 2752216"/>
                <a:gd name="f708" fmla="val 2187066"/>
                <a:gd name="f709" fmla="val 2167763"/>
                <a:gd name="f710" fmla="val 2194814"/>
                <a:gd name="f711" fmla="val 1937385"/>
                <a:gd name="f712" fmla="val 1104138"/>
                <a:gd name="f713" fmla="val 1918080"/>
                <a:gd name="f714" fmla="val 1910334"/>
                <a:gd name="f715" fmla="val 1111885"/>
                <a:gd name="f716" fmla="val 1131062"/>
                <a:gd name="f717" fmla="val 1945132"/>
                <a:gd name="f718" fmla="val 1670303"/>
                <a:gd name="f719" fmla="val 1651000"/>
                <a:gd name="f720" fmla="val 1643252"/>
                <a:gd name="f721" fmla="val 1101216"/>
                <a:gd name="f722" fmla="val 1082039"/>
                <a:gd name="f723" fmla="val 1074165"/>
                <a:gd name="f724" fmla="val 491489"/>
                <a:gd name="f725" fmla="val 1098423"/>
                <a:gd name="f726" fmla="val 472313"/>
                <a:gd name="f727" fmla="val 464565"/>
                <a:gd name="f728" fmla="val 1106170"/>
                <a:gd name="f729" fmla="val 1125347"/>
                <a:gd name="f730" fmla="val 1133094"/>
                <a:gd name="f731" fmla="val 499363"/>
                <a:gd name="f732" fmla="val 3592195"/>
                <a:gd name="f733" fmla="val 1092580"/>
                <a:gd name="f734" fmla="val 3572891"/>
                <a:gd name="f735" fmla="val 3565144"/>
                <a:gd name="f736" fmla="val 1100327"/>
                <a:gd name="f737" fmla="val 1119504"/>
                <a:gd name="f738" fmla="val 3599942"/>
                <a:gd name="f739" fmla="val 781812"/>
                <a:gd name="f740" fmla="val 762635"/>
                <a:gd name="f741" fmla="val 789686"/>
                <a:gd name="f742" fmla="val 381253"/>
                <a:gd name="f743" fmla="val 361950"/>
                <a:gd name="f744" fmla="val 354202"/>
                <a:gd name="f745" fmla="val 389000"/>
                <a:gd name="f746" fmla="val 3812794"/>
                <a:gd name="f747" fmla="val 1086865"/>
                <a:gd name="f748" fmla="val 3793617"/>
                <a:gd name="f749" fmla="val 3785743"/>
                <a:gd name="f750" fmla="val 1094613"/>
                <a:gd name="f751" fmla="val 1113789"/>
                <a:gd name="f752" fmla="val 3820668"/>
                <a:gd name="f753" fmla="val 4503801"/>
                <a:gd name="f754" fmla="val 1081024"/>
                <a:gd name="f755" fmla="val 4484497"/>
                <a:gd name="f756" fmla="val 4476750"/>
                <a:gd name="f757" fmla="val 1088771"/>
                <a:gd name="f758" fmla="val 1107948"/>
                <a:gd name="f759" fmla="val 4511548"/>
                <a:gd name="f760" fmla="val 3946398"/>
                <a:gd name="f761" fmla="val 3927094"/>
                <a:gd name="f762" fmla="val 3919347"/>
                <a:gd name="f763" fmla="val 3954145"/>
                <a:gd name="f764" fmla="val 2401824"/>
                <a:gd name="f765" fmla="val 2382647"/>
                <a:gd name="f766" fmla="val 2409698"/>
                <a:gd name="f767" fmla="val 1356740"/>
                <a:gd name="f768" fmla="val 1337437"/>
                <a:gd name="f769" fmla="val 1329689"/>
                <a:gd name="f770" fmla="val 1364488"/>
                <a:gd name="f771" fmla="val 2965069"/>
                <a:gd name="f772" fmla="val 1075182"/>
                <a:gd name="f773" fmla="val 2945891"/>
                <a:gd name="f774" fmla="val 2938017"/>
                <a:gd name="f775" fmla="val 1083055"/>
                <a:gd name="f776" fmla="val 1102233"/>
                <a:gd name="f777" fmla="val 2972816"/>
                <a:gd name="f778" fmla="val 4648961"/>
                <a:gd name="f779" fmla="val 1052067"/>
                <a:gd name="f780" fmla="val 4629658"/>
                <a:gd name="f781" fmla="val 1059814"/>
                <a:gd name="f782" fmla="val 1078991"/>
                <a:gd name="f783" fmla="val 2279904"/>
                <a:gd name="f784" fmla="val 2260727"/>
                <a:gd name="f785" fmla="val 2252853"/>
                <a:gd name="f786" fmla="val 2287778"/>
                <a:gd name="f787" fmla="val 909574"/>
                <a:gd name="f788" fmla="val 890397"/>
                <a:gd name="f789" fmla="val 4828921"/>
                <a:gd name="f790" fmla="val 1046352"/>
                <a:gd name="f791" fmla="val 4809744"/>
                <a:gd name="f792" fmla="val 4801870"/>
                <a:gd name="f793" fmla="val 1054100"/>
                <a:gd name="f794" fmla="val 1073277"/>
                <a:gd name="f795" fmla="val 4836668"/>
                <a:gd name="f796" fmla="val 3475990"/>
                <a:gd name="f797" fmla="val 3456813"/>
                <a:gd name="f798" fmla="val 3448939"/>
                <a:gd name="f799" fmla="val 3483864"/>
                <a:gd name="f800" fmla="val 3069590"/>
                <a:gd name="f801" fmla="val 3050413"/>
                <a:gd name="f802" fmla="val 3042539"/>
                <a:gd name="f803" fmla="val 3077336"/>
                <a:gd name="f804" fmla="val 2518029"/>
                <a:gd name="f805" fmla="val 2498725"/>
                <a:gd name="f806" fmla="val 2490978"/>
                <a:gd name="f807" fmla="val 2525776"/>
                <a:gd name="f808" fmla="val 1034669"/>
                <a:gd name="f809" fmla="val 1042542"/>
                <a:gd name="f810" fmla="val 1061720"/>
                <a:gd name="f811" fmla="val 1069466"/>
                <a:gd name="f812" fmla="val 630936"/>
                <a:gd name="f813" fmla="val 611632"/>
                <a:gd name="f814" fmla="val 603885"/>
                <a:gd name="f815" fmla="val 638683"/>
                <a:gd name="f816" fmla="val 2837307"/>
                <a:gd name="f817" fmla="val 1028953"/>
                <a:gd name="f818" fmla="val 2818129"/>
                <a:gd name="f819" fmla="val 2810255"/>
                <a:gd name="f820" fmla="val 1036701"/>
                <a:gd name="f821" fmla="val 1055877"/>
                <a:gd name="f822" fmla="val 1063625"/>
                <a:gd name="f823" fmla="val 2845180"/>
                <a:gd name="f824" fmla="val 3319272"/>
                <a:gd name="f825" fmla="val 1023112"/>
                <a:gd name="f826" fmla="val 3299968"/>
                <a:gd name="f827" fmla="val 3292221"/>
                <a:gd name="f828" fmla="val 1030986"/>
                <a:gd name="f829" fmla="val 1050163"/>
                <a:gd name="f830" fmla="val 1057910"/>
                <a:gd name="f831" fmla="val 3327019"/>
                <a:gd name="f832" fmla="val 1049020"/>
                <a:gd name="f833" fmla="val 1029715"/>
                <a:gd name="f834" fmla="val 1021969"/>
                <a:gd name="f835" fmla="val 1056766"/>
                <a:gd name="f836" fmla="val 1873503"/>
                <a:gd name="f837" fmla="val 1017397"/>
                <a:gd name="f838" fmla="val 1854200"/>
                <a:gd name="f839" fmla="val 1846452"/>
                <a:gd name="f840" fmla="val 1025144"/>
                <a:gd name="f841" fmla="val 1044321"/>
                <a:gd name="f842" fmla="val 1881251"/>
                <a:gd name="f843" fmla="val 2628265"/>
                <a:gd name="f844" fmla="val 1005839"/>
                <a:gd name="f845" fmla="val 2609088"/>
                <a:gd name="f846" fmla="val 2601214"/>
                <a:gd name="f847" fmla="val 1013587"/>
                <a:gd name="f848" fmla="val 1032763"/>
                <a:gd name="f849" fmla="val 1040511"/>
                <a:gd name="f850" fmla="val 2636139"/>
                <a:gd name="f851" fmla="val 1734058"/>
                <a:gd name="f852" fmla="val 1714880"/>
                <a:gd name="f853" fmla="val 1707134"/>
                <a:gd name="f854" fmla="val 1741932"/>
                <a:gd name="f855" fmla="val 3191509"/>
                <a:gd name="f856" fmla="val 999998"/>
                <a:gd name="f857" fmla="val 3172332"/>
                <a:gd name="f858" fmla="val 3164458"/>
                <a:gd name="f859" fmla="val 1007745"/>
                <a:gd name="f860" fmla="val 1026922"/>
                <a:gd name="f861" fmla="val 3199383"/>
                <a:gd name="f862" fmla="val 2134742"/>
                <a:gd name="f863" fmla="val 2115566"/>
                <a:gd name="f864" fmla="val 2107691"/>
                <a:gd name="f865" fmla="val 2142616"/>
                <a:gd name="f866" fmla="val 2018664"/>
                <a:gd name="f867" fmla="val 994283"/>
                <a:gd name="f868" fmla="val 1999361"/>
                <a:gd name="f869" fmla="val 1991614"/>
                <a:gd name="f870" fmla="val 1002029"/>
                <a:gd name="f871" fmla="val 1021207"/>
                <a:gd name="f872" fmla="val 2026412"/>
                <a:gd name="f873" fmla="val 3859276"/>
                <a:gd name="f874" fmla="val 988440"/>
                <a:gd name="f875" fmla="val 3839972"/>
                <a:gd name="f876" fmla="val 3832225"/>
                <a:gd name="f877" fmla="val 996188"/>
                <a:gd name="f878" fmla="val 1015364"/>
                <a:gd name="f879" fmla="val 3867023"/>
                <a:gd name="f880" fmla="val 796036"/>
                <a:gd name="f881" fmla="val 982599"/>
                <a:gd name="f882" fmla="val 783209"/>
                <a:gd name="f883" fmla="val 778001"/>
                <a:gd name="f884" fmla="val 987805"/>
                <a:gd name="f885" fmla="val 1000633"/>
                <a:gd name="f886" fmla="val 801242"/>
                <a:gd name="f887" fmla="val 2732786"/>
                <a:gd name="f888" fmla="val 976884"/>
                <a:gd name="f889" fmla="val 2713609"/>
                <a:gd name="f890" fmla="val 2705735"/>
                <a:gd name="f891" fmla="val 984630"/>
                <a:gd name="f892" fmla="val 1003808"/>
                <a:gd name="f893" fmla="val 1011554"/>
                <a:gd name="f894" fmla="val 2740660"/>
                <a:gd name="f895" fmla="val 2372867"/>
                <a:gd name="f896" fmla="val 2353564"/>
                <a:gd name="f897" fmla="val 2345816"/>
                <a:gd name="f898" fmla="val 2380615"/>
                <a:gd name="f899" fmla="val 416051"/>
                <a:gd name="f900" fmla="val 396875"/>
                <a:gd name="f901" fmla="val 423925"/>
                <a:gd name="f902" fmla="val 1478661"/>
                <a:gd name="f903" fmla="val 971041"/>
                <a:gd name="f904" fmla="val 1459357"/>
                <a:gd name="f905" fmla="val 1451610"/>
                <a:gd name="f906" fmla="val 978788"/>
                <a:gd name="f907" fmla="val 997965"/>
                <a:gd name="f908" fmla="val 1486408"/>
                <a:gd name="f909" fmla="val 1350899"/>
                <a:gd name="f910" fmla="val 1331595"/>
                <a:gd name="f911" fmla="val 1323848"/>
                <a:gd name="f912" fmla="val 1358646"/>
                <a:gd name="f913" fmla="val 526414"/>
                <a:gd name="f914" fmla="val 507111"/>
                <a:gd name="f915" fmla="val 534162"/>
                <a:gd name="f916" fmla="val 2924429"/>
                <a:gd name="f917" fmla="val 965326"/>
                <a:gd name="f918" fmla="val 2905252"/>
                <a:gd name="f919" fmla="val 973074"/>
                <a:gd name="f920" fmla="val 992251"/>
                <a:gd name="f921" fmla="val 2932176"/>
                <a:gd name="f922" fmla="val 294132"/>
                <a:gd name="f923" fmla="val 959485"/>
                <a:gd name="f924" fmla="val 274954"/>
                <a:gd name="f925" fmla="val 267080"/>
                <a:gd name="f926" fmla="val 967232"/>
                <a:gd name="f927" fmla="val 986409"/>
                <a:gd name="f928" fmla="val 301878"/>
                <a:gd name="f929" fmla="val 3563111"/>
                <a:gd name="f930" fmla="val 953770"/>
                <a:gd name="f931" fmla="val 3543934"/>
                <a:gd name="f932" fmla="val 3536060"/>
                <a:gd name="f933" fmla="val 961516"/>
                <a:gd name="f934" fmla="val 980694"/>
                <a:gd name="f935" fmla="val 3570985"/>
                <a:gd name="f936" fmla="val 947927"/>
                <a:gd name="f937" fmla="val 955675"/>
                <a:gd name="f938" fmla="val 974851"/>
                <a:gd name="f939" fmla="val 942086"/>
                <a:gd name="f940" fmla="val 949960"/>
                <a:gd name="f941" fmla="val 969137"/>
                <a:gd name="f942" fmla="val 979297"/>
                <a:gd name="f943" fmla="val 959992"/>
                <a:gd name="f944" fmla="val 987044"/>
                <a:gd name="f945" fmla="val 3098673"/>
                <a:gd name="f946" fmla="val 936371"/>
                <a:gd name="f947" fmla="val 3079369"/>
                <a:gd name="f948" fmla="val 3071622"/>
                <a:gd name="f949" fmla="val 944117"/>
                <a:gd name="f950" fmla="val 963295"/>
                <a:gd name="f951" fmla="val 3106420"/>
                <a:gd name="f952" fmla="val 1153540"/>
                <a:gd name="f953" fmla="val 1134237"/>
                <a:gd name="f954" fmla="val 1161288"/>
                <a:gd name="f955" fmla="val 2204466"/>
                <a:gd name="f956" fmla="val 924813"/>
                <a:gd name="f957" fmla="val 2185162"/>
                <a:gd name="f958" fmla="val 2177415"/>
                <a:gd name="f959" fmla="val 932561"/>
                <a:gd name="f960" fmla="val 951738"/>
                <a:gd name="f961" fmla="val 2212213"/>
                <a:gd name="f962" fmla="val 1902460"/>
                <a:gd name="f963" fmla="val 918972"/>
                <a:gd name="f964" fmla="val 1883283"/>
                <a:gd name="f965" fmla="val 1875409"/>
                <a:gd name="f966" fmla="val 926719"/>
                <a:gd name="f967" fmla="val 945896"/>
                <a:gd name="f968" fmla="val 2552827"/>
                <a:gd name="f969" fmla="val 913257"/>
                <a:gd name="f970" fmla="val 2533523"/>
                <a:gd name="f971" fmla="val 921003"/>
                <a:gd name="f972" fmla="val 940180"/>
                <a:gd name="f973" fmla="val 2560574"/>
                <a:gd name="f974" fmla="val 1786382"/>
                <a:gd name="f975" fmla="val 1767077"/>
                <a:gd name="f976" fmla="val 1759330"/>
                <a:gd name="f977" fmla="val 3325114"/>
                <a:gd name="f978" fmla="val 907414"/>
                <a:gd name="f979" fmla="val 3305809"/>
                <a:gd name="f980" fmla="val 3298063"/>
                <a:gd name="f981" fmla="val 915162"/>
                <a:gd name="f982" fmla="val 934338"/>
                <a:gd name="f983" fmla="val 3332860"/>
                <a:gd name="f984" fmla="val 2454148"/>
                <a:gd name="f985" fmla="val 2434844"/>
                <a:gd name="f986" fmla="val 2427097"/>
                <a:gd name="f987" fmla="val 2461895"/>
                <a:gd name="f988" fmla="val 868934"/>
                <a:gd name="f989" fmla="val 849757"/>
                <a:gd name="f990" fmla="val 876808"/>
                <a:gd name="f991" fmla="val 901700"/>
                <a:gd name="f992" fmla="val 909447"/>
                <a:gd name="f993" fmla="val 928624"/>
                <a:gd name="f994" fmla="val 1269619"/>
                <a:gd name="f995" fmla="val 1250314"/>
                <a:gd name="f996" fmla="val 1242567"/>
                <a:gd name="f997" fmla="val 1277365"/>
                <a:gd name="f998" fmla="val 890015"/>
                <a:gd name="f999" fmla="val 897889"/>
                <a:gd name="f1000" fmla="val 917066"/>
                <a:gd name="f1001" fmla="val 884301"/>
                <a:gd name="f1002" fmla="val 892048"/>
                <a:gd name="f1003" fmla="val 911225"/>
                <a:gd name="f1004" fmla="val 2796666"/>
                <a:gd name="f1005" fmla="val 2777490"/>
                <a:gd name="f1006" fmla="val 2769616"/>
                <a:gd name="f1007" fmla="val 2804541"/>
                <a:gd name="f1008" fmla="val 2308987"/>
                <a:gd name="f1009" fmla="val 2289683"/>
                <a:gd name="f1010" fmla="val 2281936"/>
                <a:gd name="f1011" fmla="val 2316734"/>
                <a:gd name="f1012" fmla="val 2059304"/>
                <a:gd name="f1013" fmla="val 2040001"/>
                <a:gd name="f1014" fmla="val 2032253"/>
                <a:gd name="f1015" fmla="val 2067052"/>
                <a:gd name="f1016" fmla="val 3226307"/>
                <a:gd name="f1017" fmla="val 872744"/>
                <a:gd name="f1018" fmla="val 3207130"/>
                <a:gd name="f1019" fmla="val 880490"/>
                <a:gd name="f1020" fmla="val 899667"/>
                <a:gd name="f1021" fmla="val 3234181"/>
                <a:gd name="f1022" fmla="val 1466977"/>
                <a:gd name="f1023" fmla="val 866901"/>
                <a:gd name="f1024" fmla="val 1447800"/>
                <a:gd name="f1025" fmla="val 1439926"/>
                <a:gd name="f1026" fmla="val 874649"/>
                <a:gd name="f1027" fmla="val 893826"/>
                <a:gd name="f1028" fmla="val 1474851"/>
                <a:gd name="f1029" fmla="val 2657348"/>
                <a:gd name="f1030" fmla="val 861187"/>
                <a:gd name="f1031" fmla="val 2638044"/>
                <a:gd name="f1032" fmla="val 888111"/>
                <a:gd name="f1033" fmla="val 895858"/>
                <a:gd name="f1034" fmla="val 2665095"/>
                <a:gd name="f1035" fmla="val 358013"/>
                <a:gd name="f1036" fmla="val 338709"/>
                <a:gd name="f1037" fmla="val 330962"/>
                <a:gd name="f1038" fmla="val 365760"/>
                <a:gd name="f1039" fmla="val 1066419"/>
                <a:gd name="f1040" fmla="val 855345"/>
                <a:gd name="f1041" fmla="val 1047114"/>
                <a:gd name="f1042" fmla="val 863091"/>
                <a:gd name="f1043" fmla="val 882269"/>
                <a:gd name="f1044" fmla="val 849502"/>
                <a:gd name="f1045" fmla="val 857376"/>
                <a:gd name="f1046" fmla="val 876553"/>
                <a:gd name="f1047" fmla="val 1693417"/>
                <a:gd name="f1048" fmla="val 1674240"/>
                <a:gd name="f1049" fmla="val 1701291"/>
                <a:gd name="f1050" fmla="val 843788"/>
                <a:gd name="f1051" fmla="val 851535"/>
                <a:gd name="f1052" fmla="val 870712"/>
                <a:gd name="f1053" fmla="val 878459"/>
                <a:gd name="f1054" fmla="val 5908929"/>
                <a:gd name="f1055" fmla="val 837946"/>
                <a:gd name="f1056" fmla="val 5889625"/>
                <a:gd name="f1057" fmla="val 5881878"/>
                <a:gd name="f1058" fmla="val 845820"/>
                <a:gd name="f1059" fmla="val 864997"/>
                <a:gd name="f1060" fmla="val 5916676"/>
                <a:gd name="f1061" fmla="val 468375"/>
                <a:gd name="f1062" fmla="val 449072"/>
                <a:gd name="f1063" fmla="val 441325"/>
                <a:gd name="f1064" fmla="val 476123"/>
                <a:gd name="f1065" fmla="val 3458591"/>
                <a:gd name="f1066" fmla="val 832230"/>
                <a:gd name="f1067" fmla="val 3439414"/>
                <a:gd name="f1068" fmla="val 859154"/>
                <a:gd name="f1069" fmla="val 3737355"/>
                <a:gd name="f1070" fmla="val 826388"/>
                <a:gd name="f1071" fmla="val 3718052"/>
                <a:gd name="f1072" fmla="val 3710304"/>
                <a:gd name="f1073" fmla="val 853313"/>
                <a:gd name="f1074" fmla="val 3745103"/>
                <a:gd name="f1075" fmla="val 950213"/>
                <a:gd name="f1076" fmla="val 931037"/>
                <a:gd name="f1077" fmla="val 923163"/>
                <a:gd name="f1078" fmla="val 828421"/>
                <a:gd name="f1079" fmla="val 847598"/>
                <a:gd name="f1080" fmla="val 230250"/>
                <a:gd name="f1081" fmla="val 211074"/>
                <a:gd name="f1082" fmla="val 203200"/>
                <a:gd name="f1083" fmla="val 238125"/>
                <a:gd name="f1084" fmla="val 822578"/>
                <a:gd name="f1085" fmla="val 841755"/>
                <a:gd name="f1086" fmla="val 6019292"/>
                <a:gd name="f1087" fmla="val 809116"/>
                <a:gd name="f1088" fmla="val 5999988"/>
                <a:gd name="f1089" fmla="val 5992241"/>
                <a:gd name="f1090" fmla="val 816863"/>
                <a:gd name="f1091" fmla="val 836040"/>
                <a:gd name="f1092" fmla="val 6027039"/>
                <a:gd name="f1093" fmla="val 5787008"/>
                <a:gd name="f1094" fmla="val 803275"/>
                <a:gd name="f1095" fmla="val 5767705"/>
                <a:gd name="f1096" fmla="val 5759958"/>
                <a:gd name="f1097" fmla="val 811022"/>
                <a:gd name="f1098" fmla="val 830199"/>
                <a:gd name="f1099" fmla="val 5794756"/>
                <a:gd name="f1100" fmla="val 1577339"/>
                <a:gd name="f1101" fmla="val 1558163"/>
                <a:gd name="f1102" fmla="val 2396109"/>
                <a:gd name="f1103" fmla="val 797433"/>
                <a:gd name="f1104" fmla="val 2376804"/>
                <a:gd name="f1105" fmla="val 2369058"/>
                <a:gd name="f1106" fmla="val 805307"/>
                <a:gd name="f1107" fmla="val 824484"/>
                <a:gd name="f1108" fmla="val 2403855"/>
                <a:gd name="f1109" fmla="val 3342513"/>
                <a:gd name="f1110" fmla="val 791717"/>
                <a:gd name="f1111" fmla="val 3323208"/>
                <a:gd name="f1112" fmla="val 799464"/>
                <a:gd name="f1113" fmla="val 818641"/>
                <a:gd name="f1114" fmla="val 3350259"/>
                <a:gd name="f1115" fmla="val 2738628"/>
                <a:gd name="f1116" fmla="val 785876"/>
                <a:gd name="f1117" fmla="val 2719324"/>
                <a:gd name="f1118" fmla="val 2711577"/>
                <a:gd name="f1119" fmla="val 793623"/>
                <a:gd name="f1120" fmla="val 812800"/>
                <a:gd name="f1121" fmla="val 2746375"/>
                <a:gd name="f1122" fmla="val 2239264"/>
                <a:gd name="f1123" fmla="val 2220087"/>
                <a:gd name="f1124" fmla="val 2247138"/>
                <a:gd name="f1125" fmla="val 596011"/>
                <a:gd name="f1126" fmla="val 576834"/>
                <a:gd name="f1127" fmla="val 569087"/>
                <a:gd name="f1128" fmla="val 762762"/>
                <a:gd name="f1129" fmla="val 770509"/>
                <a:gd name="f1130" fmla="val 1263777"/>
                <a:gd name="f1131" fmla="val 756920"/>
                <a:gd name="f1132" fmla="val 1244600"/>
                <a:gd name="f1133" fmla="val 1236726"/>
                <a:gd name="f1134" fmla="val 764794"/>
                <a:gd name="f1135" fmla="val 783971"/>
                <a:gd name="f1136" fmla="val 323214"/>
                <a:gd name="f1137" fmla="val 303911"/>
                <a:gd name="f1138" fmla="val 296163"/>
                <a:gd name="f1139" fmla="val 3638677"/>
                <a:gd name="f1140" fmla="val 751204"/>
                <a:gd name="f1141" fmla="val 3619373"/>
                <a:gd name="f1142" fmla="val 758951"/>
                <a:gd name="f1143" fmla="val 778128"/>
                <a:gd name="f1144" fmla="val 3646424"/>
                <a:gd name="f1145" fmla="val 1455420"/>
                <a:gd name="f1146" fmla="val 1436115"/>
                <a:gd name="f1147" fmla="val 1428369"/>
                <a:gd name="f1148" fmla="val 1463166"/>
                <a:gd name="f1149" fmla="val 3510915"/>
                <a:gd name="f1150" fmla="val 739648"/>
                <a:gd name="f1151" fmla="val 3491610"/>
                <a:gd name="f1152" fmla="val 747395"/>
                <a:gd name="f1153" fmla="val 766572"/>
                <a:gd name="f1154" fmla="val 774319"/>
                <a:gd name="f1155" fmla="val 3518661"/>
                <a:gd name="f1156" fmla="val 3017392"/>
                <a:gd name="f1157" fmla="val 2998089"/>
                <a:gd name="f1158" fmla="val 2990341"/>
                <a:gd name="f1159" fmla="val 3025140"/>
                <a:gd name="f1160" fmla="val 700532"/>
                <a:gd name="f1161" fmla="val 681354"/>
                <a:gd name="f1162" fmla="val 673480"/>
                <a:gd name="f1163" fmla="val 708405"/>
                <a:gd name="f1164" fmla="val 2895346"/>
                <a:gd name="f1165" fmla="val 733805"/>
                <a:gd name="f1166" fmla="val 2876169"/>
                <a:gd name="f1167" fmla="val 2868295"/>
                <a:gd name="f1168" fmla="val 741552"/>
                <a:gd name="f1169" fmla="val 760729"/>
                <a:gd name="f1170" fmla="val 768603"/>
                <a:gd name="f1171" fmla="val 2903220"/>
                <a:gd name="f1172" fmla="val 1687702"/>
                <a:gd name="f1173" fmla="val 1668399"/>
                <a:gd name="f1174" fmla="val 1660652"/>
                <a:gd name="f1175" fmla="val 1695450"/>
                <a:gd name="f1176" fmla="val 5676646"/>
                <a:gd name="f1177" fmla="val 728090"/>
                <a:gd name="f1178" fmla="val 5657469"/>
                <a:gd name="f1179" fmla="val 5649595"/>
                <a:gd name="f1180" fmla="val 735838"/>
                <a:gd name="f1181" fmla="val 755014"/>
                <a:gd name="f1182" fmla="val 5684520"/>
                <a:gd name="f1183" fmla="val 2605024"/>
                <a:gd name="f1184" fmla="val 2585847"/>
                <a:gd name="f1185" fmla="val 2578100"/>
                <a:gd name="f1186" fmla="val 2612898"/>
                <a:gd name="f1187" fmla="val 1043177"/>
                <a:gd name="f1188" fmla="val 1023874"/>
                <a:gd name="f1189" fmla="val 722249"/>
                <a:gd name="f1190" fmla="val 729996"/>
                <a:gd name="f1191" fmla="val 749173"/>
                <a:gd name="f1192" fmla="val 2053463"/>
                <a:gd name="f1193" fmla="val 2034286"/>
                <a:gd name="f1194" fmla="val 2061210"/>
                <a:gd name="f1195" fmla="val 1948941"/>
                <a:gd name="f1196" fmla="val 1929764"/>
                <a:gd name="f1197" fmla="val 1921890"/>
                <a:gd name="f1198" fmla="val 1956815"/>
                <a:gd name="f1199" fmla="val 5920485"/>
                <a:gd name="f1200" fmla="val 710691"/>
                <a:gd name="f1201" fmla="val 5901308"/>
                <a:gd name="f1202" fmla="val 5893434"/>
                <a:gd name="f1203" fmla="val 718438"/>
                <a:gd name="f1204" fmla="val 737615"/>
                <a:gd name="f1205" fmla="val 745363"/>
                <a:gd name="f1206" fmla="val 5928359"/>
                <a:gd name="f1207" fmla="val 2326386"/>
                <a:gd name="f1208" fmla="val 2307082"/>
                <a:gd name="f1209" fmla="val 2299335"/>
                <a:gd name="f1210" fmla="val 2334133"/>
                <a:gd name="f1211" fmla="val 514730"/>
                <a:gd name="f1212" fmla="val 704850"/>
                <a:gd name="f1213" fmla="val 495553"/>
                <a:gd name="f1214" fmla="val 487679"/>
                <a:gd name="f1215" fmla="val 712724"/>
                <a:gd name="f1216" fmla="val 731901"/>
                <a:gd name="f1217" fmla="val 522604"/>
                <a:gd name="f1218" fmla="val 410210"/>
                <a:gd name="f1219" fmla="val 391033"/>
                <a:gd name="f1220" fmla="val 383159"/>
                <a:gd name="f1221" fmla="val 418084"/>
                <a:gd name="f1222" fmla="val 6036691"/>
                <a:gd name="f1223" fmla="val 699135"/>
                <a:gd name="f1224" fmla="val 6017386"/>
                <a:gd name="f1225" fmla="val 6009640"/>
                <a:gd name="f1226" fmla="val 706882"/>
                <a:gd name="f1227" fmla="val 726059"/>
                <a:gd name="f1228" fmla="val 6044438"/>
                <a:gd name="f1229" fmla="val 3296030"/>
                <a:gd name="f1230" fmla="val 693292"/>
                <a:gd name="f1231" fmla="val 3276854"/>
                <a:gd name="f1232" fmla="val 3268979"/>
                <a:gd name="f1233" fmla="val 701039"/>
                <a:gd name="f1234" fmla="val 720216"/>
                <a:gd name="f1235" fmla="val 3303778"/>
                <a:gd name="f1236" fmla="val 5810250"/>
                <a:gd name="f1237" fmla="val 687577"/>
                <a:gd name="f1238" fmla="val 5790946"/>
                <a:gd name="f1239" fmla="val 5783199"/>
                <a:gd name="f1240" fmla="val 695325"/>
                <a:gd name="f1241" fmla="val 714501"/>
                <a:gd name="f1242" fmla="val 5817997"/>
                <a:gd name="f1243" fmla="val 1565783"/>
                <a:gd name="f1244" fmla="val 1546478"/>
                <a:gd name="f1245" fmla="val 1538732"/>
                <a:gd name="f1246" fmla="val 1573529"/>
                <a:gd name="f1247" fmla="val 681736"/>
                <a:gd name="f1248" fmla="val 689483"/>
                <a:gd name="f1249" fmla="val 708660"/>
                <a:gd name="f1250" fmla="val 716534"/>
                <a:gd name="f1251" fmla="val 2808351"/>
                <a:gd name="f1252" fmla="val 676021"/>
                <a:gd name="f1253" fmla="val 2789047"/>
                <a:gd name="f1254" fmla="val 2781300"/>
                <a:gd name="f1255" fmla="val 683767"/>
                <a:gd name="f1256" fmla="val 702945"/>
                <a:gd name="f1257" fmla="val 2816098"/>
                <a:gd name="f1258" fmla="val 2175383"/>
                <a:gd name="f1259" fmla="val 2156205"/>
                <a:gd name="f1260" fmla="val 2148332"/>
                <a:gd name="f1261" fmla="val 2183257"/>
                <a:gd name="f1262" fmla="val 172212"/>
                <a:gd name="f1263" fmla="val 152908"/>
                <a:gd name="f1264" fmla="val 145161"/>
                <a:gd name="f1265" fmla="val 179959"/>
                <a:gd name="f1266" fmla="val 1856104"/>
                <a:gd name="f1267" fmla="val 670178"/>
                <a:gd name="f1268" fmla="val 1836801"/>
                <a:gd name="f1269" fmla="val 677926"/>
                <a:gd name="f1270" fmla="val 697102"/>
                <a:gd name="f1271" fmla="val 3714115"/>
                <a:gd name="f1272" fmla="val 664337"/>
                <a:gd name="f1273" fmla="val 3694810"/>
                <a:gd name="f1274" fmla="val 3687064"/>
                <a:gd name="f1275" fmla="val 672211"/>
                <a:gd name="f1276" fmla="val 691388"/>
                <a:gd name="f1277" fmla="val 3721861"/>
                <a:gd name="f1278" fmla="val 2703829"/>
                <a:gd name="f1279" fmla="val 2684526"/>
                <a:gd name="f1280" fmla="val 2676779"/>
                <a:gd name="f1281" fmla="val 5554726"/>
                <a:gd name="f1282" fmla="val 652779"/>
                <a:gd name="f1283" fmla="val 5535549"/>
                <a:gd name="f1284" fmla="val 5527675"/>
                <a:gd name="f1285" fmla="val 660653"/>
                <a:gd name="f1286" fmla="val 679830"/>
                <a:gd name="f1287" fmla="val 5562473"/>
                <a:gd name="f1288" fmla="val 764413"/>
                <a:gd name="f1289" fmla="val 745236"/>
                <a:gd name="f1290" fmla="val 737362"/>
                <a:gd name="f1291" fmla="val 772287"/>
                <a:gd name="f1292" fmla="val 276733"/>
                <a:gd name="f1293" fmla="val 257428"/>
                <a:gd name="f1294" fmla="val 249682"/>
                <a:gd name="f1295" fmla="val 284479"/>
                <a:gd name="f1296" fmla="val 647064"/>
                <a:gd name="f1297" fmla="val 654812"/>
                <a:gd name="f1298" fmla="val 673988"/>
                <a:gd name="f1299" fmla="val 3597909"/>
                <a:gd name="f1300" fmla="val 641223"/>
                <a:gd name="f1301" fmla="val 3578732"/>
                <a:gd name="f1302" fmla="val 648970"/>
                <a:gd name="f1303" fmla="val 668147"/>
                <a:gd name="f1304" fmla="val 3605783"/>
                <a:gd name="f1305" fmla="val 3174110"/>
                <a:gd name="f1306" fmla="val 3154806"/>
                <a:gd name="f1307" fmla="val 3147059"/>
                <a:gd name="f1308" fmla="val 3181857"/>
                <a:gd name="f1309" fmla="val 1257935"/>
                <a:gd name="f1310" fmla="val 1238758"/>
                <a:gd name="f1311" fmla="val 1231011"/>
                <a:gd name="f1312" fmla="val 1265809"/>
                <a:gd name="f1313" fmla="val 625094"/>
                <a:gd name="f1314" fmla="val 605916"/>
                <a:gd name="f1315" fmla="val 3075431"/>
                <a:gd name="f1316" fmla="val 635508"/>
                <a:gd name="f1317" fmla="val 3056128"/>
                <a:gd name="f1318" fmla="val 3048380"/>
                <a:gd name="f1319" fmla="val 643254"/>
                <a:gd name="f1320" fmla="val 662432"/>
                <a:gd name="f1321" fmla="val 3083179"/>
                <a:gd name="f1322" fmla="val 6112129"/>
                <a:gd name="f1323" fmla="val 623951"/>
                <a:gd name="f1324" fmla="val 6092952"/>
                <a:gd name="f1325" fmla="val 6085078"/>
                <a:gd name="f1326" fmla="val 631698"/>
                <a:gd name="f1327" fmla="val 650875"/>
                <a:gd name="f1328" fmla="val 658622"/>
                <a:gd name="f1329" fmla="val 6120003"/>
                <a:gd name="f1330" fmla="val 2947670"/>
                <a:gd name="f1331" fmla="val 2928366"/>
                <a:gd name="f1332" fmla="val 2920619"/>
                <a:gd name="f1333" fmla="val 2955416"/>
                <a:gd name="f1334" fmla="val 3899916"/>
                <a:gd name="f1335" fmla="val 618109"/>
                <a:gd name="f1336" fmla="val 3880611"/>
                <a:gd name="f1337" fmla="val 625855"/>
                <a:gd name="f1338" fmla="val 645033"/>
                <a:gd name="f1339" fmla="val 5757926"/>
                <a:gd name="f1340" fmla="val 606551"/>
                <a:gd name="f1341" fmla="val 5738749"/>
                <a:gd name="f1342" fmla="val 5730875"/>
                <a:gd name="f1343" fmla="val 614299"/>
                <a:gd name="f1344" fmla="val 633476"/>
                <a:gd name="f1345" fmla="val 5765800"/>
                <a:gd name="f1346" fmla="val 2593466"/>
                <a:gd name="f1347" fmla="val 2574163"/>
                <a:gd name="f1348" fmla="val 2566416"/>
                <a:gd name="f1349" fmla="val 2262504"/>
                <a:gd name="f1350" fmla="val 2243201"/>
                <a:gd name="f1351" fmla="val 2235454"/>
                <a:gd name="f1352" fmla="val 2270252"/>
                <a:gd name="f1353" fmla="val 880617"/>
                <a:gd name="f1354" fmla="val 861313"/>
                <a:gd name="f1355" fmla="val 853566"/>
                <a:gd name="f1356" fmla="val 888364"/>
                <a:gd name="f1357" fmla="val 5641848"/>
                <a:gd name="f1358" fmla="val 594995"/>
                <a:gd name="f1359" fmla="val 5622544"/>
                <a:gd name="f1360" fmla="val 5614797"/>
                <a:gd name="f1361" fmla="val 602741"/>
                <a:gd name="f1362" fmla="val 621919"/>
                <a:gd name="f1363" fmla="val 629665"/>
                <a:gd name="f1364" fmla="val 5914771"/>
                <a:gd name="f1365" fmla="val 589152"/>
                <a:gd name="f1366" fmla="val 5895467"/>
                <a:gd name="f1367" fmla="val 5887720"/>
                <a:gd name="f1368" fmla="val 596900"/>
                <a:gd name="f1369" fmla="val 616076"/>
                <a:gd name="f1370" fmla="val 5922518"/>
                <a:gd name="f1371" fmla="val 3487674"/>
                <a:gd name="f1372" fmla="val 3468370"/>
                <a:gd name="f1373" fmla="val 3460623"/>
                <a:gd name="f1374" fmla="val 2088261"/>
                <a:gd name="f1375" fmla="val 2069084"/>
                <a:gd name="f1376" fmla="val 2096135"/>
                <a:gd name="f1377" fmla="val 1978025"/>
                <a:gd name="f1378" fmla="val 583438"/>
                <a:gd name="f1379" fmla="val 1958721"/>
                <a:gd name="f1380" fmla="val 1950974"/>
                <a:gd name="f1381" fmla="val 591185"/>
                <a:gd name="f1382" fmla="val 610362"/>
                <a:gd name="f1383" fmla="val 1985772"/>
                <a:gd name="f1384" fmla="val 1606423"/>
                <a:gd name="f1385" fmla="val 1587119"/>
                <a:gd name="f1386" fmla="val 1579372"/>
                <a:gd name="f1387" fmla="val 1614170"/>
                <a:gd name="f1388" fmla="val 1002538"/>
                <a:gd name="f1389" fmla="val 983234"/>
                <a:gd name="f1390" fmla="val 975487"/>
                <a:gd name="f1391" fmla="val 1010285"/>
                <a:gd name="f1392" fmla="val 497332"/>
                <a:gd name="f1393" fmla="val 478154"/>
                <a:gd name="f1394" fmla="val 470280"/>
                <a:gd name="f1395" fmla="val 505205"/>
                <a:gd name="f1396" fmla="val 375412"/>
                <a:gd name="f1397" fmla="val 356235"/>
                <a:gd name="f1398" fmla="val 348361"/>
                <a:gd name="f1399" fmla="val 3255391"/>
                <a:gd name="f1400" fmla="val 577596"/>
                <a:gd name="f1401" fmla="val 3236214"/>
                <a:gd name="f1402" fmla="val 3228340"/>
                <a:gd name="f1403" fmla="val 585342"/>
                <a:gd name="f1404" fmla="val 604520"/>
                <a:gd name="f1405" fmla="val 612266"/>
                <a:gd name="f1406" fmla="val 3263138"/>
                <a:gd name="f1407" fmla="val 3766311"/>
                <a:gd name="f1408" fmla="val 571753"/>
                <a:gd name="f1409" fmla="val 3747134"/>
                <a:gd name="f1410" fmla="val 579627"/>
                <a:gd name="f1411" fmla="val 598804"/>
                <a:gd name="f1412" fmla="val 3774185"/>
                <a:gd name="f1413" fmla="val 5444363"/>
                <a:gd name="f1414" fmla="val 566038"/>
                <a:gd name="f1415" fmla="val 5425185"/>
                <a:gd name="f1416" fmla="val 5417311"/>
                <a:gd name="f1417" fmla="val 573786"/>
                <a:gd name="f1418" fmla="val 592963"/>
                <a:gd name="f1419" fmla="val 600710"/>
                <a:gd name="f1420" fmla="val 5452236"/>
                <a:gd name="f1421" fmla="val 4027678"/>
                <a:gd name="f1422" fmla="val 4008374"/>
                <a:gd name="f1423" fmla="val 4000627"/>
                <a:gd name="f1424" fmla="val 4035425"/>
                <a:gd name="f1425" fmla="val 1832864"/>
                <a:gd name="f1426" fmla="val 1813560"/>
                <a:gd name="f1427" fmla="val 1840611"/>
                <a:gd name="f1428" fmla="val 6013450"/>
                <a:gd name="f1429" fmla="val 560197"/>
                <a:gd name="f1430" fmla="val 5994146"/>
                <a:gd name="f1431" fmla="val 5986399"/>
                <a:gd name="f1432" fmla="val 568071"/>
                <a:gd name="f1433" fmla="val 587248"/>
                <a:gd name="f1434" fmla="val 6021197"/>
                <a:gd name="f1435" fmla="val 554482"/>
                <a:gd name="f1436" fmla="val 562228"/>
                <a:gd name="f1437" fmla="val 581405"/>
                <a:gd name="f1438" fmla="val 4178554"/>
                <a:gd name="f1439" fmla="val 4159377"/>
                <a:gd name="f1440" fmla="val 4151629"/>
                <a:gd name="f1441" fmla="val 4186428"/>
                <a:gd name="f1442" fmla="val 1345057"/>
                <a:gd name="f1443" fmla="val 548639"/>
                <a:gd name="f1444" fmla="val 1325879"/>
                <a:gd name="f1445" fmla="val 1318005"/>
                <a:gd name="f1446" fmla="val 556387"/>
                <a:gd name="f1447" fmla="val 575563"/>
                <a:gd name="f1448" fmla="val 131572"/>
                <a:gd name="f1449" fmla="val 542925"/>
                <a:gd name="f1450" fmla="val 112267"/>
                <a:gd name="f1451" fmla="val 104521"/>
                <a:gd name="f1452" fmla="val 550672"/>
                <a:gd name="f1453" fmla="val 569849"/>
                <a:gd name="f1454" fmla="val 139319"/>
                <a:gd name="f1455" fmla="val 2506345"/>
                <a:gd name="f1456" fmla="val 537083"/>
                <a:gd name="f1457" fmla="val 2487167"/>
                <a:gd name="f1458" fmla="val 544829"/>
                <a:gd name="f1459" fmla="val 564007"/>
                <a:gd name="f1460" fmla="val 2514219"/>
                <a:gd name="f1461" fmla="val 247650"/>
                <a:gd name="f1462" fmla="val 228473"/>
                <a:gd name="f1463" fmla="val 220599"/>
                <a:gd name="f1464" fmla="val 255524"/>
                <a:gd name="f1465" fmla="val 531367"/>
                <a:gd name="f1466" fmla="val 539114"/>
                <a:gd name="f1467" fmla="val 558291"/>
                <a:gd name="f1468" fmla="val 525526"/>
                <a:gd name="f1469" fmla="val 533273"/>
                <a:gd name="f1470" fmla="val 552450"/>
                <a:gd name="f1471" fmla="val 712215"/>
                <a:gd name="f1472" fmla="val 692912"/>
                <a:gd name="f1473" fmla="val 685164"/>
                <a:gd name="f1474" fmla="val 3040506"/>
                <a:gd name="f1475" fmla="val 519684"/>
                <a:gd name="f1476" fmla="val 3021329"/>
                <a:gd name="f1477" fmla="val 3013455"/>
                <a:gd name="f1478" fmla="val 527558"/>
                <a:gd name="f1479" fmla="val 546735"/>
                <a:gd name="f1480" fmla="val 2912872"/>
                <a:gd name="f1481" fmla="val 2893567"/>
                <a:gd name="f1482" fmla="val 2885821"/>
                <a:gd name="f1483" fmla="val 813562"/>
                <a:gd name="f1484" fmla="val 800735"/>
                <a:gd name="f1485" fmla="val 795527"/>
                <a:gd name="f1486" fmla="val 524890"/>
                <a:gd name="f1487" fmla="val 537717"/>
                <a:gd name="f1488" fmla="val 601852"/>
                <a:gd name="f1489" fmla="val 582676"/>
                <a:gd name="f1490" fmla="val 574801"/>
                <a:gd name="f1491" fmla="val 609726"/>
                <a:gd name="f1492" fmla="val 5821807"/>
                <a:gd name="f1493" fmla="val 513969"/>
                <a:gd name="f1494" fmla="val 5802630"/>
                <a:gd name="f1495" fmla="val 521715"/>
                <a:gd name="f1496" fmla="val 540892"/>
                <a:gd name="f1497" fmla="val 5829681"/>
                <a:gd name="f1498" fmla="val 5543169"/>
                <a:gd name="f1499" fmla="val 5523865"/>
                <a:gd name="f1500" fmla="val 5516118"/>
                <a:gd name="f1501" fmla="val 5550916"/>
                <a:gd name="f1502" fmla="val 2157984"/>
                <a:gd name="f1503" fmla="val 2138807"/>
                <a:gd name="f1504" fmla="val 2130933"/>
                <a:gd name="f1505" fmla="val 2165730"/>
                <a:gd name="f1506" fmla="val 2337942"/>
                <a:gd name="f1507" fmla="val 508126"/>
                <a:gd name="f1508" fmla="val 2318766"/>
                <a:gd name="f1509" fmla="val 2310891"/>
                <a:gd name="f1510" fmla="val 515874"/>
                <a:gd name="f1511" fmla="val 535051"/>
                <a:gd name="f1512" fmla="val 5351526"/>
                <a:gd name="f1513" fmla="val 502412"/>
                <a:gd name="f1514" fmla="val 5332222"/>
                <a:gd name="f1515" fmla="val 5324475"/>
                <a:gd name="f1516" fmla="val 510159"/>
                <a:gd name="f1517" fmla="val 529336"/>
                <a:gd name="f1518" fmla="val 5359273"/>
                <a:gd name="f1519" fmla="val 4677918"/>
                <a:gd name="f1520" fmla="val 4658741"/>
                <a:gd name="f1521" fmla="val 4650867"/>
                <a:gd name="f1522" fmla="val 4685792"/>
                <a:gd name="f1523" fmla="val 6129528"/>
                <a:gd name="f1524" fmla="val 496570"/>
                <a:gd name="f1525" fmla="val 6110351"/>
                <a:gd name="f1526" fmla="val 6102477"/>
                <a:gd name="f1527" fmla="val 504316"/>
                <a:gd name="f1528" fmla="val 523494"/>
                <a:gd name="f1529" fmla="val 6137402"/>
                <a:gd name="f1530" fmla="val 5705729"/>
                <a:gd name="f1531" fmla="val 490854"/>
                <a:gd name="f1532" fmla="val 5686425"/>
                <a:gd name="f1533" fmla="val 5678678"/>
                <a:gd name="f1534" fmla="val 498601"/>
                <a:gd name="f1535" fmla="val 517778"/>
                <a:gd name="f1536" fmla="val 5713476"/>
                <a:gd name="f1537" fmla="val 1925701"/>
                <a:gd name="f1538" fmla="val 1906524"/>
                <a:gd name="f1539" fmla="val 1933575"/>
                <a:gd name="f1540" fmla="val 4881245"/>
                <a:gd name="f1541" fmla="val 485013"/>
                <a:gd name="f1542" fmla="val 4861941"/>
                <a:gd name="f1543" fmla="val 4854194"/>
                <a:gd name="f1544" fmla="val 492760"/>
                <a:gd name="f1545" fmla="val 511937"/>
                <a:gd name="f1546" fmla="val 4888992"/>
                <a:gd name="f1547" fmla="val 5247005"/>
                <a:gd name="f1548" fmla="val 479171"/>
                <a:gd name="f1549" fmla="val 5227701"/>
                <a:gd name="f1550" fmla="val 5219954"/>
                <a:gd name="f1551" fmla="val 487045"/>
                <a:gd name="f1552" fmla="val 506222"/>
                <a:gd name="f1553" fmla="val 5254752"/>
                <a:gd name="f1554" fmla="val 3499230"/>
                <a:gd name="f1555" fmla="val 3480054"/>
                <a:gd name="f1556" fmla="val 3472179"/>
                <a:gd name="f1557" fmla="val 445135"/>
                <a:gd name="f1558" fmla="val 425830"/>
                <a:gd name="f1559" fmla="val 452882"/>
                <a:gd name="f1560" fmla="val 4486402"/>
                <a:gd name="f1561" fmla="val 467613"/>
                <a:gd name="f1562" fmla="val 4467098"/>
                <a:gd name="f1563" fmla="val 4459351"/>
                <a:gd name="f1564" fmla="val 475488"/>
                <a:gd name="f1565" fmla="val 494664"/>
                <a:gd name="f1566" fmla="val 4494149"/>
                <a:gd name="f1567" fmla="val 4242434"/>
                <a:gd name="f1568" fmla="val 4223258"/>
                <a:gd name="f1569" fmla="val 4250308"/>
                <a:gd name="f1570" fmla="val 4997323"/>
                <a:gd name="f1571" fmla="val 461899"/>
                <a:gd name="f1572" fmla="val 4978019"/>
                <a:gd name="f1573" fmla="val 4970272"/>
                <a:gd name="f1574" fmla="val 469646"/>
                <a:gd name="f1575" fmla="val 488823"/>
                <a:gd name="f1576" fmla="val 5005070"/>
                <a:gd name="f1577" fmla="val 4108957"/>
                <a:gd name="f1578" fmla="val 4089654"/>
                <a:gd name="f1579" fmla="val 4081906"/>
                <a:gd name="f1580" fmla="val 4116704"/>
                <a:gd name="f1581" fmla="val 3702430"/>
                <a:gd name="f1582" fmla="val 3683254"/>
                <a:gd name="f1583" fmla="val 3675506"/>
                <a:gd name="f1584" fmla="val 3261232"/>
                <a:gd name="f1585" fmla="val 3241929"/>
                <a:gd name="f1586" fmla="val 5130800"/>
                <a:gd name="f1587" fmla="val 456057"/>
                <a:gd name="f1588" fmla="val 5111623"/>
                <a:gd name="f1589" fmla="val 5103876"/>
                <a:gd name="f1590" fmla="val 463803"/>
                <a:gd name="f1591" fmla="val 482980"/>
                <a:gd name="f1592" fmla="val 5138674"/>
                <a:gd name="f1593" fmla="val 4364355"/>
                <a:gd name="f1594" fmla="val 4345178"/>
                <a:gd name="f1595" fmla="val 4337431"/>
                <a:gd name="f1596" fmla="val 4372229"/>
                <a:gd name="f1597" fmla="val 3987038"/>
                <a:gd name="f1598" fmla="val 3967733"/>
                <a:gd name="f1599" fmla="val 3959986"/>
                <a:gd name="f1600" fmla="val 3994784"/>
                <a:gd name="f1601" fmla="val 2227707"/>
                <a:gd name="f1602" fmla="val 2208403"/>
                <a:gd name="f1603" fmla="val 2200655"/>
                <a:gd name="f1604" fmla="val 2802509"/>
                <a:gd name="f1605" fmla="val 450341"/>
                <a:gd name="f1606" fmla="val 2783204"/>
                <a:gd name="f1607" fmla="val 2775458"/>
                <a:gd name="f1608" fmla="val 458088"/>
                <a:gd name="f1609" fmla="val 477265"/>
                <a:gd name="f1610" fmla="val 2047621"/>
                <a:gd name="f1611" fmla="val 2028444"/>
                <a:gd name="f1612" fmla="val 2020570"/>
                <a:gd name="f1613" fmla="val 2055495"/>
                <a:gd name="f1614" fmla="val 1571498"/>
                <a:gd name="f1615" fmla="val 1552321"/>
                <a:gd name="f1616" fmla="val 1544447"/>
                <a:gd name="f1617" fmla="val 328929"/>
                <a:gd name="f1618" fmla="val 309752"/>
                <a:gd name="f1619" fmla="val 336803"/>
                <a:gd name="f1620" fmla="val 444500"/>
                <a:gd name="f1621" fmla="val 452247"/>
                <a:gd name="f1622" fmla="val 471424"/>
                <a:gd name="f1623" fmla="val 6025007"/>
                <a:gd name="f1624" fmla="val 438785"/>
                <a:gd name="f1625" fmla="val 6005830"/>
                <a:gd name="f1626" fmla="val 5997956"/>
                <a:gd name="f1627" fmla="val 446532"/>
                <a:gd name="f1628" fmla="val 465709"/>
                <a:gd name="f1629" fmla="val 473455"/>
                <a:gd name="f1630" fmla="val 6032881"/>
                <a:gd name="f1631" fmla="val 3388995"/>
                <a:gd name="f1632" fmla="val 3369691"/>
                <a:gd name="f1633" fmla="val 3361944"/>
                <a:gd name="f1634" fmla="val 2645664"/>
                <a:gd name="f1635" fmla="val 432942"/>
                <a:gd name="f1636" fmla="val 2626487"/>
                <a:gd name="f1637" fmla="val 2618740"/>
                <a:gd name="f1638" fmla="val 440689"/>
                <a:gd name="f1639" fmla="val 459866"/>
                <a:gd name="f1640" fmla="val 2529586"/>
                <a:gd name="f1641" fmla="val 2510409"/>
                <a:gd name="f1642" fmla="val 2502535"/>
                <a:gd name="f1643" fmla="val 5612765"/>
                <a:gd name="f1644" fmla="val 427100"/>
                <a:gd name="f1645" fmla="val 5593588"/>
                <a:gd name="f1646" fmla="val 5585714"/>
                <a:gd name="f1647" fmla="val 434975"/>
                <a:gd name="f1648" fmla="val 454151"/>
                <a:gd name="f1649" fmla="val 5620639"/>
                <a:gd name="f1650" fmla="val 5473446"/>
                <a:gd name="f1651" fmla="val 5454142"/>
                <a:gd name="f1652" fmla="val 5446395"/>
                <a:gd name="f1653" fmla="val 5481193"/>
                <a:gd name="f1654" fmla="val 102488"/>
                <a:gd name="f1655" fmla="val 421386"/>
                <a:gd name="f1656" fmla="val 83312"/>
                <a:gd name="f1657" fmla="val 75437"/>
                <a:gd name="f1658" fmla="val 429133"/>
                <a:gd name="f1659" fmla="val 448310"/>
                <a:gd name="f1660" fmla="val 110362"/>
                <a:gd name="f1661" fmla="val 415544"/>
                <a:gd name="f1662" fmla="val 423290"/>
                <a:gd name="f1663" fmla="val 442467"/>
                <a:gd name="f1664" fmla="val 2419223"/>
                <a:gd name="f1665" fmla="val 2400046"/>
                <a:gd name="f1666" fmla="val 2392172"/>
                <a:gd name="f1667" fmla="val 218694"/>
                <a:gd name="f1668" fmla="val 199389"/>
                <a:gd name="f1669" fmla="val 191642"/>
                <a:gd name="f1670" fmla="val 226440"/>
                <a:gd name="f1671" fmla="val 4608322"/>
                <a:gd name="f1672" fmla="val 409828"/>
                <a:gd name="f1673" fmla="val 4589018"/>
                <a:gd name="f1674" fmla="val 4581271"/>
                <a:gd name="f1675" fmla="val 417575"/>
                <a:gd name="f1676" fmla="val 436752"/>
                <a:gd name="f1677" fmla="val 4616069"/>
                <a:gd name="f1678" fmla="val 1414779"/>
                <a:gd name="f1679" fmla="val 1395476"/>
                <a:gd name="f1680" fmla="val 1422527"/>
                <a:gd name="f1681" fmla="val 543813"/>
                <a:gd name="f1682" fmla="val 524510"/>
                <a:gd name="f1683" fmla="val 516763"/>
                <a:gd name="f1684" fmla="val 551561"/>
                <a:gd name="f1685" fmla="val 403987"/>
                <a:gd name="f1686" fmla="val 411734"/>
                <a:gd name="f1687" fmla="val 430911"/>
                <a:gd name="f1688" fmla="val 398272"/>
                <a:gd name="f1689" fmla="val 406019"/>
                <a:gd name="f1690" fmla="val 425196"/>
                <a:gd name="f1691" fmla="val 392429"/>
                <a:gd name="f1692" fmla="val 400176"/>
                <a:gd name="f1693" fmla="val 419353"/>
                <a:gd name="f1694" fmla="val 386588"/>
                <a:gd name="f1695" fmla="val 394462"/>
                <a:gd name="f1696" fmla="val 413638"/>
                <a:gd name="f1697" fmla="val 1914144"/>
                <a:gd name="f1698" fmla="val 1894839"/>
                <a:gd name="f1699" fmla="val 1887092"/>
                <a:gd name="f1700" fmla="val 5357368"/>
                <a:gd name="f1701" fmla="val 380873"/>
                <a:gd name="f1702" fmla="val 5338064"/>
                <a:gd name="f1703" fmla="val 5330317"/>
                <a:gd name="f1704" fmla="val 388620"/>
                <a:gd name="f1705" fmla="val 407797"/>
                <a:gd name="f1706" fmla="val 5365115"/>
                <a:gd name="f1707" fmla="val 2303145"/>
                <a:gd name="f1708" fmla="val 2283967"/>
                <a:gd name="f1709" fmla="val 770254"/>
                <a:gd name="f1710" fmla="val 751077"/>
                <a:gd name="f1711" fmla="val 743203"/>
                <a:gd name="f1712" fmla="val 6141211"/>
                <a:gd name="f1713" fmla="val 375030"/>
                <a:gd name="f1714" fmla="val 6121908"/>
                <a:gd name="f1715" fmla="val 6114160"/>
                <a:gd name="f1716" fmla="val 382904"/>
                <a:gd name="f1717" fmla="val 402082"/>
                <a:gd name="f1718" fmla="val 6148958"/>
                <a:gd name="f1719" fmla="val 5235321"/>
                <a:gd name="f1720" fmla="val 369315"/>
                <a:gd name="f1721" fmla="val 5216144"/>
                <a:gd name="f1722" fmla="val 5208397"/>
                <a:gd name="f1723" fmla="val 377063"/>
                <a:gd name="f1724" fmla="val 396239"/>
                <a:gd name="f1725" fmla="val 5243195"/>
                <a:gd name="f1726" fmla="val 5067046"/>
                <a:gd name="f1727" fmla="val 5047742"/>
                <a:gd name="f1728" fmla="val 5039995"/>
                <a:gd name="f1729" fmla="val 5074793"/>
                <a:gd name="f1730" fmla="val 4799838"/>
                <a:gd name="f1731" fmla="val 4780660"/>
                <a:gd name="f1732" fmla="val 4772914"/>
                <a:gd name="f1733" fmla="val 4807711"/>
                <a:gd name="f1734" fmla="val 363474"/>
                <a:gd name="f1735" fmla="val 371221"/>
                <a:gd name="f1736" fmla="val 390398"/>
                <a:gd name="f1737" fmla="val 4921884"/>
                <a:gd name="f1738" fmla="val 357759"/>
                <a:gd name="f1739" fmla="val 4902581"/>
                <a:gd name="f1740" fmla="val 4894833"/>
                <a:gd name="f1741" fmla="val 365505"/>
                <a:gd name="f1742" fmla="val 384683"/>
                <a:gd name="f1743" fmla="val 4929632"/>
                <a:gd name="f1744" fmla="val 4492117"/>
                <a:gd name="f1745" fmla="val 4472940"/>
                <a:gd name="f1746" fmla="val 4155440"/>
                <a:gd name="f1747" fmla="val 4136135"/>
                <a:gd name="f1748" fmla="val 4128389"/>
                <a:gd name="f1749" fmla="val 4163186"/>
                <a:gd name="f1750" fmla="val 3185668"/>
                <a:gd name="f1751" fmla="val 3166491"/>
                <a:gd name="f1752" fmla="val 3158617"/>
                <a:gd name="f1753" fmla="val 3193542"/>
                <a:gd name="f1754" fmla="val 2140585"/>
                <a:gd name="f1755" fmla="val 2121280"/>
                <a:gd name="f1756" fmla="val 2113534"/>
                <a:gd name="f1757" fmla="val 427736"/>
                <a:gd name="f1758" fmla="val 408432"/>
                <a:gd name="f1759" fmla="val 400685"/>
                <a:gd name="f1760" fmla="val 435483"/>
                <a:gd name="f1761" fmla="val 3911473"/>
                <a:gd name="f1762" fmla="val 351917"/>
                <a:gd name="f1763" fmla="val 3892296"/>
                <a:gd name="f1764" fmla="val 3884422"/>
                <a:gd name="f1765" fmla="val 359663"/>
                <a:gd name="f1766" fmla="val 378840"/>
                <a:gd name="f1767" fmla="val 2854705"/>
                <a:gd name="f1768" fmla="val 2835529"/>
                <a:gd name="f1769" fmla="val 2827654"/>
                <a:gd name="f1770" fmla="val 2727071"/>
                <a:gd name="f1771" fmla="val 2707766"/>
                <a:gd name="f1772" fmla="val 2700020"/>
                <a:gd name="f1773" fmla="val 2734817"/>
                <a:gd name="f1774" fmla="val 5711444"/>
                <a:gd name="f1775" fmla="val 340359"/>
                <a:gd name="f1776" fmla="val 5692267"/>
                <a:gd name="f1777" fmla="val 348106"/>
                <a:gd name="f1778" fmla="val 367284"/>
                <a:gd name="f1779" fmla="val 5719318"/>
                <a:gd name="f1780" fmla="val 4376039"/>
                <a:gd name="f1781" fmla="val 4356734"/>
                <a:gd name="f1782" fmla="val 4383785"/>
                <a:gd name="f1783" fmla="val 4265676"/>
                <a:gd name="f1784" fmla="val 4246499"/>
                <a:gd name="f1785" fmla="val 4021835"/>
                <a:gd name="f1786" fmla="val 4002658"/>
                <a:gd name="f1787" fmla="val 4029582"/>
                <a:gd name="f1788" fmla="val 3789553"/>
                <a:gd name="f1789" fmla="val 334518"/>
                <a:gd name="f1790" fmla="val 3770376"/>
                <a:gd name="f1791" fmla="val 342392"/>
                <a:gd name="f1792" fmla="val 361569"/>
                <a:gd name="f1793" fmla="val 3797427"/>
                <a:gd name="f1794" fmla="val 1310259"/>
                <a:gd name="f1795" fmla="val 1290954"/>
                <a:gd name="f1796" fmla="val 1283208"/>
                <a:gd name="f1797" fmla="val 1513459"/>
                <a:gd name="f1798" fmla="val 328802"/>
                <a:gd name="f1799" fmla="val 1494282"/>
                <a:gd name="f1800" fmla="val 336550"/>
                <a:gd name="f1801" fmla="val 355726"/>
                <a:gd name="f1802" fmla="val 1521333"/>
                <a:gd name="f1803" fmla="val 305688"/>
                <a:gd name="f1804" fmla="val 286512"/>
                <a:gd name="f1805" fmla="val 278764"/>
                <a:gd name="f1806" fmla="val 313563"/>
                <a:gd name="f1807" fmla="val 6007608"/>
                <a:gd name="f1808" fmla="val 322960"/>
                <a:gd name="f1809" fmla="val 5988431"/>
                <a:gd name="f1810" fmla="val 5980557"/>
                <a:gd name="f1811" fmla="val 330707"/>
                <a:gd name="f1812" fmla="val 349884"/>
                <a:gd name="f1813" fmla="val 6015482"/>
                <a:gd name="f1814" fmla="val 1623822"/>
                <a:gd name="f1815" fmla="val 1604517"/>
                <a:gd name="f1816" fmla="val 1596771"/>
                <a:gd name="f1817" fmla="val 5583808"/>
                <a:gd name="f1818" fmla="val 317246"/>
                <a:gd name="f1819" fmla="val 5564505"/>
                <a:gd name="f1820" fmla="val 5556758"/>
                <a:gd name="f1821" fmla="val 324993"/>
                <a:gd name="f1822" fmla="val 344170"/>
                <a:gd name="f1823" fmla="val 5591556"/>
                <a:gd name="f1824" fmla="val 3679317"/>
                <a:gd name="f1825" fmla="val 3660013"/>
                <a:gd name="f1826" fmla="val 3652266"/>
                <a:gd name="f1827" fmla="val 1844421"/>
                <a:gd name="f1828" fmla="val 1825244"/>
                <a:gd name="f1829" fmla="val 1817370"/>
                <a:gd name="f1830" fmla="val 1852295"/>
                <a:gd name="f1831" fmla="val 73533"/>
                <a:gd name="f1832" fmla="val 311403"/>
                <a:gd name="f1833" fmla="val 54228"/>
                <a:gd name="f1834" fmla="val 46482"/>
                <a:gd name="f1835" fmla="val 319150"/>
                <a:gd name="f1836" fmla="val 338327"/>
                <a:gd name="f1837" fmla="val 346201"/>
                <a:gd name="f1838" fmla="val 81279"/>
                <a:gd name="f1839" fmla="val 5467604"/>
                <a:gd name="f1840" fmla="val 305689"/>
                <a:gd name="f1841" fmla="val 5448427"/>
                <a:gd name="f1842" fmla="val 5440553"/>
                <a:gd name="f1843" fmla="val 313435"/>
                <a:gd name="f1844" fmla="val 332613"/>
                <a:gd name="f1845" fmla="val 5475478"/>
                <a:gd name="f1846" fmla="val 2970911"/>
                <a:gd name="f1847" fmla="val 299847"/>
                <a:gd name="f1848" fmla="val 2951607"/>
                <a:gd name="f1849" fmla="val 2943860"/>
                <a:gd name="f1850" fmla="val 307594"/>
                <a:gd name="f1851" fmla="val 326771"/>
                <a:gd name="f1852" fmla="val 2978658"/>
                <a:gd name="f1853" fmla="val 2477389"/>
                <a:gd name="f1854" fmla="val 2458085"/>
                <a:gd name="f1855" fmla="val 2450338"/>
                <a:gd name="f1856" fmla="val 2485136"/>
                <a:gd name="f1857" fmla="val 5903086"/>
                <a:gd name="f1858" fmla="val 294004"/>
                <a:gd name="f1859" fmla="val 5883909"/>
                <a:gd name="f1860" fmla="val 5876035"/>
                <a:gd name="f1861" fmla="val 321055"/>
                <a:gd name="f1862" fmla="val 5910960"/>
                <a:gd name="f1863" fmla="val 1199896"/>
                <a:gd name="f1864" fmla="val 1180719"/>
                <a:gd name="f1865" fmla="val 1172845"/>
                <a:gd name="f1866" fmla="val 1207770"/>
                <a:gd name="f1867" fmla="val 178053"/>
                <a:gd name="f1868" fmla="val 158750"/>
                <a:gd name="f1869" fmla="val 151002"/>
                <a:gd name="f1870" fmla="val 185800"/>
                <a:gd name="f1871" fmla="val 288290"/>
                <a:gd name="f1872" fmla="val 296036"/>
                <a:gd name="f1873" fmla="val 315214"/>
                <a:gd name="f1874" fmla="val 5177282"/>
                <a:gd name="f1875" fmla="val 282448"/>
                <a:gd name="f1876" fmla="val 5158105"/>
                <a:gd name="f1877" fmla="val 5150231"/>
                <a:gd name="f1878" fmla="val 290322"/>
                <a:gd name="f1879" fmla="val 309499"/>
                <a:gd name="f1880" fmla="val 5185156"/>
                <a:gd name="f1881" fmla="val 2233422"/>
                <a:gd name="f1882" fmla="val 2214245"/>
                <a:gd name="f1883" fmla="val 2206371"/>
                <a:gd name="f1884" fmla="val 1408938"/>
                <a:gd name="f1885" fmla="val 1389761"/>
                <a:gd name="f1886" fmla="val 1416812"/>
                <a:gd name="f1887" fmla="val 6123813"/>
                <a:gd name="f1888" fmla="val 276732"/>
                <a:gd name="f1889" fmla="val 6104508"/>
                <a:gd name="f1890" fmla="val 6096761"/>
                <a:gd name="f1891" fmla="val 303656"/>
                <a:gd name="f1892" fmla="val 6131559"/>
                <a:gd name="f1893" fmla="val 5328284"/>
                <a:gd name="f1894" fmla="val 5308981"/>
                <a:gd name="f1895" fmla="val 5301233"/>
                <a:gd name="f1896" fmla="val 5336032"/>
                <a:gd name="f1897" fmla="val 1757299"/>
                <a:gd name="f1898" fmla="val 1738122"/>
                <a:gd name="f1899" fmla="val 1730248"/>
                <a:gd name="f1900" fmla="val 1765173"/>
                <a:gd name="f1901" fmla="val 4561840"/>
                <a:gd name="f1902" fmla="val 265175"/>
                <a:gd name="f1903" fmla="val 4542535"/>
                <a:gd name="f1904" fmla="val 272923"/>
                <a:gd name="f1905" fmla="val 292100"/>
                <a:gd name="f1906" fmla="val 4569586"/>
                <a:gd name="f1907" fmla="val 4805680"/>
                <a:gd name="f1908" fmla="val 259333"/>
                <a:gd name="f1909" fmla="val 4786503"/>
                <a:gd name="f1910" fmla="val 286257"/>
                <a:gd name="f1911" fmla="val 4813554"/>
                <a:gd name="f1912" fmla="val 3539871"/>
                <a:gd name="f1913" fmla="val 3520694"/>
                <a:gd name="f1914" fmla="val 3512820"/>
                <a:gd name="f1915" fmla="val 3547745"/>
                <a:gd name="f1916" fmla="val 1095375"/>
                <a:gd name="f1917" fmla="val 1076198"/>
                <a:gd name="f1918" fmla="val 1068324"/>
                <a:gd name="f1919" fmla="val 1103249"/>
                <a:gd name="f1920" fmla="val 4950841"/>
                <a:gd name="f1921" fmla="val 253619"/>
                <a:gd name="f1922" fmla="val 4931664"/>
                <a:gd name="f1923" fmla="val 4923790"/>
                <a:gd name="f1924" fmla="val 261366"/>
                <a:gd name="f1925" fmla="val 280543"/>
                <a:gd name="f1926" fmla="val 4958715"/>
                <a:gd name="f1927" fmla="val 4085717"/>
                <a:gd name="f1928" fmla="val 4066413"/>
                <a:gd name="f1929" fmla="val 4058666"/>
                <a:gd name="f1930" fmla="val 4093464"/>
                <a:gd name="f1931" fmla="val 5804408"/>
                <a:gd name="f1932" fmla="val 247776"/>
                <a:gd name="f1933" fmla="val 5785104"/>
                <a:gd name="f1934" fmla="val 5777357"/>
                <a:gd name="f1935" fmla="val 274700"/>
                <a:gd name="f1936" fmla="val 5812155"/>
                <a:gd name="f1937" fmla="val 4439920"/>
                <a:gd name="f1938" fmla="val 4420616"/>
                <a:gd name="f1939" fmla="val 4447667"/>
                <a:gd name="f1940" fmla="val 2094102"/>
                <a:gd name="f1941" fmla="val 2074926"/>
                <a:gd name="f1942" fmla="val 2101977"/>
                <a:gd name="f1943" fmla="val 5659247"/>
                <a:gd name="f1944" fmla="val 236220"/>
                <a:gd name="f1945" fmla="val 5639943"/>
                <a:gd name="f1946" fmla="val 5632196"/>
                <a:gd name="f1947" fmla="val 243967"/>
                <a:gd name="f1948" fmla="val 263144"/>
                <a:gd name="f1949" fmla="val 270891"/>
                <a:gd name="f1950" fmla="val 5666994"/>
                <a:gd name="f1951" fmla="val 2756027"/>
                <a:gd name="f1952" fmla="val 2736850"/>
                <a:gd name="f1953" fmla="val 2728976"/>
                <a:gd name="f1954" fmla="val 2763901"/>
                <a:gd name="f1955" fmla="val 4201795"/>
                <a:gd name="f1956" fmla="val 230377"/>
                <a:gd name="f1957" fmla="val 4182618"/>
                <a:gd name="f1958" fmla="val 238251"/>
                <a:gd name="f1959" fmla="val 257301"/>
                <a:gd name="f1960" fmla="val 4209669"/>
                <a:gd name="f1961" fmla="val 3208908"/>
                <a:gd name="f1962" fmla="val 3189731"/>
                <a:gd name="f1963" fmla="val 3216782"/>
                <a:gd name="f1964" fmla="val 224663"/>
                <a:gd name="f1965" fmla="val 232409"/>
                <a:gd name="f1966" fmla="val 251586"/>
                <a:gd name="f1967" fmla="val 218821"/>
                <a:gd name="f1968" fmla="val 226568"/>
                <a:gd name="f1969" fmla="val 245745"/>
                <a:gd name="f1970" fmla="val 270890"/>
                <a:gd name="f1971" fmla="val 251713"/>
                <a:gd name="f1972" fmla="val 243839"/>
                <a:gd name="f1973" fmla="val 3772154"/>
                <a:gd name="f1974" fmla="val 213105"/>
                <a:gd name="f1975" fmla="val 3752977"/>
                <a:gd name="f1976" fmla="val 220852"/>
                <a:gd name="f1977" fmla="val 240029"/>
                <a:gd name="f1978" fmla="val 1635378"/>
                <a:gd name="f1979" fmla="val 1616202"/>
                <a:gd name="f1980" fmla="val 1608327"/>
                <a:gd name="f1981" fmla="val 4318000"/>
                <a:gd name="f1982" fmla="val 207264"/>
                <a:gd name="f1983" fmla="val 4298696"/>
                <a:gd name="f1984" fmla="val 215010"/>
                <a:gd name="f1985" fmla="val 234188"/>
                <a:gd name="f1986" fmla="val 241934"/>
                <a:gd name="f1987" fmla="val 4325747"/>
                <a:gd name="f1988" fmla="val 3650233"/>
                <a:gd name="f1989" fmla="val 3630929"/>
                <a:gd name="f1990" fmla="val 201422"/>
                <a:gd name="f1991" fmla="val 209296"/>
                <a:gd name="f1992" fmla="val 1281176"/>
                <a:gd name="f1993" fmla="val 1261999"/>
                <a:gd name="f1994" fmla="val 1289050"/>
                <a:gd name="f1995" fmla="val 5531484"/>
                <a:gd name="f1996" fmla="val 195706"/>
                <a:gd name="f1997" fmla="val 5512308"/>
                <a:gd name="f1998" fmla="val 5504433"/>
                <a:gd name="f1999" fmla="val 203453"/>
                <a:gd name="f2000" fmla="val 222630"/>
                <a:gd name="f2001" fmla="val 5539358"/>
                <a:gd name="f2002" fmla="val 1507616"/>
                <a:gd name="f2003" fmla="val 1488439"/>
                <a:gd name="f2004" fmla="val 5409565"/>
                <a:gd name="f2005" fmla="val 189865"/>
                <a:gd name="f2006" fmla="val 5390388"/>
                <a:gd name="f2007" fmla="val 5382514"/>
                <a:gd name="f2008" fmla="val 197739"/>
                <a:gd name="f2009" fmla="val 216916"/>
                <a:gd name="f2010" fmla="val 3992753"/>
                <a:gd name="f2011" fmla="val 3973576"/>
                <a:gd name="f2012" fmla="val 2982467"/>
                <a:gd name="f2013" fmla="val 2963291"/>
                <a:gd name="f2014" fmla="val 5275960"/>
                <a:gd name="f2015" fmla="val 184150"/>
                <a:gd name="f2016" fmla="val 5256783"/>
                <a:gd name="f2017" fmla="val 5249036"/>
                <a:gd name="f2018" fmla="val 191897"/>
                <a:gd name="f2019" fmla="val 5283834"/>
                <a:gd name="f2020" fmla="val 38608"/>
                <a:gd name="f2021" fmla="val 19430"/>
                <a:gd name="f2022" fmla="val 11557"/>
                <a:gd name="f2023" fmla="val 6164453"/>
                <a:gd name="f2024" fmla="val 178307"/>
                <a:gd name="f2025" fmla="val 6145149"/>
                <a:gd name="f2026" fmla="val 186054"/>
                <a:gd name="f2027" fmla="val 205231"/>
                <a:gd name="f2028" fmla="val 172593"/>
                <a:gd name="f2029" fmla="val 180340"/>
                <a:gd name="f2030" fmla="val 199517"/>
                <a:gd name="f2031" fmla="val 613537"/>
                <a:gd name="f2032" fmla="val 594233"/>
                <a:gd name="f2033" fmla="val 586486"/>
                <a:gd name="f2034" fmla="val 621284"/>
                <a:gd name="f2035" fmla="val 161035"/>
                <a:gd name="f2036" fmla="val 168782"/>
                <a:gd name="f2037" fmla="val 187959"/>
                <a:gd name="f2038" fmla="val 5142483"/>
                <a:gd name="f2039" fmla="val 5123180"/>
                <a:gd name="f2040" fmla="val 5115433"/>
                <a:gd name="f2041" fmla="val 3400552"/>
                <a:gd name="f2042" fmla="val 3381375"/>
                <a:gd name="f2043" fmla="val 3373501"/>
                <a:gd name="f2044" fmla="val 1768983"/>
                <a:gd name="f2045" fmla="val 1749678"/>
                <a:gd name="f2046" fmla="val 1776729"/>
                <a:gd name="f2047" fmla="val 1393571"/>
                <a:gd name="f2048" fmla="val 4939283"/>
                <a:gd name="f2049" fmla="val 155194"/>
                <a:gd name="f2050" fmla="val 4919980"/>
                <a:gd name="f2051" fmla="val 4912233"/>
                <a:gd name="f2052" fmla="val 162941"/>
                <a:gd name="f2053" fmla="val 182118"/>
                <a:gd name="f2054" fmla="val 4947031"/>
                <a:gd name="f2055" fmla="val 1159255"/>
                <a:gd name="f2056" fmla="val 1140078"/>
                <a:gd name="f2057" fmla="val 1132204"/>
                <a:gd name="f2058" fmla="val 1167129"/>
                <a:gd name="f2059" fmla="val 137413"/>
                <a:gd name="f2060" fmla="val 118110"/>
                <a:gd name="f2061" fmla="val 4811522"/>
                <a:gd name="f2062" fmla="val 149351"/>
                <a:gd name="f2063" fmla="val 4792218"/>
                <a:gd name="f2064" fmla="val 157225"/>
                <a:gd name="f2065" fmla="val 176402"/>
                <a:gd name="f2066" fmla="val 4819269"/>
                <a:gd name="f2067" fmla="val 1867662"/>
                <a:gd name="f2068" fmla="val 1848485"/>
                <a:gd name="f2069" fmla="val 898016"/>
                <a:gd name="f2070" fmla="val 878713"/>
                <a:gd name="f2071" fmla="val 870965"/>
                <a:gd name="f2072" fmla="val 905763"/>
                <a:gd name="f2073" fmla="val 5717285"/>
                <a:gd name="f2074" fmla="val 143636"/>
                <a:gd name="f2075" fmla="val 5698108"/>
                <a:gd name="f2076" fmla="val 5690234"/>
                <a:gd name="f2077" fmla="val 151383"/>
                <a:gd name="f2078" fmla="val 170560"/>
                <a:gd name="f2079" fmla="val 5725159"/>
                <a:gd name="f2080" fmla="val 4497958"/>
                <a:gd name="f2081" fmla="val 4478782"/>
                <a:gd name="f2082" fmla="val 4470908"/>
                <a:gd name="f2083" fmla="val 4505706"/>
                <a:gd name="f2084" fmla="val 2065147"/>
                <a:gd name="f2085" fmla="val 2045842"/>
                <a:gd name="f2086" fmla="val 2038096"/>
                <a:gd name="f2087" fmla="val 2072894"/>
                <a:gd name="f2088" fmla="val 363854"/>
                <a:gd name="f2089" fmla="val 344550"/>
                <a:gd name="f2090" fmla="val 371601"/>
                <a:gd name="f2091" fmla="val 137795"/>
                <a:gd name="f2092" fmla="val 145669"/>
                <a:gd name="f2093" fmla="val 164719"/>
                <a:gd name="f2094" fmla="val 3127629"/>
                <a:gd name="f2095" fmla="val 3108452"/>
                <a:gd name="f2096" fmla="val 3135503"/>
                <a:gd name="f2097" fmla="val 126238"/>
                <a:gd name="f2098" fmla="val 133984"/>
                <a:gd name="f2099" fmla="val 153161"/>
                <a:gd name="f2100" fmla="val 4393438"/>
                <a:gd name="f2101" fmla="val 114680"/>
                <a:gd name="f2102" fmla="val 4374260"/>
                <a:gd name="f2103" fmla="val 122427"/>
                <a:gd name="f2104" fmla="val 141604"/>
                <a:gd name="f2105" fmla="val 4401184"/>
                <a:gd name="f2106" fmla="val 5827649"/>
                <a:gd name="f2107" fmla="val 108839"/>
                <a:gd name="f2108" fmla="val 5808345"/>
                <a:gd name="f2109" fmla="val 5800598"/>
                <a:gd name="f2110" fmla="val 116713"/>
                <a:gd name="f2111" fmla="val 135890"/>
                <a:gd name="f2112" fmla="val 5835396"/>
                <a:gd name="f2113" fmla="val 5043805"/>
                <a:gd name="f2114" fmla="val 5024501"/>
                <a:gd name="f2115" fmla="val 5016754"/>
                <a:gd name="f2116" fmla="val 5051552"/>
                <a:gd name="f2117" fmla="val 2779267"/>
                <a:gd name="f2118" fmla="val 2760091"/>
                <a:gd name="f2119" fmla="val 2787015"/>
                <a:gd name="f2120" fmla="val 2668904"/>
                <a:gd name="f2121" fmla="val 2649728"/>
                <a:gd name="f2122" fmla="val 2641854"/>
                <a:gd name="f2123" fmla="val 103124"/>
                <a:gd name="f2124" fmla="val 110871"/>
                <a:gd name="f2125" fmla="val 130048"/>
                <a:gd name="f2126" fmla="val 3928999"/>
                <a:gd name="f2127" fmla="val 3909695"/>
                <a:gd name="f2128" fmla="val 3901948"/>
                <a:gd name="f2129" fmla="val 3936746"/>
                <a:gd name="f2130" fmla="val 3795395"/>
                <a:gd name="f2131" fmla="val 3776091"/>
                <a:gd name="f2132" fmla="val 3768344"/>
                <a:gd name="f2133" fmla="val 3803142"/>
                <a:gd name="f2134" fmla="val 3243833"/>
                <a:gd name="f2135" fmla="val 3224529"/>
                <a:gd name="f2136" fmla="val 3251580"/>
                <a:gd name="f2137" fmla="val 1966340"/>
                <a:gd name="f2138" fmla="val 1947164"/>
                <a:gd name="f2139" fmla="val 1939289"/>
                <a:gd name="f2140" fmla="val 1974214"/>
                <a:gd name="f2141" fmla="val 241935"/>
                <a:gd name="f2142" fmla="val 214884"/>
                <a:gd name="f2143" fmla="val 3644392"/>
                <a:gd name="f2144" fmla="val 97281"/>
                <a:gd name="f2145" fmla="val 3625215"/>
                <a:gd name="f2146" fmla="val 105155"/>
                <a:gd name="f2147" fmla="val 124332"/>
                <a:gd name="f2148" fmla="val 132079"/>
                <a:gd name="f2149" fmla="val 1530858"/>
                <a:gd name="f2150" fmla="val 1511680"/>
                <a:gd name="f2151" fmla="val 1503807"/>
                <a:gd name="f2152" fmla="val 5432806"/>
                <a:gd name="f2153" fmla="val 85725"/>
                <a:gd name="f2154" fmla="val 5413502"/>
                <a:gd name="f2155" fmla="val 5405755"/>
                <a:gd name="f2156" fmla="val 93472"/>
                <a:gd name="f2157" fmla="val 112649"/>
                <a:gd name="f2158" fmla="val 120523"/>
                <a:gd name="f2159" fmla="val 2901188"/>
                <a:gd name="f2160" fmla="val 2882011"/>
                <a:gd name="f2161" fmla="val 2874137"/>
                <a:gd name="f2162" fmla="val 2909062"/>
                <a:gd name="f2163" fmla="val 80009"/>
                <a:gd name="f2164" fmla="val 87756"/>
                <a:gd name="f2165" fmla="val 106933"/>
                <a:gd name="f2166" fmla="val 6042406"/>
                <a:gd name="f2167" fmla="val 6023229"/>
                <a:gd name="f2168" fmla="val 6050280"/>
                <a:gd name="f2169" fmla="val 4730242"/>
                <a:gd name="f2170" fmla="val 4710938"/>
                <a:gd name="f2171" fmla="val 4703191"/>
                <a:gd name="f2172" fmla="val 4737989"/>
                <a:gd name="f2173" fmla="val 3023108"/>
                <a:gd name="f2174" fmla="val 3003930"/>
                <a:gd name="f2175" fmla="val 2996057"/>
                <a:gd name="f2176" fmla="val 3030981"/>
                <a:gd name="f2177" fmla="val 2541270"/>
                <a:gd name="f2178" fmla="val 2521966"/>
                <a:gd name="f2179" fmla="val 2549016"/>
                <a:gd name="f2180" fmla="val 688975"/>
                <a:gd name="f2181" fmla="val 669671"/>
                <a:gd name="f2182" fmla="val 661924"/>
                <a:gd name="f2183" fmla="val 696722"/>
                <a:gd name="f2184" fmla="val 2250948"/>
                <a:gd name="f2185" fmla="val 62610"/>
                <a:gd name="f2186" fmla="val 2231644"/>
                <a:gd name="f2187" fmla="val 2223897"/>
                <a:gd name="f2188" fmla="val 70357"/>
                <a:gd name="f2189" fmla="val 89534"/>
                <a:gd name="f2190" fmla="val 2258695"/>
                <a:gd name="f2191" fmla="val 555371"/>
                <a:gd name="f2192" fmla="val 536194"/>
                <a:gd name="f2193" fmla="val 528320"/>
                <a:gd name="f2194" fmla="val 27050"/>
                <a:gd name="f2195" fmla="val 7747"/>
                <a:gd name="f2196" fmla="val 34798"/>
                <a:gd name="f2197" fmla="val 56769"/>
                <a:gd name="f2198" fmla="val 64643"/>
                <a:gd name="f2199" fmla="val 83820"/>
                <a:gd name="f2200" fmla="val 91567"/>
                <a:gd name="f2201" fmla="val 3383153"/>
                <a:gd name="f2202" fmla="val 3363849"/>
                <a:gd name="f2203" fmla="val 3356102"/>
                <a:gd name="f2204" fmla="val 3390900"/>
                <a:gd name="f2205" fmla="val 2128901"/>
                <a:gd name="f2206" fmla="val 45211"/>
                <a:gd name="f2207" fmla="val 2109724"/>
                <a:gd name="f2208" fmla="val 53085"/>
                <a:gd name="f2209" fmla="val 72135"/>
                <a:gd name="f2210" fmla="val 2136775"/>
                <a:gd name="f2211" fmla="val 4294758"/>
                <a:gd name="f2212" fmla="val 39497"/>
                <a:gd name="f2213" fmla="val 4275455"/>
                <a:gd name="f2214" fmla="val 4267708"/>
                <a:gd name="f2215" fmla="val 47244"/>
                <a:gd name="f2216" fmla="val 66421"/>
                <a:gd name="f2217" fmla="val 74168"/>
                <a:gd name="f2218" fmla="val 4302506"/>
                <a:gd name="f2219" fmla="val 3505073"/>
                <a:gd name="f2220" fmla="val 3485769"/>
                <a:gd name="f2221" fmla="val 3478022"/>
                <a:gd name="f2222" fmla="val 1774825"/>
                <a:gd name="f2223" fmla="val 1755521"/>
                <a:gd name="f2224" fmla="val 1747774"/>
                <a:gd name="f2225" fmla="val 1782572"/>
                <a:gd name="f2226" fmla="val 5752083"/>
                <a:gd name="f2227" fmla="val 33654"/>
                <a:gd name="f2228" fmla="val 5732907"/>
                <a:gd name="f2229" fmla="val 41401"/>
                <a:gd name="f2230" fmla="val 60578"/>
                <a:gd name="f2231" fmla="val 68452"/>
                <a:gd name="f2232" fmla="val 5537327"/>
                <a:gd name="f2233" fmla="val 5518023"/>
                <a:gd name="f2234" fmla="val 5510276"/>
                <a:gd name="f2235" fmla="val 5545074"/>
                <a:gd name="f2236" fmla="val 1141857"/>
                <a:gd name="f2237" fmla="val 1122679"/>
                <a:gd name="f2238" fmla="val 1114805"/>
                <a:gd name="f2239" fmla="val 1149603"/>
                <a:gd name="f2240" fmla="val 915415"/>
                <a:gd name="f2241" fmla="val 896238"/>
                <a:gd name="f2242" fmla="val 421894"/>
                <a:gd name="f2243" fmla="val 402589"/>
                <a:gd name="f2244" fmla="val 394842"/>
                <a:gd name="f2245" fmla="val 429640"/>
                <a:gd name="f2246" fmla="val 5949569"/>
                <a:gd name="f2247" fmla="val 27940"/>
                <a:gd name="f2248" fmla="val 5930265"/>
                <a:gd name="f2249" fmla="val 35686"/>
                <a:gd name="f2250" fmla="val 54864"/>
                <a:gd name="f2251" fmla="val 5957316"/>
                <a:gd name="f2252" fmla="val 4625721"/>
                <a:gd name="f2253" fmla="val 4606417"/>
                <a:gd name="f2254" fmla="val 4633468"/>
                <a:gd name="f2255" fmla="val 2378583"/>
                <a:gd name="f2256" fmla="val 2359405"/>
                <a:gd name="f2257" fmla="val 2351532"/>
                <a:gd name="f2258" fmla="val 2386457"/>
                <a:gd name="f2259" fmla="val 154812"/>
                <a:gd name="f2260" fmla="val 135509"/>
                <a:gd name="f2261" fmla="val 127762"/>
                <a:gd name="f2262" fmla="val 162560"/>
                <a:gd name="f2263" fmla="val 4143755"/>
                <a:gd name="f2264" fmla="val 22098"/>
                <a:gd name="f2265" fmla="val 4124579"/>
                <a:gd name="f2266" fmla="val 29845"/>
                <a:gd name="f2267" fmla="val 49022"/>
                <a:gd name="f2268" fmla="val 4015994"/>
                <a:gd name="f2269" fmla="val 3996817"/>
                <a:gd name="f2270" fmla="val 3988943"/>
                <a:gd name="f2271" fmla="val 4023868"/>
                <a:gd name="f2272" fmla="val 27304"/>
                <a:gd name="f2273" fmla="val 40131"/>
                <a:gd name="f2274" fmla="val 5316728"/>
                <a:gd name="f2275" fmla="val 16382"/>
                <a:gd name="f2276" fmla="val 5297424"/>
                <a:gd name="f2277" fmla="val 5289677"/>
                <a:gd name="f2278" fmla="val 24129"/>
                <a:gd name="f2279" fmla="val 43306"/>
                <a:gd name="f2280" fmla="val 51053"/>
                <a:gd name="f2281" fmla="val 5154041"/>
                <a:gd name="f2282" fmla="val 5134864"/>
                <a:gd name="f2283" fmla="val 5126990"/>
                <a:gd name="f2284" fmla="val 5161915"/>
                <a:gd name="f2285" fmla="val 10541"/>
                <a:gd name="f2286" fmla="val 18288"/>
                <a:gd name="f2287" fmla="val 37465"/>
                <a:gd name="f2288" fmla="val 1014095"/>
                <a:gd name="f2289" fmla="val 994917"/>
                <a:gd name="f2290" fmla="val 311530"/>
                <a:gd name="f2291" fmla="val 292353"/>
                <a:gd name="f2292" fmla="val 319404"/>
                <a:gd name="f2293" fmla="val 3719956"/>
                <a:gd name="f2294" fmla="val 4699"/>
                <a:gd name="f2295" fmla="val 3700653"/>
                <a:gd name="f2296" fmla="val 12573"/>
                <a:gd name="f2297" fmla="val 31750"/>
                <a:gd name="f2298" fmla="val 3284474"/>
                <a:gd name="f2299" fmla="val 3265170"/>
                <a:gd name="f2300" fmla="val 3257423"/>
                <a:gd name="f2301" fmla="val 5023993"/>
                <a:gd name="f2302" fmla="val 4997831"/>
                <a:gd name="f2303" fmla="val 4993513"/>
                <a:gd name="f2304" fmla="val 20066"/>
                <a:gd name="f2305" fmla="val 5001259"/>
                <a:gd name="f2306" fmla="val 5020564"/>
                <a:gd name="f2307" fmla="val 5028310"/>
                <a:gd name="f2308" fmla="val 4766945"/>
                <a:gd name="f2309" fmla="val 4743958"/>
                <a:gd name="f2310" fmla="val 4755388"/>
                <a:gd name="f2311" fmla="val 3611118"/>
                <a:gd name="f2312" fmla="val 3577208"/>
                <a:gd name="f2313" fmla="val 3581780"/>
                <a:gd name="f2314" fmla="val 11175"/>
                <a:gd name="f2315" fmla="val 3584955"/>
                <a:gd name="f2316" fmla="val 14350"/>
                <a:gd name="f2317" fmla="val 3589401"/>
                <a:gd name="f2318" fmla="val 3598926"/>
                <a:gd name="f2319" fmla="val 3603371"/>
                <a:gd name="f2320" fmla="val 3606419"/>
                <a:gd name="f2321" fmla="val 2978530"/>
                <a:gd name="f2322" fmla="val 2955544"/>
                <a:gd name="f2323" fmla="val 2844673"/>
                <a:gd name="f2324" fmla="val 2810764"/>
                <a:gd name="f2325" fmla="val 2815336"/>
                <a:gd name="f2326" fmla="val 2818511"/>
                <a:gd name="f2327" fmla="val 2822955"/>
                <a:gd name="f2328" fmla="val 2832480"/>
                <a:gd name="f2329" fmla="val 2836926"/>
                <a:gd name="f2330" fmla="val 2839974"/>
                <a:gd name="f2331" fmla="val 2734437"/>
                <a:gd name="f2332" fmla="val 2700401"/>
                <a:gd name="f2333" fmla="val 2705100"/>
                <a:gd name="f2334" fmla="val 2708275"/>
                <a:gd name="f2335" fmla="val 2712592"/>
                <a:gd name="f2336" fmla="val 2722245"/>
                <a:gd name="f2337" fmla="val 2726563"/>
                <a:gd name="f2338" fmla="val 2729738"/>
                <a:gd name="f2339" fmla="val 2616708"/>
                <a:gd name="f2340" fmla="val 2583815"/>
                <a:gd name="f2341" fmla="val 2591689"/>
                <a:gd name="f2342" fmla="val 2610866"/>
                <a:gd name="f2343" fmla="val 2488946"/>
                <a:gd name="f2344" fmla="val 2456053"/>
                <a:gd name="f2345" fmla="val 2463927"/>
                <a:gd name="f2346" fmla="val 2483104"/>
                <a:gd name="f2347" fmla="val 2004695"/>
                <a:gd name="f2348" fmla="val 1978533"/>
                <a:gd name="f2349" fmla="val 1981962"/>
                <a:gd name="f2350" fmla="val 2001265"/>
                <a:gd name="f2351" fmla="val 2009013"/>
                <a:gd name="f2352" fmla="val 1872234"/>
                <a:gd name="f2353" fmla="val 1867153"/>
                <a:gd name="f2354" fmla="val 1857375"/>
                <a:gd name="f2355" fmla="val 4064"/>
                <a:gd name="f2356" fmla="val 7239"/>
                <a:gd name="f2357" fmla="val 11556"/>
                <a:gd name="f2358" fmla="val 25907"/>
                <a:gd name="f2359" fmla="val 1860041"/>
                <a:gd name="f2360" fmla="val 1879219"/>
                <a:gd name="f2361" fmla="val 1885188"/>
                <a:gd name="f2362" fmla="val 1882013"/>
                <a:gd name="f2363" fmla="val 1671827"/>
                <a:gd name="f2364" fmla="val 1637791"/>
                <a:gd name="f2365" fmla="val 1642490"/>
                <a:gd name="f2366" fmla="val 1645665"/>
                <a:gd name="f2367" fmla="val 1649984"/>
                <a:gd name="f2368" fmla="val 1663953"/>
                <a:gd name="f2369" fmla="val 1667128"/>
                <a:gd name="f2370" fmla="val 1567307"/>
                <a:gd name="f2371" fmla="val 1533271"/>
                <a:gd name="f2372" fmla="val 1537970"/>
                <a:gd name="f2373" fmla="val 1541145"/>
                <a:gd name="f2374" fmla="val 1545463"/>
                <a:gd name="f2375" fmla="val 1555114"/>
                <a:gd name="f2376" fmla="val 1559433"/>
                <a:gd name="f2377" fmla="val 1562608"/>
                <a:gd name="f2378" fmla="val 1317625"/>
                <a:gd name="f2379" fmla="val 1288288"/>
                <a:gd name="f2380" fmla="val 1291463"/>
                <a:gd name="f2381" fmla="val 1295780"/>
                <a:gd name="f2382" fmla="val 1305433"/>
                <a:gd name="f2383" fmla="val 1309751"/>
                <a:gd name="f2384" fmla="val 1312926"/>
                <a:gd name="f2385" fmla="val 638555"/>
                <a:gd name="f2386" fmla="val 615569"/>
                <a:gd name="f2387" fmla="val 627126"/>
                <a:gd name="f2388" fmla="*/ f0 1 6172200"/>
                <a:gd name="f2389" fmla="*/ f1 1 1781175"/>
                <a:gd name="f2390" fmla="val f2"/>
                <a:gd name="f2391" fmla="val f3"/>
                <a:gd name="f2392" fmla="val f4"/>
                <a:gd name="f2393" fmla="+- f2392 0 f2390"/>
                <a:gd name="f2394" fmla="+- f2391 0 f2390"/>
                <a:gd name="f2395" fmla="*/ f2394 1 6172200"/>
                <a:gd name="f2396" fmla="*/ f2393 1 1781175"/>
                <a:gd name="f2397" fmla="*/ f2390 1 f2395"/>
                <a:gd name="f2398" fmla="*/ f2391 1 f2395"/>
                <a:gd name="f2399" fmla="*/ f2390 1 f2396"/>
                <a:gd name="f2400" fmla="*/ f2392 1 f2396"/>
                <a:gd name="f2401" fmla="*/ f2397 f2388 1"/>
                <a:gd name="f2402" fmla="*/ f2398 f2388 1"/>
                <a:gd name="f2403" fmla="*/ f2400 f2389 1"/>
                <a:gd name="f2404" fmla="*/ f2399 f238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401" t="f2404" r="f2402" b="f2403"/>
              <a:pathLst>
                <a:path w="6172200" h="1781175">
                  <a:moveTo>
                    <a:pt x="f5" y="f6"/>
                  </a:moveTo>
                  <a:lnTo>
                    <a:pt x="f7" y="f6"/>
                  </a:lnTo>
                  <a:lnTo>
                    <a:pt x="f8" y="f9"/>
                  </a:lnTo>
                  <a:lnTo>
                    <a:pt x="f8" y="f10"/>
                  </a:lnTo>
                  <a:lnTo>
                    <a:pt x="f7" y="f4"/>
                  </a:lnTo>
                  <a:lnTo>
                    <a:pt x="f5" y="f4"/>
                  </a:lnTo>
                  <a:lnTo>
                    <a:pt x="f11" y="f10"/>
                  </a:lnTo>
                  <a:lnTo>
                    <a:pt x="f11" y="f9"/>
                  </a:lnTo>
                  <a:lnTo>
                    <a:pt x="f5" y="f6"/>
                  </a:lnTo>
                  <a:close/>
                </a:path>
                <a:path w="6172200" h="1781175">
                  <a:moveTo>
                    <a:pt x="f12" y="f13"/>
                  </a:moveTo>
                  <a:lnTo>
                    <a:pt x="f14" y="f13"/>
                  </a:lnTo>
                  <a:lnTo>
                    <a:pt x="f15" y="f16"/>
                  </a:lnTo>
                  <a:lnTo>
                    <a:pt x="f15" y="f17"/>
                  </a:lnTo>
                  <a:lnTo>
                    <a:pt x="f14" y="f18"/>
                  </a:lnTo>
                  <a:lnTo>
                    <a:pt x="f12" y="f18"/>
                  </a:lnTo>
                  <a:lnTo>
                    <a:pt x="f19" y="f17"/>
                  </a:lnTo>
                  <a:lnTo>
                    <a:pt x="f19" y="f16"/>
                  </a:lnTo>
                  <a:lnTo>
                    <a:pt x="f12" y="f13"/>
                  </a:lnTo>
                  <a:close/>
                </a:path>
                <a:path w="6172200" h="1781175">
                  <a:moveTo>
                    <a:pt x="f20" y="f21"/>
                  </a:moveTo>
                  <a:lnTo>
                    <a:pt x="f22" y="f21"/>
                  </a:lnTo>
                  <a:lnTo>
                    <a:pt x="f23" y="f24"/>
                  </a:lnTo>
                  <a:lnTo>
                    <a:pt x="f23" y="f25"/>
                  </a:lnTo>
                  <a:lnTo>
                    <a:pt x="f22" y="f26"/>
                  </a:lnTo>
                  <a:lnTo>
                    <a:pt x="f20" y="f26"/>
                  </a:lnTo>
                  <a:lnTo>
                    <a:pt x="f27" y="f25"/>
                  </a:lnTo>
                  <a:lnTo>
                    <a:pt x="f27" y="f24"/>
                  </a:lnTo>
                  <a:lnTo>
                    <a:pt x="f20" y="f21"/>
                  </a:lnTo>
                  <a:close/>
                </a:path>
                <a:path w="6172200" h="1781175">
                  <a:moveTo>
                    <a:pt x="f28" y="f29"/>
                  </a:moveTo>
                  <a:lnTo>
                    <a:pt x="f30" y="f29"/>
                  </a:lnTo>
                  <a:lnTo>
                    <a:pt x="f31" y="f32"/>
                  </a:lnTo>
                  <a:lnTo>
                    <a:pt x="f31" y="f33"/>
                  </a:lnTo>
                  <a:lnTo>
                    <a:pt x="f30" y="f6"/>
                  </a:lnTo>
                  <a:lnTo>
                    <a:pt x="f28" y="f6"/>
                  </a:lnTo>
                  <a:lnTo>
                    <a:pt x="f34" y="f33"/>
                  </a:lnTo>
                  <a:lnTo>
                    <a:pt x="f34" y="f32"/>
                  </a:lnTo>
                  <a:lnTo>
                    <a:pt x="f28" y="f29"/>
                  </a:lnTo>
                  <a:close/>
                </a:path>
                <a:path w="6172200" h="1781175">
                  <a:moveTo>
                    <a:pt x="f35" y="f36"/>
                  </a:moveTo>
                  <a:lnTo>
                    <a:pt x="f37" y="f36"/>
                  </a:lnTo>
                  <a:lnTo>
                    <a:pt x="f38" y="f39"/>
                  </a:lnTo>
                  <a:lnTo>
                    <a:pt x="f38" y="f40"/>
                  </a:lnTo>
                  <a:lnTo>
                    <a:pt x="f37" y="f21"/>
                  </a:lnTo>
                  <a:lnTo>
                    <a:pt x="f35" y="f21"/>
                  </a:lnTo>
                  <a:lnTo>
                    <a:pt x="f41" y="f40"/>
                  </a:lnTo>
                  <a:lnTo>
                    <a:pt x="f41" y="f39"/>
                  </a:lnTo>
                  <a:lnTo>
                    <a:pt x="f35" y="f36"/>
                  </a:lnTo>
                  <a:close/>
                </a:path>
                <a:path w="6172200" h="1781175">
                  <a:moveTo>
                    <a:pt x="f42" y="f43"/>
                  </a:moveTo>
                  <a:lnTo>
                    <a:pt x="f44" y="f43"/>
                  </a:lnTo>
                  <a:lnTo>
                    <a:pt x="f45" y="f46"/>
                  </a:lnTo>
                  <a:lnTo>
                    <a:pt x="f45" y="f47"/>
                  </a:lnTo>
                  <a:lnTo>
                    <a:pt x="f44" y="f36"/>
                  </a:lnTo>
                  <a:lnTo>
                    <a:pt x="f42" y="f36"/>
                  </a:lnTo>
                  <a:lnTo>
                    <a:pt x="f48" y="f47"/>
                  </a:lnTo>
                  <a:lnTo>
                    <a:pt x="f48" y="f46"/>
                  </a:lnTo>
                  <a:lnTo>
                    <a:pt x="f42" y="f43"/>
                  </a:lnTo>
                  <a:close/>
                </a:path>
                <a:path w="6172200" h="1781175">
                  <a:moveTo>
                    <a:pt x="f49" y="f50"/>
                  </a:moveTo>
                  <a:lnTo>
                    <a:pt x="f51" y="f50"/>
                  </a:lnTo>
                  <a:lnTo>
                    <a:pt x="f52" y="f53"/>
                  </a:lnTo>
                  <a:lnTo>
                    <a:pt x="f52" y="f54"/>
                  </a:lnTo>
                  <a:lnTo>
                    <a:pt x="f51" y="f55"/>
                  </a:lnTo>
                  <a:lnTo>
                    <a:pt x="f49" y="f55"/>
                  </a:lnTo>
                  <a:lnTo>
                    <a:pt x="f56" y="f54"/>
                  </a:lnTo>
                  <a:lnTo>
                    <a:pt x="f56" y="f53"/>
                  </a:lnTo>
                  <a:lnTo>
                    <a:pt x="f49" y="f50"/>
                  </a:lnTo>
                  <a:close/>
                </a:path>
                <a:path w="6172200" h="1781175">
                  <a:moveTo>
                    <a:pt x="f57" y="f58"/>
                  </a:moveTo>
                  <a:lnTo>
                    <a:pt x="f59" y="f58"/>
                  </a:lnTo>
                  <a:lnTo>
                    <a:pt x="f60" y="f61"/>
                  </a:lnTo>
                  <a:lnTo>
                    <a:pt x="f60" y="f62"/>
                  </a:lnTo>
                  <a:lnTo>
                    <a:pt x="f59" y="f63"/>
                  </a:lnTo>
                  <a:lnTo>
                    <a:pt x="f57" y="f63"/>
                  </a:lnTo>
                  <a:lnTo>
                    <a:pt x="f64" y="f62"/>
                  </a:lnTo>
                  <a:lnTo>
                    <a:pt x="f64" y="f61"/>
                  </a:lnTo>
                  <a:lnTo>
                    <a:pt x="f57" y="f58"/>
                  </a:lnTo>
                  <a:close/>
                </a:path>
                <a:path w="6172200" h="1781175">
                  <a:moveTo>
                    <a:pt x="f65" y="f66"/>
                  </a:moveTo>
                  <a:lnTo>
                    <a:pt x="f67" y="f66"/>
                  </a:lnTo>
                  <a:lnTo>
                    <a:pt x="f68" y="f69"/>
                  </a:lnTo>
                  <a:lnTo>
                    <a:pt x="f68" y="f70"/>
                  </a:lnTo>
                  <a:lnTo>
                    <a:pt x="f67" y="f71"/>
                  </a:lnTo>
                  <a:lnTo>
                    <a:pt x="f65" y="f71"/>
                  </a:lnTo>
                  <a:lnTo>
                    <a:pt x="f72" y="f70"/>
                  </a:lnTo>
                  <a:lnTo>
                    <a:pt x="f72" y="f69"/>
                  </a:lnTo>
                  <a:lnTo>
                    <a:pt x="f65" y="f66"/>
                  </a:lnTo>
                  <a:close/>
                </a:path>
                <a:path w="6172200" h="1781175">
                  <a:moveTo>
                    <a:pt x="f73" y="f74"/>
                  </a:moveTo>
                  <a:lnTo>
                    <a:pt x="f75" y="f74"/>
                  </a:lnTo>
                  <a:lnTo>
                    <a:pt x="f76" y="f77"/>
                  </a:lnTo>
                  <a:lnTo>
                    <a:pt x="f76" y="f78"/>
                  </a:lnTo>
                  <a:lnTo>
                    <a:pt x="f75" y="f50"/>
                  </a:lnTo>
                  <a:lnTo>
                    <a:pt x="f73" y="f50"/>
                  </a:lnTo>
                  <a:lnTo>
                    <a:pt x="f79" y="f78"/>
                  </a:lnTo>
                  <a:lnTo>
                    <a:pt x="f79" y="f77"/>
                  </a:lnTo>
                  <a:lnTo>
                    <a:pt x="f73" y="f74"/>
                  </a:lnTo>
                  <a:close/>
                </a:path>
                <a:path w="6172200" h="1781175">
                  <a:moveTo>
                    <a:pt x="f80" y="f81"/>
                  </a:moveTo>
                  <a:lnTo>
                    <a:pt x="f82" y="f81"/>
                  </a:lnTo>
                  <a:lnTo>
                    <a:pt x="f27" y="f83"/>
                  </a:lnTo>
                  <a:lnTo>
                    <a:pt x="f27" y="f84"/>
                  </a:lnTo>
                  <a:lnTo>
                    <a:pt x="f82" y="f58"/>
                  </a:lnTo>
                  <a:lnTo>
                    <a:pt x="f80" y="f58"/>
                  </a:lnTo>
                  <a:lnTo>
                    <a:pt x="f85" y="f84"/>
                  </a:lnTo>
                  <a:lnTo>
                    <a:pt x="f85" y="f83"/>
                  </a:lnTo>
                  <a:lnTo>
                    <a:pt x="f80" y="f81"/>
                  </a:lnTo>
                  <a:close/>
                </a:path>
                <a:path w="6172200" h="1781175">
                  <a:moveTo>
                    <a:pt x="f86" y="f87"/>
                  </a:moveTo>
                  <a:lnTo>
                    <a:pt x="f88" y="f87"/>
                  </a:lnTo>
                  <a:lnTo>
                    <a:pt x="f34" y="f89"/>
                  </a:lnTo>
                  <a:lnTo>
                    <a:pt x="f34" y="f90"/>
                  </a:lnTo>
                  <a:lnTo>
                    <a:pt x="f88" y="f91"/>
                  </a:lnTo>
                  <a:lnTo>
                    <a:pt x="f86" y="f91"/>
                  </a:lnTo>
                  <a:lnTo>
                    <a:pt x="f92" y="f90"/>
                  </a:lnTo>
                  <a:lnTo>
                    <a:pt x="f92" y="f89"/>
                  </a:lnTo>
                  <a:lnTo>
                    <a:pt x="f86" y="f87"/>
                  </a:lnTo>
                  <a:close/>
                </a:path>
                <a:path w="6172200" h="1781175">
                  <a:moveTo>
                    <a:pt x="f93" y="f87"/>
                  </a:moveTo>
                  <a:lnTo>
                    <a:pt x="f94" y="f87"/>
                  </a:lnTo>
                  <a:lnTo>
                    <a:pt x="f95" y="f89"/>
                  </a:lnTo>
                  <a:lnTo>
                    <a:pt x="f95" y="f90"/>
                  </a:lnTo>
                  <a:lnTo>
                    <a:pt x="f94" y="f91"/>
                  </a:lnTo>
                  <a:lnTo>
                    <a:pt x="f93" y="f91"/>
                  </a:lnTo>
                  <a:lnTo>
                    <a:pt x="f96" y="f90"/>
                  </a:lnTo>
                  <a:lnTo>
                    <a:pt x="f96" y="f89"/>
                  </a:lnTo>
                  <a:lnTo>
                    <a:pt x="f93" y="f87"/>
                  </a:lnTo>
                  <a:close/>
                </a:path>
                <a:path w="6172200" h="1781175">
                  <a:moveTo>
                    <a:pt x="f97" y="f98"/>
                  </a:moveTo>
                  <a:lnTo>
                    <a:pt x="f99" y="f98"/>
                  </a:lnTo>
                  <a:lnTo>
                    <a:pt x="f100" y="f101"/>
                  </a:lnTo>
                  <a:lnTo>
                    <a:pt x="f100" y="f102"/>
                  </a:lnTo>
                  <a:lnTo>
                    <a:pt x="f99" y="f87"/>
                  </a:lnTo>
                  <a:lnTo>
                    <a:pt x="f97" y="f87"/>
                  </a:lnTo>
                  <a:lnTo>
                    <a:pt x="f103" y="f102"/>
                  </a:lnTo>
                  <a:lnTo>
                    <a:pt x="f103" y="f101"/>
                  </a:lnTo>
                  <a:lnTo>
                    <a:pt x="f97" y="f98"/>
                  </a:lnTo>
                  <a:close/>
                </a:path>
                <a:path w="6172200" h="1781175">
                  <a:moveTo>
                    <a:pt x="f104" y="f105"/>
                  </a:moveTo>
                  <a:lnTo>
                    <a:pt x="f106" y="f105"/>
                  </a:lnTo>
                  <a:lnTo>
                    <a:pt x="f107" y="f108"/>
                  </a:lnTo>
                  <a:lnTo>
                    <a:pt x="f107" y="f109"/>
                  </a:lnTo>
                  <a:lnTo>
                    <a:pt x="f106" y="f110"/>
                  </a:lnTo>
                  <a:lnTo>
                    <a:pt x="f104" y="f110"/>
                  </a:lnTo>
                  <a:lnTo>
                    <a:pt x="f111" y="f109"/>
                  </a:lnTo>
                  <a:lnTo>
                    <a:pt x="f111" y="f108"/>
                  </a:lnTo>
                  <a:lnTo>
                    <a:pt x="f104" y="f105"/>
                  </a:lnTo>
                  <a:close/>
                </a:path>
                <a:path w="6172200" h="1781175">
                  <a:moveTo>
                    <a:pt x="f112" y="f113"/>
                  </a:moveTo>
                  <a:lnTo>
                    <a:pt x="f114" y="f113"/>
                  </a:lnTo>
                  <a:lnTo>
                    <a:pt x="f115" y="f116"/>
                  </a:lnTo>
                  <a:lnTo>
                    <a:pt x="f115" y="f117"/>
                  </a:lnTo>
                  <a:lnTo>
                    <a:pt x="f114" y="f118"/>
                  </a:lnTo>
                  <a:lnTo>
                    <a:pt x="f112" y="f118"/>
                  </a:lnTo>
                  <a:lnTo>
                    <a:pt x="f119" y="f117"/>
                  </a:lnTo>
                  <a:lnTo>
                    <a:pt x="f119" y="f116"/>
                  </a:lnTo>
                  <a:lnTo>
                    <a:pt x="f112" y="f113"/>
                  </a:lnTo>
                  <a:close/>
                </a:path>
                <a:path w="6172200" h="1781175">
                  <a:moveTo>
                    <a:pt x="f120" y="f113"/>
                  </a:moveTo>
                  <a:lnTo>
                    <a:pt x="f121" y="f113"/>
                  </a:lnTo>
                  <a:lnTo>
                    <a:pt x="f122" y="f116"/>
                  </a:lnTo>
                  <a:lnTo>
                    <a:pt x="f122" y="f117"/>
                  </a:lnTo>
                  <a:lnTo>
                    <a:pt x="f121" y="f118"/>
                  </a:lnTo>
                  <a:lnTo>
                    <a:pt x="f120" y="f118"/>
                  </a:lnTo>
                  <a:lnTo>
                    <a:pt x="f123" y="f117"/>
                  </a:lnTo>
                  <a:lnTo>
                    <a:pt x="f123" y="f116"/>
                  </a:lnTo>
                  <a:lnTo>
                    <a:pt x="f120" y="f113"/>
                  </a:lnTo>
                  <a:close/>
                </a:path>
                <a:path w="6172200" h="1781175">
                  <a:moveTo>
                    <a:pt x="f124" y="f125"/>
                  </a:moveTo>
                  <a:lnTo>
                    <a:pt x="f126" y="f125"/>
                  </a:lnTo>
                  <a:lnTo>
                    <a:pt x="f127" y="f128"/>
                  </a:lnTo>
                  <a:lnTo>
                    <a:pt x="f127" y="f129"/>
                  </a:lnTo>
                  <a:lnTo>
                    <a:pt x="f126" y="f130"/>
                  </a:lnTo>
                  <a:lnTo>
                    <a:pt x="f124" y="f130"/>
                  </a:lnTo>
                  <a:lnTo>
                    <a:pt x="f131" y="f129"/>
                  </a:lnTo>
                  <a:lnTo>
                    <a:pt x="f131" y="f128"/>
                  </a:lnTo>
                  <a:lnTo>
                    <a:pt x="f124" y="f125"/>
                  </a:lnTo>
                  <a:close/>
                </a:path>
                <a:path w="6172200" h="1781175">
                  <a:moveTo>
                    <a:pt x="f12" y="f132"/>
                  </a:moveTo>
                  <a:lnTo>
                    <a:pt x="f14" y="f132"/>
                  </a:lnTo>
                  <a:lnTo>
                    <a:pt x="f15" y="f133"/>
                  </a:lnTo>
                  <a:lnTo>
                    <a:pt x="f15" y="f134"/>
                  </a:lnTo>
                  <a:lnTo>
                    <a:pt x="f14" y="f113"/>
                  </a:lnTo>
                  <a:lnTo>
                    <a:pt x="f12" y="f113"/>
                  </a:lnTo>
                  <a:lnTo>
                    <a:pt x="f19" y="f134"/>
                  </a:lnTo>
                  <a:lnTo>
                    <a:pt x="f19" y="f133"/>
                  </a:lnTo>
                  <a:lnTo>
                    <a:pt x="f12" y="f132"/>
                  </a:lnTo>
                  <a:close/>
                </a:path>
                <a:path w="6172200" h="1781175">
                  <a:moveTo>
                    <a:pt x="f135" y="f136"/>
                  </a:moveTo>
                  <a:lnTo>
                    <a:pt x="f137" y="f136"/>
                  </a:lnTo>
                  <a:lnTo>
                    <a:pt x="f138" y="f139"/>
                  </a:lnTo>
                  <a:lnTo>
                    <a:pt x="f138" y="f140"/>
                  </a:lnTo>
                  <a:lnTo>
                    <a:pt x="f137" y="f141"/>
                  </a:lnTo>
                  <a:lnTo>
                    <a:pt x="f135" y="f141"/>
                  </a:lnTo>
                  <a:lnTo>
                    <a:pt x="f142" y="f140"/>
                  </a:lnTo>
                  <a:lnTo>
                    <a:pt x="f142" y="f139"/>
                  </a:lnTo>
                  <a:lnTo>
                    <a:pt x="f135" y="f136"/>
                  </a:lnTo>
                  <a:close/>
                </a:path>
                <a:path w="6172200" h="1781175">
                  <a:moveTo>
                    <a:pt x="f143" y="f144"/>
                  </a:moveTo>
                  <a:lnTo>
                    <a:pt x="f145" y="f144"/>
                  </a:lnTo>
                  <a:lnTo>
                    <a:pt x="f146" y="f147"/>
                  </a:lnTo>
                  <a:lnTo>
                    <a:pt x="f146" y="f148"/>
                  </a:lnTo>
                  <a:lnTo>
                    <a:pt x="f145" y="f125"/>
                  </a:lnTo>
                  <a:lnTo>
                    <a:pt x="f143" y="f125"/>
                  </a:lnTo>
                  <a:lnTo>
                    <a:pt x="f149" y="f148"/>
                  </a:lnTo>
                  <a:lnTo>
                    <a:pt x="f149" y="f147"/>
                  </a:lnTo>
                  <a:lnTo>
                    <a:pt x="f143" y="f144"/>
                  </a:lnTo>
                  <a:close/>
                </a:path>
                <a:path w="6172200" h="1781175">
                  <a:moveTo>
                    <a:pt x="f150" y="f151"/>
                  </a:moveTo>
                  <a:lnTo>
                    <a:pt x="f152" y="f151"/>
                  </a:lnTo>
                  <a:lnTo>
                    <a:pt x="f153" y="f154"/>
                  </a:lnTo>
                  <a:lnTo>
                    <a:pt x="f153" y="f155"/>
                  </a:lnTo>
                  <a:lnTo>
                    <a:pt x="f152" y="f156"/>
                  </a:lnTo>
                  <a:lnTo>
                    <a:pt x="f150" y="f156"/>
                  </a:lnTo>
                  <a:lnTo>
                    <a:pt x="f157" y="f155"/>
                  </a:lnTo>
                  <a:lnTo>
                    <a:pt x="f157" y="f154"/>
                  </a:lnTo>
                  <a:lnTo>
                    <a:pt x="f150" y="f151"/>
                  </a:lnTo>
                  <a:close/>
                </a:path>
                <a:path w="6172200" h="1781175">
                  <a:moveTo>
                    <a:pt x="f158" y="f159"/>
                  </a:moveTo>
                  <a:lnTo>
                    <a:pt x="f160" y="f159"/>
                  </a:lnTo>
                  <a:lnTo>
                    <a:pt x="f161" y="f162"/>
                  </a:lnTo>
                  <a:lnTo>
                    <a:pt x="f161" y="f163"/>
                  </a:lnTo>
                  <a:lnTo>
                    <a:pt x="f160" y="f164"/>
                  </a:lnTo>
                  <a:lnTo>
                    <a:pt x="f158" y="f164"/>
                  </a:lnTo>
                  <a:lnTo>
                    <a:pt x="f165" y="f163"/>
                  </a:lnTo>
                  <a:lnTo>
                    <a:pt x="f165" y="f162"/>
                  </a:lnTo>
                  <a:lnTo>
                    <a:pt x="f158" y="f159"/>
                  </a:lnTo>
                  <a:close/>
                </a:path>
                <a:path w="6172200" h="1781175">
                  <a:moveTo>
                    <a:pt x="f166" y="f159"/>
                  </a:moveTo>
                  <a:lnTo>
                    <a:pt x="f167" y="f159"/>
                  </a:lnTo>
                  <a:lnTo>
                    <a:pt x="f168" y="f162"/>
                  </a:lnTo>
                  <a:lnTo>
                    <a:pt x="f168" y="f163"/>
                  </a:lnTo>
                  <a:lnTo>
                    <a:pt x="f167" y="f164"/>
                  </a:lnTo>
                  <a:lnTo>
                    <a:pt x="f166" y="f164"/>
                  </a:lnTo>
                  <a:lnTo>
                    <a:pt x="f169" y="f163"/>
                  </a:lnTo>
                  <a:lnTo>
                    <a:pt x="f169" y="f162"/>
                  </a:lnTo>
                  <a:lnTo>
                    <a:pt x="f166" y="f159"/>
                  </a:lnTo>
                  <a:close/>
                </a:path>
                <a:path w="6172200" h="1781175">
                  <a:moveTo>
                    <a:pt x="f170" y="f159"/>
                  </a:moveTo>
                  <a:lnTo>
                    <a:pt x="f171" y="f159"/>
                  </a:lnTo>
                  <a:lnTo>
                    <a:pt x="f172" y="f162"/>
                  </a:lnTo>
                  <a:lnTo>
                    <a:pt x="f172" y="f163"/>
                  </a:lnTo>
                  <a:lnTo>
                    <a:pt x="f171" y="f164"/>
                  </a:lnTo>
                  <a:lnTo>
                    <a:pt x="f170" y="f164"/>
                  </a:lnTo>
                  <a:lnTo>
                    <a:pt x="f173" y="f163"/>
                  </a:lnTo>
                  <a:lnTo>
                    <a:pt x="f173" y="f162"/>
                  </a:lnTo>
                  <a:lnTo>
                    <a:pt x="f170" y="f159"/>
                  </a:lnTo>
                  <a:close/>
                </a:path>
                <a:path w="6172200" h="1781175">
                  <a:moveTo>
                    <a:pt x="f174" y="f175"/>
                  </a:moveTo>
                  <a:lnTo>
                    <a:pt x="f176" y="f175"/>
                  </a:lnTo>
                  <a:lnTo>
                    <a:pt x="f177" y="f178"/>
                  </a:lnTo>
                  <a:lnTo>
                    <a:pt x="f177" y="f179"/>
                  </a:lnTo>
                  <a:lnTo>
                    <a:pt x="f176" y="f132"/>
                  </a:lnTo>
                  <a:lnTo>
                    <a:pt x="f174" y="f132"/>
                  </a:lnTo>
                  <a:lnTo>
                    <a:pt x="f180" y="f179"/>
                  </a:lnTo>
                  <a:lnTo>
                    <a:pt x="f180" y="f178"/>
                  </a:lnTo>
                  <a:lnTo>
                    <a:pt x="f174" y="f175"/>
                  </a:lnTo>
                  <a:close/>
                </a:path>
                <a:path w="6172200" h="1781175">
                  <a:moveTo>
                    <a:pt x="f181" y="f182"/>
                  </a:moveTo>
                  <a:lnTo>
                    <a:pt x="f183" y="f182"/>
                  </a:lnTo>
                  <a:lnTo>
                    <a:pt x="f184" y="f185"/>
                  </a:lnTo>
                  <a:lnTo>
                    <a:pt x="f184" y="f186"/>
                  </a:lnTo>
                  <a:lnTo>
                    <a:pt x="f183" y="f136"/>
                  </a:lnTo>
                  <a:lnTo>
                    <a:pt x="f181" y="f136"/>
                  </a:lnTo>
                  <a:lnTo>
                    <a:pt x="f187" y="f186"/>
                  </a:lnTo>
                  <a:lnTo>
                    <a:pt x="f187" y="f185"/>
                  </a:lnTo>
                  <a:lnTo>
                    <a:pt x="f181" y="f182"/>
                  </a:lnTo>
                  <a:close/>
                </a:path>
                <a:path w="6172200" h="1781175">
                  <a:moveTo>
                    <a:pt x="f188" y="f189"/>
                  </a:moveTo>
                  <a:lnTo>
                    <a:pt x="f190" y="f189"/>
                  </a:lnTo>
                  <a:lnTo>
                    <a:pt x="f191" y="f192"/>
                  </a:lnTo>
                  <a:lnTo>
                    <a:pt x="f191" y="f193"/>
                  </a:lnTo>
                  <a:lnTo>
                    <a:pt x="f190" y="f144"/>
                  </a:lnTo>
                  <a:lnTo>
                    <a:pt x="f188" y="f144"/>
                  </a:lnTo>
                  <a:lnTo>
                    <a:pt x="f194" y="f193"/>
                  </a:lnTo>
                  <a:lnTo>
                    <a:pt x="f194" y="f192"/>
                  </a:lnTo>
                  <a:lnTo>
                    <a:pt x="f188" y="f189"/>
                  </a:lnTo>
                  <a:close/>
                </a:path>
                <a:path w="6172200" h="1781175">
                  <a:moveTo>
                    <a:pt x="f195" y="f189"/>
                  </a:moveTo>
                  <a:lnTo>
                    <a:pt x="f196" y="f189"/>
                  </a:lnTo>
                  <a:lnTo>
                    <a:pt x="f197" y="f192"/>
                  </a:lnTo>
                  <a:lnTo>
                    <a:pt x="f197" y="f193"/>
                  </a:lnTo>
                  <a:lnTo>
                    <a:pt x="f196" y="f144"/>
                  </a:lnTo>
                  <a:lnTo>
                    <a:pt x="f195" y="f144"/>
                  </a:lnTo>
                  <a:lnTo>
                    <a:pt x="f198" y="f193"/>
                  </a:lnTo>
                  <a:lnTo>
                    <a:pt x="f198" y="f192"/>
                  </a:lnTo>
                  <a:lnTo>
                    <a:pt x="f195" y="f189"/>
                  </a:lnTo>
                  <a:close/>
                </a:path>
                <a:path w="6172200" h="1781175">
                  <a:moveTo>
                    <a:pt x="f199" y="f189"/>
                  </a:moveTo>
                  <a:lnTo>
                    <a:pt x="f200" y="f189"/>
                  </a:lnTo>
                  <a:lnTo>
                    <a:pt x="f201" y="f192"/>
                  </a:lnTo>
                  <a:lnTo>
                    <a:pt x="f201" y="f193"/>
                  </a:lnTo>
                  <a:lnTo>
                    <a:pt x="f200" y="f144"/>
                  </a:lnTo>
                  <a:lnTo>
                    <a:pt x="f199" y="f144"/>
                  </a:lnTo>
                  <a:lnTo>
                    <a:pt x="f202" y="f193"/>
                  </a:lnTo>
                  <a:lnTo>
                    <a:pt x="f202" y="f192"/>
                  </a:lnTo>
                  <a:lnTo>
                    <a:pt x="f199" y="f189"/>
                  </a:lnTo>
                  <a:close/>
                </a:path>
                <a:path w="6172200" h="1781175">
                  <a:moveTo>
                    <a:pt x="f203" y="f189"/>
                  </a:moveTo>
                  <a:lnTo>
                    <a:pt x="f204" y="f189"/>
                  </a:lnTo>
                  <a:lnTo>
                    <a:pt x="f205" y="f192"/>
                  </a:lnTo>
                  <a:lnTo>
                    <a:pt x="f205" y="f193"/>
                  </a:lnTo>
                  <a:lnTo>
                    <a:pt x="f204" y="f144"/>
                  </a:lnTo>
                  <a:lnTo>
                    <a:pt x="f203" y="f144"/>
                  </a:lnTo>
                  <a:lnTo>
                    <a:pt x="f206" y="f193"/>
                  </a:lnTo>
                  <a:lnTo>
                    <a:pt x="f206" y="f192"/>
                  </a:lnTo>
                  <a:lnTo>
                    <a:pt x="f203" y="f189"/>
                  </a:lnTo>
                  <a:close/>
                </a:path>
                <a:path w="6172200" h="1781175">
                  <a:moveTo>
                    <a:pt x="f207" y="f208"/>
                  </a:moveTo>
                  <a:lnTo>
                    <a:pt x="f209" y="f208"/>
                  </a:lnTo>
                  <a:lnTo>
                    <a:pt x="f210" y="f211"/>
                  </a:lnTo>
                  <a:lnTo>
                    <a:pt x="f210" y="f212"/>
                  </a:lnTo>
                  <a:lnTo>
                    <a:pt x="f209" y="f159"/>
                  </a:lnTo>
                  <a:lnTo>
                    <a:pt x="f207" y="f159"/>
                  </a:lnTo>
                  <a:lnTo>
                    <a:pt x="f213" y="f212"/>
                  </a:lnTo>
                  <a:lnTo>
                    <a:pt x="f213" y="f211"/>
                  </a:lnTo>
                  <a:lnTo>
                    <a:pt x="f207" y="f208"/>
                  </a:lnTo>
                  <a:close/>
                </a:path>
                <a:path w="6172200" h="1781175">
                  <a:moveTo>
                    <a:pt x="f214" y="f215"/>
                  </a:moveTo>
                  <a:lnTo>
                    <a:pt x="f216" y="f215"/>
                  </a:lnTo>
                  <a:lnTo>
                    <a:pt x="f217" y="f218"/>
                  </a:lnTo>
                  <a:lnTo>
                    <a:pt x="f217" y="f219"/>
                  </a:lnTo>
                  <a:lnTo>
                    <a:pt x="f216" y="f175"/>
                  </a:lnTo>
                  <a:lnTo>
                    <a:pt x="f214" y="f175"/>
                  </a:lnTo>
                  <a:lnTo>
                    <a:pt x="f220" y="f219"/>
                  </a:lnTo>
                  <a:lnTo>
                    <a:pt x="f220" y="f218"/>
                  </a:lnTo>
                  <a:lnTo>
                    <a:pt x="f214" y="f215"/>
                  </a:lnTo>
                  <a:close/>
                </a:path>
                <a:path w="6172200" h="1781175">
                  <a:moveTo>
                    <a:pt x="f221" y="f215"/>
                  </a:moveTo>
                  <a:lnTo>
                    <a:pt x="f222" y="f215"/>
                  </a:lnTo>
                  <a:lnTo>
                    <a:pt x="f223" y="f218"/>
                  </a:lnTo>
                  <a:lnTo>
                    <a:pt x="f223" y="f219"/>
                  </a:lnTo>
                  <a:lnTo>
                    <a:pt x="f222" y="f175"/>
                  </a:lnTo>
                  <a:lnTo>
                    <a:pt x="f221" y="f175"/>
                  </a:lnTo>
                  <a:lnTo>
                    <a:pt x="f224" y="f219"/>
                  </a:lnTo>
                  <a:lnTo>
                    <a:pt x="f224" y="f218"/>
                  </a:lnTo>
                  <a:lnTo>
                    <a:pt x="f221" y="f215"/>
                  </a:lnTo>
                  <a:close/>
                </a:path>
                <a:path w="6172200" h="1781175">
                  <a:moveTo>
                    <a:pt x="f225" y="f226"/>
                  </a:moveTo>
                  <a:lnTo>
                    <a:pt x="f227" y="f226"/>
                  </a:lnTo>
                  <a:lnTo>
                    <a:pt x="f228" y="f229"/>
                  </a:lnTo>
                  <a:lnTo>
                    <a:pt x="f228" y="f230"/>
                  </a:lnTo>
                  <a:lnTo>
                    <a:pt x="f227" y="f182"/>
                  </a:lnTo>
                  <a:lnTo>
                    <a:pt x="f225" y="f182"/>
                  </a:lnTo>
                  <a:lnTo>
                    <a:pt x="f231" y="f230"/>
                  </a:lnTo>
                  <a:lnTo>
                    <a:pt x="f231" y="f229"/>
                  </a:lnTo>
                  <a:lnTo>
                    <a:pt x="f225" y="f226"/>
                  </a:lnTo>
                  <a:close/>
                </a:path>
                <a:path w="6172200" h="1781175">
                  <a:moveTo>
                    <a:pt x="f232" y="f233"/>
                  </a:moveTo>
                  <a:lnTo>
                    <a:pt x="f234" y="f233"/>
                  </a:lnTo>
                  <a:lnTo>
                    <a:pt x="f235" y="f236"/>
                  </a:lnTo>
                  <a:lnTo>
                    <a:pt x="f235" y="f237"/>
                  </a:lnTo>
                  <a:lnTo>
                    <a:pt x="f234" y="f208"/>
                  </a:lnTo>
                  <a:lnTo>
                    <a:pt x="f232" y="f208"/>
                  </a:lnTo>
                  <a:lnTo>
                    <a:pt x="f238" y="f237"/>
                  </a:lnTo>
                  <a:lnTo>
                    <a:pt x="f238" y="f236"/>
                  </a:lnTo>
                  <a:lnTo>
                    <a:pt x="f232" y="f233"/>
                  </a:lnTo>
                  <a:close/>
                </a:path>
                <a:path w="6172200" h="1781175">
                  <a:moveTo>
                    <a:pt x="f239" y="f233"/>
                  </a:moveTo>
                  <a:lnTo>
                    <a:pt x="f240" y="f233"/>
                  </a:lnTo>
                  <a:lnTo>
                    <a:pt x="f241" y="f236"/>
                  </a:lnTo>
                  <a:lnTo>
                    <a:pt x="f241" y="f237"/>
                  </a:lnTo>
                  <a:lnTo>
                    <a:pt x="f240" y="f208"/>
                  </a:lnTo>
                  <a:lnTo>
                    <a:pt x="f239" y="f208"/>
                  </a:lnTo>
                  <a:lnTo>
                    <a:pt x="f242" y="f237"/>
                  </a:lnTo>
                  <a:lnTo>
                    <a:pt x="f242" y="f236"/>
                  </a:lnTo>
                  <a:lnTo>
                    <a:pt x="f239" y="f233"/>
                  </a:lnTo>
                  <a:close/>
                </a:path>
                <a:path w="6172200" h="1781175">
                  <a:moveTo>
                    <a:pt x="f243" y="f244"/>
                  </a:moveTo>
                  <a:lnTo>
                    <a:pt x="f245" y="f244"/>
                  </a:lnTo>
                  <a:lnTo>
                    <a:pt x="f246" y="f247"/>
                  </a:lnTo>
                  <a:lnTo>
                    <a:pt x="f246" y="f248"/>
                  </a:lnTo>
                  <a:lnTo>
                    <a:pt x="f245" y="f249"/>
                  </a:lnTo>
                  <a:lnTo>
                    <a:pt x="f243" y="f249"/>
                  </a:lnTo>
                  <a:lnTo>
                    <a:pt x="f250" y="f248"/>
                  </a:lnTo>
                  <a:lnTo>
                    <a:pt x="f250" y="f247"/>
                  </a:lnTo>
                  <a:lnTo>
                    <a:pt x="f243" y="f244"/>
                  </a:lnTo>
                  <a:close/>
                </a:path>
                <a:path w="6172200" h="1781175">
                  <a:moveTo>
                    <a:pt x="f251" y="f252"/>
                  </a:moveTo>
                  <a:lnTo>
                    <a:pt x="f253" y="f252"/>
                  </a:lnTo>
                  <a:lnTo>
                    <a:pt x="f19" y="f254"/>
                  </a:lnTo>
                  <a:lnTo>
                    <a:pt x="f19" y="f255"/>
                  </a:lnTo>
                  <a:lnTo>
                    <a:pt x="f253" y="f226"/>
                  </a:lnTo>
                  <a:lnTo>
                    <a:pt x="f251" y="f226"/>
                  </a:lnTo>
                  <a:lnTo>
                    <a:pt x="f256" y="f255"/>
                  </a:lnTo>
                  <a:lnTo>
                    <a:pt x="f256" y="f254"/>
                  </a:lnTo>
                  <a:lnTo>
                    <a:pt x="f251" y="f252"/>
                  </a:lnTo>
                  <a:close/>
                </a:path>
                <a:path w="6172200" h="1781175">
                  <a:moveTo>
                    <a:pt x="f257" y="f252"/>
                  </a:moveTo>
                  <a:lnTo>
                    <a:pt x="f258" y="f252"/>
                  </a:lnTo>
                  <a:lnTo>
                    <a:pt x="f259" y="f254"/>
                  </a:lnTo>
                  <a:lnTo>
                    <a:pt x="f259" y="f255"/>
                  </a:lnTo>
                  <a:lnTo>
                    <a:pt x="f258" y="f226"/>
                  </a:lnTo>
                  <a:lnTo>
                    <a:pt x="f257" y="f226"/>
                  </a:lnTo>
                  <a:lnTo>
                    <a:pt x="f260" y="f255"/>
                  </a:lnTo>
                  <a:lnTo>
                    <a:pt x="f260" y="f254"/>
                  </a:lnTo>
                  <a:lnTo>
                    <a:pt x="f257" y="f252"/>
                  </a:lnTo>
                  <a:close/>
                </a:path>
                <a:path w="6172200" h="1781175">
                  <a:moveTo>
                    <a:pt x="f80" y="f261"/>
                  </a:moveTo>
                  <a:lnTo>
                    <a:pt x="f82" y="f261"/>
                  </a:lnTo>
                  <a:lnTo>
                    <a:pt x="f27" y="f262"/>
                  </a:lnTo>
                  <a:lnTo>
                    <a:pt x="f27" y="f263"/>
                  </a:lnTo>
                  <a:lnTo>
                    <a:pt x="f82" y="f264"/>
                  </a:lnTo>
                  <a:lnTo>
                    <a:pt x="f80" y="f264"/>
                  </a:lnTo>
                  <a:lnTo>
                    <a:pt x="f85" y="f263"/>
                  </a:lnTo>
                  <a:lnTo>
                    <a:pt x="f85" y="f262"/>
                  </a:lnTo>
                  <a:lnTo>
                    <a:pt x="f80" y="f261"/>
                  </a:lnTo>
                  <a:close/>
                </a:path>
                <a:path w="6172200" h="1781175">
                  <a:moveTo>
                    <a:pt x="f265" y="f261"/>
                  </a:moveTo>
                  <a:lnTo>
                    <a:pt x="f266" y="f261"/>
                  </a:lnTo>
                  <a:lnTo>
                    <a:pt x="f267" y="f262"/>
                  </a:lnTo>
                  <a:lnTo>
                    <a:pt x="f267" y="f263"/>
                  </a:lnTo>
                  <a:lnTo>
                    <a:pt x="f266" y="f264"/>
                  </a:lnTo>
                  <a:lnTo>
                    <a:pt x="f265" y="f264"/>
                  </a:lnTo>
                  <a:lnTo>
                    <a:pt x="f268" y="f263"/>
                  </a:lnTo>
                  <a:lnTo>
                    <a:pt x="f268" y="f262"/>
                  </a:lnTo>
                  <a:lnTo>
                    <a:pt x="f265" y="f261"/>
                  </a:lnTo>
                  <a:close/>
                </a:path>
                <a:path w="6172200" h="1781175">
                  <a:moveTo>
                    <a:pt x="f269" y="f261"/>
                  </a:moveTo>
                  <a:lnTo>
                    <a:pt x="f270" y="f261"/>
                  </a:lnTo>
                  <a:lnTo>
                    <a:pt x="f271" y="f262"/>
                  </a:lnTo>
                  <a:lnTo>
                    <a:pt x="f271" y="f263"/>
                  </a:lnTo>
                  <a:lnTo>
                    <a:pt x="f270" y="f264"/>
                  </a:lnTo>
                  <a:lnTo>
                    <a:pt x="f269" y="f264"/>
                  </a:lnTo>
                  <a:lnTo>
                    <a:pt x="f272" y="f263"/>
                  </a:lnTo>
                  <a:lnTo>
                    <a:pt x="f272" y="f262"/>
                  </a:lnTo>
                  <a:lnTo>
                    <a:pt x="f269" y="f261"/>
                  </a:lnTo>
                  <a:close/>
                </a:path>
                <a:path w="6172200" h="1781175">
                  <a:moveTo>
                    <a:pt x="f273" y="f261"/>
                  </a:moveTo>
                  <a:lnTo>
                    <a:pt x="f274" y="f261"/>
                  </a:lnTo>
                  <a:lnTo>
                    <a:pt x="f275" y="f262"/>
                  </a:lnTo>
                  <a:lnTo>
                    <a:pt x="f275" y="f263"/>
                  </a:lnTo>
                  <a:lnTo>
                    <a:pt x="f274" y="f264"/>
                  </a:lnTo>
                  <a:lnTo>
                    <a:pt x="f273" y="f264"/>
                  </a:lnTo>
                  <a:lnTo>
                    <a:pt x="f276" y="f263"/>
                  </a:lnTo>
                  <a:lnTo>
                    <a:pt x="f276" y="f262"/>
                  </a:lnTo>
                  <a:lnTo>
                    <a:pt x="f273" y="f261"/>
                  </a:lnTo>
                  <a:close/>
                </a:path>
                <a:path w="6172200" h="1781175">
                  <a:moveTo>
                    <a:pt x="f277" y="f261"/>
                  </a:moveTo>
                  <a:lnTo>
                    <a:pt x="f278" y="f261"/>
                  </a:lnTo>
                  <a:lnTo>
                    <a:pt x="f279" y="f262"/>
                  </a:lnTo>
                  <a:lnTo>
                    <a:pt x="f279" y="f263"/>
                  </a:lnTo>
                  <a:lnTo>
                    <a:pt x="f278" y="f264"/>
                  </a:lnTo>
                  <a:lnTo>
                    <a:pt x="f277" y="f264"/>
                  </a:lnTo>
                  <a:lnTo>
                    <a:pt x="f280" y="f263"/>
                  </a:lnTo>
                  <a:lnTo>
                    <a:pt x="f280" y="f262"/>
                  </a:lnTo>
                  <a:lnTo>
                    <a:pt x="f277" y="f261"/>
                  </a:lnTo>
                  <a:close/>
                </a:path>
                <a:path w="6172200" h="1781175">
                  <a:moveTo>
                    <a:pt x="f281" y="f282"/>
                  </a:moveTo>
                  <a:lnTo>
                    <a:pt x="f283" y="f282"/>
                  </a:lnTo>
                  <a:lnTo>
                    <a:pt x="f284" y="f285"/>
                  </a:lnTo>
                  <a:lnTo>
                    <a:pt x="f284" y="f286"/>
                  </a:lnTo>
                  <a:lnTo>
                    <a:pt x="f283" y="f233"/>
                  </a:lnTo>
                  <a:lnTo>
                    <a:pt x="f281" y="f233"/>
                  </a:lnTo>
                  <a:lnTo>
                    <a:pt x="f287" y="f286"/>
                  </a:lnTo>
                  <a:lnTo>
                    <a:pt x="f287" y="f285"/>
                  </a:lnTo>
                  <a:lnTo>
                    <a:pt x="f281" y="f282"/>
                  </a:lnTo>
                  <a:close/>
                </a:path>
                <a:path w="6172200" h="1781175">
                  <a:moveTo>
                    <a:pt x="f288" y="f282"/>
                  </a:moveTo>
                  <a:lnTo>
                    <a:pt x="f289" y="f282"/>
                  </a:lnTo>
                  <a:lnTo>
                    <a:pt x="f290" y="f285"/>
                  </a:lnTo>
                  <a:lnTo>
                    <a:pt x="f290" y="f286"/>
                  </a:lnTo>
                  <a:lnTo>
                    <a:pt x="f289" y="f233"/>
                  </a:lnTo>
                  <a:lnTo>
                    <a:pt x="f288" y="f233"/>
                  </a:lnTo>
                  <a:lnTo>
                    <a:pt x="f291" y="f286"/>
                  </a:lnTo>
                  <a:lnTo>
                    <a:pt x="f291" y="f285"/>
                  </a:lnTo>
                  <a:lnTo>
                    <a:pt x="f288" y="f282"/>
                  </a:lnTo>
                  <a:close/>
                </a:path>
                <a:path w="6172200" h="1781175">
                  <a:moveTo>
                    <a:pt x="f292" y="f276"/>
                  </a:moveTo>
                  <a:lnTo>
                    <a:pt x="f293" y="f276"/>
                  </a:lnTo>
                  <a:lnTo>
                    <a:pt x="f294" y="f295"/>
                  </a:lnTo>
                  <a:lnTo>
                    <a:pt x="f294" y="f296"/>
                  </a:lnTo>
                  <a:lnTo>
                    <a:pt x="f293" y="f297"/>
                  </a:lnTo>
                  <a:lnTo>
                    <a:pt x="f292" y="f297"/>
                  </a:lnTo>
                  <a:lnTo>
                    <a:pt x="f298" y="f296"/>
                  </a:lnTo>
                  <a:lnTo>
                    <a:pt x="f298" y="f295"/>
                  </a:lnTo>
                  <a:lnTo>
                    <a:pt x="f292" y="f276"/>
                  </a:lnTo>
                  <a:close/>
                </a:path>
                <a:path w="6172200" h="1781175">
                  <a:moveTo>
                    <a:pt x="f299" y="f300"/>
                  </a:moveTo>
                  <a:lnTo>
                    <a:pt x="f301" y="f300"/>
                  </a:lnTo>
                  <a:lnTo>
                    <a:pt x="f302" y="f303"/>
                  </a:lnTo>
                  <a:lnTo>
                    <a:pt x="f302" y="f304"/>
                  </a:lnTo>
                  <a:lnTo>
                    <a:pt x="f301" y="f305"/>
                  </a:lnTo>
                  <a:lnTo>
                    <a:pt x="f299" y="f305"/>
                  </a:lnTo>
                  <a:lnTo>
                    <a:pt x="f306" y="f304"/>
                  </a:lnTo>
                  <a:lnTo>
                    <a:pt x="f306" y="f303"/>
                  </a:lnTo>
                  <a:lnTo>
                    <a:pt x="f299" y="f300"/>
                  </a:lnTo>
                  <a:close/>
                </a:path>
                <a:path w="6172200" h="1781175">
                  <a:moveTo>
                    <a:pt x="f307" y="f308"/>
                  </a:moveTo>
                  <a:lnTo>
                    <a:pt x="f309" y="f308"/>
                  </a:lnTo>
                  <a:lnTo>
                    <a:pt x="f310" y="f311"/>
                  </a:lnTo>
                  <a:lnTo>
                    <a:pt x="f310" y="f312"/>
                  </a:lnTo>
                  <a:lnTo>
                    <a:pt x="f309" y="f261"/>
                  </a:lnTo>
                  <a:lnTo>
                    <a:pt x="f307" y="f261"/>
                  </a:lnTo>
                  <a:lnTo>
                    <a:pt x="f115" y="f312"/>
                  </a:lnTo>
                  <a:lnTo>
                    <a:pt x="f115" y="f311"/>
                  </a:lnTo>
                  <a:lnTo>
                    <a:pt x="f307" y="f308"/>
                  </a:lnTo>
                  <a:close/>
                </a:path>
                <a:path w="6172200" h="1781175">
                  <a:moveTo>
                    <a:pt x="f313" y="f314"/>
                  </a:moveTo>
                  <a:lnTo>
                    <a:pt x="f315" y="f314"/>
                  </a:lnTo>
                  <a:lnTo>
                    <a:pt x="f316" y="f317"/>
                  </a:lnTo>
                  <a:lnTo>
                    <a:pt x="f316" y="f318"/>
                  </a:lnTo>
                  <a:lnTo>
                    <a:pt x="f315" y="f282"/>
                  </a:lnTo>
                  <a:lnTo>
                    <a:pt x="f313" y="f282"/>
                  </a:lnTo>
                  <a:lnTo>
                    <a:pt x="f319" y="f318"/>
                  </a:lnTo>
                  <a:lnTo>
                    <a:pt x="f319" y="f317"/>
                  </a:lnTo>
                  <a:lnTo>
                    <a:pt x="f313" y="f314"/>
                  </a:lnTo>
                  <a:close/>
                </a:path>
                <a:path w="6172200" h="1781175">
                  <a:moveTo>
                    <a:pt x="f320" y="f321"/>
                  </a:moveTo>
                  <a:lnTo>
                    <a:pt x="f322" y="f321"/>
                  </a:lnTo>
                  <a:lnTo>
                    <a:pt x="f323" y="f324"/>
                  </a:lnTo>
                  <a:lnTo>
                    <a:pt x="f323" y="f325"/>
                  </a:lnTo>
                  <a:lnTo>
                    <a:pt x="f322" y="f326"/>
                  </a:lnTo>
                  <a:lnTo>
                    <a:pt x="f320" y="f326"/>
                  </a:lnTo>
                  <a:lnTo>
                    <a:pt x="f327" y="f325"/>
                  </a:lnTo>
                  <a:lnTo>
                    <a:pt x="f327" y="f324"/>
                  </a:lnTo>
                  <a:lnTo>
                    <a:pt x="f320" y="f321"/>
                  </a:lnTo>
                  <a:close/>
                </a:path>
                <a:path w="6172200" h="1781175">
                  <a:moveTo>
                    <a:pt x="f328" y="f329"/>
                  </a:moveTo>
                  <a:lnTo>
                    <a:pt x="f330" y="f329"/>
                  </a:lnTo>
                  <a:lnTo>
                    <a:pt x="f331" y="f332"/>
                  </a:lnTo>
                  <a:lnTo>
                    <a:pt x="f331" y="f273"/>
                  </a:lnTo>
                  <a:lnTo>
                    <a:pt x="f330" y="f276"/>
                  </a:lnTo>
                  <a:lnTo>
                    <a:pt x="f328" y="f276"/>
                  </a:lnTo>
                  <a:lnTo>
                    <a:pt x="f333" y="f273"/>
                  </a:lnTo>
                  <a:lnTo>
                    <a:pt x="f333" y="f332"/>
                  </a:lnTo>
                  <a:lnTo>
                    <a:pt x="f328" y="f329"/>
                  </a:lnTo>
                  <a:close/>
                </a:path>
                <a:path w="6172200" h="1781175">
                  <a:moveTo>
                    <a:pt x="f334" y="f329"/>
                  </a:moveTo>
                  <a:lnTo>
                    <a:pt x="f335" y="f329"/>
                  </a:lnTo>
                  <a:lnTo>
                    <a:pt x="f336" y="f332"/>
                  </a:lnTo>
                  <a:lnTo>
                    <a:pt x="f336" y="f273"/>
                  </a:lnTo>
                  <a:lnTo>
                    <a:pt x="f335" y="f276"/>
                  </a:lnTo>
                  <a:lnTo>
                    <a:pt x="f334" y="f276"/>
                  </a:lnTo>
                  <a:lnTo>
                    <a:pt x="f337" y="f273"/>
                  </a:lnTo>
                  <a:lnTo>
                    <a:pt x="f337" y="f332"/>
                  </a:lnTo>
                  <a:lnTo>
                    <a:pt x="f334" y="f329"/>
                  </a:lnTo>
                  <a:close/>
                </a:path>
                <a:path w="6172200" h="1781175">
                  <a:moveTo>
                    <a:pt x="f338" y="f329"/>
                  </a:moveTo>
                  <a:lnTo>
                    <a:pt x="f339" y="f329"/>
                  </a:lnTo>
                  <a:lnTo>
                    <a:pt x="f194" y="f332"/>
                  </a:lnTo>
                  <a:lnTo>
                    <a:pt x="f194" y="f273"/>
                  </a:lnTo>
                  <a:lnTo>
                    <a:pt x="f339" y="f276"/>
                  </a:lnTo>
                  <a:lnTo>
                    <a:pt x="f338" y="f276"/>
                  </a:lnTo>
                  <a:lnTo>
                    <a:pt x="f340" y="f273"/>
                  </a:lnTo>
                  <a:lnTo>
                    <a:pt x="f340" y="f332"/>
                  </a:lnTo>
                  <a:lnTo>
                    <a:pt x="f338" y="f329"/>
                  </a:lnTo>
                  <a:close/>
                </a:path>
                <a:path w="6172200" h="1781175">
                  <a:moveTo>
                    <a:pt x="f341" y="f329"/>
                  </a:moveTo>
                  <a:lnTo>
                    <a:pt x="f342" y="f329"/>
                  </a:lnTo>
                  <a:lnTo>
                    <a:pt x="f343" y="f332"/>
                  </a:lnTo>
                  <a:lnTo>
                    <a:pt x="f343" y="f273"/>
                  </a:lnTo>
                  <a:lnTo>
                    <a:pt x="f342" y="f276"/>
                  </a:lnTo>
                  <a:lnTo>
                    <a:pt x="f341" y="f276"/>
                  </a:lnTo>
                  <a:lnTo>
                    <a:pt x="f344" y="f273"/>
                  </a:lnTo>
                  <a:lnTo>
                    <a:pt x="f344" y="f332"/>
                  </a:lnTo>
                  <a:lnTo>
                    <a:pt x="f341" y="f329"/>
                  </a:lnTo>
                  <a:close/>
                </a:path>
                <a:path w="6172200" h="1781175">
                  <a:moveTo>
                    <a:pt x="f345" y="f346"/>
                  </a:moveTo>
                  <a:lnTo>
                    <a:pt x="f347" y="f346"/>
                  </a:lnTo>
                  <a:lnTo>
                    <a:pt x="f348" y="f349"/>
                  </a:lnTo>
                  <a:lnTo>
                    <a:pt x="f348" y="f350"/>
                  </a:lnTo>
                  <a:lnTo>
                    <a:pt x="f347" y="f351"/>
                  </a:lnTo>
                  <a:lnTo>
                    <a:pt x="f345" y="f351"/>
                  </a:lnTo>
                  <a:lnTo>
                    <a:pt x="f352" y="f350"/>
                  </a:lnTo>
                  <a:lnTo>
                    <a:pt x="f352" y="f349"/>
                  </a:lnTo>
                  <a:lnTo>
                    <a:pt x="f345" y="f346"/>
                  </a:lnTo>
                  <a:close/>
                </a:path>
                <a:path w="6172200" h="1781175">
                  <a:moveTo>
                    <a:pt x="f353" y="f346"/>
                  </a:moveTo>
                  <a:lnTo>
                    <a:pt x="f354" y="f346"/>
                  </a:lnTo>
                  <a:lnTo>
                    <a:pt x="f355" y="f349"/>
                  </a:lnTo>
                  <a:lnTo>
                    <a:pt x="f355" y="f350"/>
                  </a:lnTo>
                  <a:lnTo>
                    <a:pt x="f354" y="f351"/>
                  </a:lnTo>
                  <a:lnTo>
                    <a:pt x="f353" y="f351"/>
                  </a:lnTo>
                  <a:lnTo>
                    <a:pt x="f356" y="f350"/>
                  </a:lnTo>
                  <a:lnTo>
                    <a:pt x="f356" y="f349"/>
                  </a:lnTo>
                  <a:lnTo>
                    <a:pt x="f353" y="f346"/>
                  </a:lnTo>
                  <a:close/>
                </a:path>
                <a:path w="6172200" h="1781175">
                  <a:moveTo>
                    <a:pt x="f357" y="f358"/>
                  </a:moveTo>
                  <a:lnTo>
                    <a:pt x="f359" y="f358"/>
                  </a:lnTo>
                  <a:lnTo>
                    <a:pt x="f360" y="f361"/>
                  </a:lnTo>
                  <a:lnTo>
                    <a:pt x="f360" y="f362"/>
                  </a:lnTo>
                  <a:lnTo>
                    <a:pt x="f359" y="f300"/>
                  </a:lnTo>
                  <a:lnTo>
                    <a:pt x="f357" y="f300"/>
                  </a:lnTo>
                  <a:lnTo>
                    <a:pt x="f363" y="f362"/>
                  </a:lnTo>
                  <a:lnTo>
                    <a:pt x="f363" y="f361"/>
                  </a:lnTo>
                  <a:lnTo>
                    <a:pt x="f357" y="f358"/>
                  </a:lnTo>
                  <a:close/>
                </a:path>
                <a:path w="6172200" h="1781175">
                  <a:moveTo>
                    <a:pt x="f364" y="f365"/>
                  </a:moveTo>
                  <a:lnTo>
                    <a:pt x="f366" y="f365"/>
                  </a:lnTo>
                  <a:lnTo>
                    <a:pt x="f238" y="f367"/>
                  </a:lnTo>
                  <a:lnTo>
                    <a:pt x="f238" y="f368"/>
                  </a:lnTo>
                  <a:lnTo>
                    <a:pt x="f366" y="f314"/>
                  </a:lnTo>
                  <a:lnTo>
                    <a:pt x="f364" y="f314"/>
                  </a:lnTo>
                  <a:lnTo>
                    <a:pt x="f38" y="f368"/>
                  </a:lnTo>
                  <a:lnTo>
                    <a:pt x="f38" y="f367"/>
                  </a:lnTo>
                  <a:lnTo>
                    <a:pt x="f364" y="f365"/>
                  </a:lnTo>
                  <a:close/>
                </a:path>
                <a:path w="6172200" h="1781175">
                  <a:moveTo>
                    <a:pt x="f369" y="f370"/>
                  </a:moveTo>
                  <a:lnTo>
                    <a:pt x="f371" y="f370"/>
                  </a:lnTo>
                  <a:lnTo>
                    <a:pt x="f372" y="f373"/>
                  </a:lnTo>
                  <a:lnTo>
                    <a:pt x="f372" y="f374"/>
                  </a:lnTo>
                  <a:lnTo>
                    <a:pt x="f371" y="f321"/>
                  </a:lnTo>
                  <a:lnTo>
                    <a:pt x="f369" y="f321"/>
                  </a:lnTo>
                  <a:lnTo>
                    <a:pt x="f375" y="f374"/>
                  </a:lnTo>
                  <a:lnTo>
                    <a:pt x="f375" y="f373"/>
                  </a:lnTo>
                  <a:lnTo>
                    <a:pt x="f369" y="f370"/>
                  </a:lnTo>
                  <a:close/>
                </a:path>
                <a:path w="6172200" h="1781175">
                  <a:moveTo>
                    <a:pt x="f376" y="f370"/>
                  </a:moveTo>
                  <a:lnTo>
                    <a:pt x="f377" y="f370"/>
                  </a:lnTo>
                  <a:lnTo>
                    <a:pt x="f378" y="f373"/>
                  </a:lnTo>
                  <a:lnTo>
                    <a:pt x="f378" y="f374"/>
                  </a:lnTo>
                  <a:lnTo>
                    <a:pt x="f377" y="f321"/>
                  </a:lnTo>
                  <a:lnTo>
                    <a:pt x="f376" y="f321"/>
                  </a:lnTo>
                  <a:lnTo>
                    <a:pt x="f379" y="f374"/>
                  </a:lnTo>
                  <a:lnTo>
                    <a:pt x="f379" y="f373"/>
                  </a:lnTo>
                  <a:lnTo>
                    <a:pt x="f376" y="f370"/>
                  </a:lnTo>
                  <a:close/>
                </a:path>
                <a:path w="6172200" h="1781175">
                  <a:moveTo>
                    <a:pt x="f380" y="f370"/>
                  </a:moveTo>
                  <a:lnTo>
                    <a:pt x="f381" y="f370"/>
                  </a:lnTo>
                  <a:lnTo>
                    <a:pt x="f173" y="f373"/>
                  </a:lnTo>
                  <a:lnTo>
                    <a:pt x="f173" y="f374"/>
                  </a:lnTo>
                  <a:lnTo>
                    <a:pt x="f381" y="f321"/>
                  </a:lnTo>
                  <a:lnTo>
                    <a:pt x="f380" y="f321"/>
                  </a:lnTo>
                  <a:lnTo>
                    <a:pt x="f382" y="f374"/>
                  </a:lnTo>
                  <a:lnTo>
                    <a:pt x="f382" y="f373"/>
                  </a:lnTo>
                  <a:lnTo>
                    <a:pt x="f380" y="f370"/>
                  </a:lnTo>
                  <a:close/>
                </a:path>
                <a:path w="6172200" h="1781175">
                  <a:moveTo>
                    <a:pt x="f383" y="f384"/>
                  </a:moveTo>
                  <a:lnTo>
                    <a:pt x="f385" y="f384"/>
                  </a:lnTo>
                  <a:lnTo>
                    <a:pt x="f386" y="f387"/>
                  </a:lnTo>
                  <a:lnTo>
                    <a:pt x="f386" y="f388"/>
                  </a:lnTo>
                  <a:lnTo>
                    <a:pt x="f385" y="f329"/>
                  </a:lnTo>
                  <a:lnTo>
                    <a:pt x="f383" y="f329"/>
                  </a:lnTo>
                  <a:lnTo>
                    <a:pt x="f389" y="f388"/>
                  </a:lnTo>
                  <a:lnTo>
                    <a:pt x="f389" y="f387"/>
                  </a:lnTo>
                  <a:lnTo>
                    <a:pt x="f383" y="f384"/>
                  </a:lnTo>
                  <a:close/>
                </a:path>
                <a:path w="6172200" h="1781175">
                  <a:moveTo>
                    <a:pt x="f390" y="f384"/>
                  </a:moveTo>
                  <a:lnTo>
                    <a:pt x="f391" y="f384"/>
                  </a:lnTo>
                  <a:lnTo>
                    <a:pt x="f392" y="f387"/>
                  </a:lnTo>
                  <a:lnTo>
                    <a:pt x="f392" y="f388"/>
                  </a:lnTo>
                  <a:lnTo>
                    <a:pt x="f391" y="f329"/>
                  </a:lnTo>
                  <a:lnTo>
                    <a:pt x="f390" y="f329"/>
                  </a:lnTo>
                  <a:lnTo>
                    <a:pt x="f393" y="f388"/>
                  </a:lnTo>
                  <a:lnTo>
                    <a:pt x="f393" y="f387"/>
                  </a:lnTo>
                  <a:lnTo>
                    <a:pt x="f390" y="f384"/>
                  </a:lnTo>
                  <a:close/>
                </a:path>
                <a:path w="6172200" h="1781175">
                  <a:moveTo>
                    <a:pt x="f394" y="f395"/>
                  </a:moveTo>
                  <a:lnTo>
                    <a:pt x="f396" y="f395"/>
                  </a:lnTo>
                  <a:lnTo>
                    <a:pt x="f397" y="f398"/>
                  </a:lnTo>
                  <a:lnTo>
                    <a:pt x="f397" y="f399"/>
                  </a:lnTo>
                  <a:lnTo>
                    <a:pt x="f396" y="f346"/>
                  </a:lnTo>
                  <a:lnTo>
                    <a:pt x="f394" y="f346"/>
                  </a:lnTo>
                  <a:lnTo>
                    <a:pt x="f400" y="f399"/>
                  </a:lnTo>
                  <a:lnTo>
                    <a:pt x="f400" y="f398"/>
                  </a:lnTo>
                  <a:lnTo>
                    <a:pt x="f394" y="f395"/>
                  </a:lnTo>
                  <a:close/>
                </a:path>
                <a:path w="6172200" h="1781175">
                  <a:moveTo>
                    <a:pt x="f401" y="f395"/>
                  </a:moveTo>
                  <a:lnTo>
                    <a:pt x="f402" y="f395"/>
                  </a:lnTo>
                  <a:lnTo>
                    <a:pt x="f403" y="f398"/>
                  </a:lnTo>
                  <a:lnTo>
                    <a:pt x="f403" y="f399"/>
                  </a:lnTo>
                  <a:lnTo>
                    <a:pt x="f402" y="f346"/>
                  </a:lnTo>
                  <a:lnTo>
                    <a:pt x="f401" y="f346"/>
                  </a:lnTo>
                  <a:lnTo>
                    <a:pt x="f404" y="f399"/>
                  </a:lnTo>
                  <a:lnTo>
                    <a:pt x="f404" y="f398"/>
                  </a:lnTo>
                  <a:lnTo>
                    <a:pt x="f401" y="f395"/>
                  </a:lnTo>
                  <a:close/>
                </a:path>
                <a:path w="6172200" h="1781175">
                  <a:moveTo>
                    <a:pt x="f405" y="f406"/>
                  </a:moveTo>
                  <a:lnTo>
                    <a:pt x="f407" y="f406"/>
                  </a:lnTo>
                  <a:lnTo>
                    <a:pt x="f408" y="f409"/>
                  </a:lnTo>
                  <a:lnTo>
                    <a:pt x="f408" y="f410"/>
                  </a:lnTo>
                  <a:lnTo>
                    <a:pt x="f407" y="f358"/>
                  </a:lnTo>
                  <a:lnTo>
                    <a:pt x="f405" y="f358"/>
                  </a:lnTo>
                  <a:lnTo>
                    <a:pt x="f411" y="f410"/>
                  </a:lnTo>
                  <a:lnTo>
                    <a:pt x="f411" y="f409"/>
                  </a:lnTo>
                  <a:lnTo>
                    <a:pt x="f405" y="f406"/>
                  </a:lnTo>
                  <a:close/>
                </a:path>
                <a:path w="6172200" h="1781175">
                  <a:moveTo>
                    <a:pt x="f412" y="f413"/>
                  </a:moveTo>
                  <a:lnTo>
                    <a:pt x="f414" y="f413"/>
                  </a:lnTo>
                  <a:lnTo>
                    <a:pt x="f415" y="f416"/>
                  </a:lnTo>
                  <a:lnTo>
                    <a:pt x="f415" y="f417"/>
                  </a:lnTo>
                  <a:lnTo>
                    <a:pt x="f414" y="f418"/>
                  </a:lnTo>
                  <a:lnTo>
                    <a:pt x="f412" y="f418"/>
                  </a:lnTo>
                  <a:lnTo>
                    <a:pt x="f60" y="f417"/>
                  </a:lnTo>
                  <a:lnTo>
                    <a:pt x="f60" y="f416"/>
                  </a:lnTo>
                  <a:lnTo>
                    <a:pt x="f412" y="f413"/>
                  </a:lnTo>
                  <a:close/>
                </a:path>
                <a:path w="6172200" h="1781175">
                  <a:moveTo>
                    <a:pt x="f419" y="f413"/>
                  </a:moveTo>
                  <a:lnTo>
                    <a:pt x="f420" y="f413"/>
                  </a:lnTo>
                  <a:lnTo>
                    <a:pt x="f421" y="f416"/>
                  </a:lnTo>
                  <a:lnTo>
                    <a:pt x="f421" y="f417"/>
                  </a:lnTo>
                  <a:lnTo>
                    <a:pt x="f420" y="f418"/>
                  </a:lnTo>
                  <a:lnTo>
                    <a:pt x="f419" y="f418"/>
                  </a:lnTo>
                  <a:lnTo>
                    <a:pt x="f422" y="f417"/>
                  </a:lnTo>
                  <a:lnTo>
                    <a:pt x="f422" y="f416"/>
                  </a:lnTo>
                  <a:lnTo>
                    <a:pt x="f419" y="f413"/>
                  </a:lnTo>
                  <a:close/>
                </a:path>
                <a:path w="6172200" h="1781175">
                  <a:moveTo>
                    <a:pt x="f423" y="f413"/>
                  </a:moveTo>
                  <a:lnTo>
                    <a:pt x="f424" y="f413"/>
                  </a:lnTo>
                  <a:lnTo>
                    <a:pt x="f425" y="f416"/>
                  </a:lnTo>
                  <a:lnTo>
                    <a:pt x="f425" y="f417"/>
                  </a:lnTo>
                  <a:lnTo>
                    <a:pt x="f424" y="f418"/>
                  </a:lnTo>
                  <a:lnTo>
                    <a:pt x="f423" y="f418"/>
                  </a:lnTo>
                  <a:lnTo>
                    <a:pt x="f426" y="f417"/>
                  </a:lnTo>
                  <a:lnTo>
                    <a:pt x="f426" y="f416"/>
                  </a:lnTo>
                  <a:lnTo>
                    <a:pt x="f423" y="f413"/>
                  </a:lnTo>
                  <a:close/>
                </a:path>
                <a:path w="6172200" h="1781175">
                  <a:moveTo>
                    <a:pt x="f427" y="f428"/>
                  </a:moveTo>
                  <a:lnTo>
                    <a:pt x="f429" y="f428"/>
                  </a:lnTo>
                  <a:lnTo>
                    <a:pt x="f430" y="f431"/>
                  </a:lnTo>
                  <a:lnTo>
                    <a:pt x="f430" y="f432"/>
                  </a:lnTo>
                  <a:lnTo>
                    <a:pt x="f429" y="f384"/>
                  </a:lnTo>
                  <a:lnTo>
                    <a:pt x="f427" y="f384"/>
                  </a:lnTo>
                  <a:lnTo>
                    <a:pt x="f433" y="f432"/>
                  </a:lnTo>
                  <a:lnTo>
                    <a:pt x="f433" y="f431"/>
                  </a:lnTo>
                  <a:lnTo>
                    <a:pt x="f427" y="f428"/>
                  </a:lnTo>
                  <a:close/>
                </a:path>
                <a:path w="6172200" h="1781175">
                  <a:moveTo>
                    <a:pt x="f434" y="f428"/>
                  </a:moveTo>
                  <a:lnTo>
                    <a:pt x="f435" y="f428"/>
                  </a:lnTo>
                  <a:lnTo>
                    <a:pt x="f436" y="f431"/>
                  </a:lnTo>
                  <a:lnTo>
                    <a:pt x="f436" y="f432"/>
                  </a:lnTo>
                  <a:lnTo>
                    <a:pt x="f435" y="f384"/>
                  </a:lnTo>
                  <a:lnTo>
                    <a:pt x="f434" y="f384"/>
                  </a:lnTo>
                  <a:lnTo>
                    <a:pt x="f95" y="f432"/>
                  </a:lnTo>
                  <a:lnTo>
                    <a:pt x="f95" y="f431"/>
                  </a:lnTo>
                  <a:lnTo>
                    <a:pt x="f434" y="f428"/>
                  </a:lnTo>
                  <a:close/>
                </a:path>
                <a:path w="6172200" h="1781175">
                  <a:moveTo>
                    <a:pt x="f437" y="f428"/>
                  </a:moveTo>
                  <a:lnTo>
                    <a:pt x="f438" y="f428"/>
                  </a:lnTo>
                  <a:lnTo>
                    <a:pt x="f439" y="f431"/>
                  </a:lnTo>
                  <a:lnTo>
                    <a:pt x="f439" y="f432"/>
                  </a:lnTo>
                  <a:lnTo>
                    <a:pt x="f438" y="f384"/>
                  </a:lnTo>
                  <a:lnTo>
                    <a:pt x="f437" y="f384"/>
                  </a:lnTo>
                  <a:lnTo>
                    <a:pt x="f440" y="f432"/>
                  </a:lnTo>
                  <a:lnTo>
                    <a:pt x="f440" y="f431"/>
                  </a:lnTo>
                  <a:lnTo>
                    <a:pt x="f437" y="f428"/>
                  </a:lnTo>
                  <a:close/>
                </a:path>
                <a:path w="6172200" h="1781175">
                  <a:moveTo>
                    <a:pt x="f441" y="f428"/>
                  </a:moveTo>
                  <a:lnTo>
                    <a:pt x="f442" y="f428"/>
                  </a:lnTo>
                  <a:lnTo>
                    <a:pt x="f443" y="f431"/>
                  </a:lnTo>
                  <a:lnTo>
                    <a:pt x="f443" y="f432"/>
                  </a:lnTo>
                  <a:lnTo>
                    <a:pt x="f442" y="f384"/>
                  </a:lnTo>
                  <a:lnTo>
                    <a:pt x="f441" y="f384"/>
                  </a:lnTo>
                  <a:lnTo>
                    <a:pt x="f444" y="f432"/>
                  </a:lnTo>
                  <a:lnTo>
                    <a:pt x="f444" y="f431"/>
                  </a:lnTo>
                  <a:lnTo>
                    <a:pt x="f441" y="f428"/>
                  </a:lnTo>
                  <a:close/>
                </a:path>
                <a:path w="6172200" h="1781175">
                  <a:moveTo>
                    <a:pt x="f65" y="f445"/>
                  </a:moveTo>
                  <a:lnTo>
                    <a:pt x="f67" y="f445"/>
                  </a:lnTo>
                  <a:lnTo>
                    <a:pt x="f68" y="f446"/>
                  </a:lnTo>
                  <a:lnTo>
                    <a:pt x="f68" y="f447"/>
                  </a:lnTo>
                  <a:lnTo>
                    <a:pt x="f67" y="f406"/>
                  </a:lnTo>
                  <a:lnTo>
                    <a:pt x="f65" y="f406"/>
                  </a:lnTo>
                  <a:lnTo>
                    <a:pt x="f72" y="f447"/>
                  </a:lnTo>
                  <a:lnTo>
                    <a:pt x="f72" y="f446"/>
                  </a:lnTo>
                  <a:lnTo>
                    <a:pt x="f65" y="f445"/>
                  </a:lnTo>
                  <a:close/>
                </a:path>
                <a:path w="6172200" h="1781175">
                  <a:moveTo>
                    <a:pt x="f214" y="f448"/>
                  </a:moveTo>
                  <a:lnTo>
                    <a:pt x="f216" y="f448"/>
                  </a:lnTo>
                  <a:lnTo>
                    <a:pt x="f217" y="f449"/>
                  </a:lnTo>
                  <a:lnTo>
                    <a:pt x="f217" y="f450"/>
                  </a:lnTo>
                  <a:lnTo>
                    <a:pt x="f216" y="f413"/>
                  </a:lnTo>
                  <a:lnTo>
                    <a:pt x="f214" y="f413"/>
                  </a:lnTo>
                  <a:lnTo>
                    <a:pt x="f220" y="f450"/>
                  </a:lnTo>
                  <a:lnTo>
                    <a:pt x="f220" y="f449"/>
                  </a:lnTo>
                  <a:lnTo>
                    <a:pt x="f214" y="f448"/>
                  </a:lnTo>
                  <a:close/>
                </a:path>
                <a:path w="6172200" h="1781175">
                  <a:moveTo>
                    <a:pt x="f451" y="f452"/>
                  </a:moveTo>
                  <a:lnTo>
                    <a:pt x="f453" y="f452"/>
                  </a:lnTo>
                  <a:lnTo>
                    <a:pt x="f454" y="f455"/>
                  </a:lnTo>
                  <a:lnTo>
                    <a:pt x="f454" y="f456"/>
                  </a:lnTo>
                  <a:lnTo>
                    <a:pt x="f453" y="f457"/>
                  </a:lnTo>
                  <a:lnTo>
                    <a:pt x="f451" y="f457"/>
                  </a:lnTo>
                  <a:lnTo>
                    <a:pt x="f458" y="f456"/>
                  </a:lnTo>
                  <a:lnTo>
                    <a:pt x="f458" y="f455"/>
                  </a:lnTo>
                  <a:lnTo>
                    <a:pt x="f451" y="f452"/>
                  </a:lnTo>
                  <a:close/>
                </a:path>
                <a:path w="6172200" h="1781175">
                  <a:moveTo>
                    <a:pt x="f459" y="f452"/>
                  </a:moveTo>
                  <a:lnTo>
                    <a:pt x="f460" y="f452"/>
                  </a:lnTo>
                  <a:lnTo>
                    <a:pt x="f461" y="f455"/>
                  </a:lnTo>
                  <a:lnTo>
                    <a:pt x="f461" y="f456"/>
                  </a:lnTo>
                  <a:lnTo>
                    <a:pt x="f460" y="f457"/>
                  </a:lnTo>
                  <a:lnTo>
                    <a:pt x="f459" y="f457"/>
                  </a:lnTo>
                  <a:lnTo>
                    <a:pt x="f462" y="f456"/>
                  </a:lnTo>
                  <a:lnTo>
                    <a:pt x="f462" y="f455"/>
                  </a:lnTo>
                  <a:lnTo>
                    <a:pt x="f459" y="f452"/>
                  </a:lnTo>
                  <a:close/>
                </a:path>
                <a:path w="6172200" h="1781175">
                  <a:moveTo>
                    <a:pt x="f463" y="f452"/>
                  </a:moveTo>
                  <a:lnTo>
                    <a:pt x="f464" y="f452"/>
                  </a:lnTo>
                  <a:lnTo>
                    <a:pt x="f465" y="f455"/>
                  </a:lnTo>
                  <a:lnTo>
                    <a:pt x="f465" y="f456"/>
                  </a:lnTo>
                  <a:lnTo>
                    <a:pt x="f464" y="f457"/>
                  </a:lnTo>
                  <a:lnTo>
                    <a:pt x="f463" y="f457"/>
                  </a:lnTo>
                  <a:lnTo>
                    <a:pt x="f466" y="f456"/>
                  </a:lnTo>
                  <a:lnTo>
                    <a:pt x="f466" y="f455"/>
                  </a:lnTo>
                  <a:lnTo>
                    <a:pt x="f463" y="f452"/>
                  </a:lnTo>
                  <a:close/>
                </a:path>
                <a:path w="6172200" h="1781175">
                  <a:moveTo>
                    <a:pt x="f467" y="f452"/>
                  </a:moveTo>
                  <a:lnTo>
                    <a:pt x="f468" y="f452"/>
                  </a:lnTo>
                  <a:lnTo>
                    <a:pt x="f469" y="f455"/>
                  </a:lnTo>
                  <a:lnTo>
                    <a:pt x="f469" y="f456"/>
                  </a:lnTo>
                  <a:lnTo>
                    <a:pt x="f468" y="f457"/>
                  </a:lnTo>
                  <a:lnTo>
                    <a:pt x="f467" y="f457"/>
                  </a:lnTo>
                  <a:lnTo>
                    <a:pt x="f470" y="f456"/>
                  </a:lnTo>
                  <a:lnTo>
                    <a:pt x="f470" y="f455"/>
                  </a:lnTo>
                  <a:lnTo>
                    <a:pt x="f467" y="f452"/>
                  </a:lnTo>
                  <a:close/>
                </a:path>
                <a:path w="6172200" h="1781175">
                  <a:moveTo>
                    <a:pt x="f471" y="f472"/>
                  </a:moveTo>
                  <a:lnTo>
                    <a:pt x="f473" y="f472"/>
                  </a:lnTo>
                  <a:lnTo>
                    <a:pt x="f474" y="f475"/>
                  </a:lnTo>
                  <a:lnTo>
                    <a:pt x="f474" y="f476"/>
                  </a:lnTo>
                  <a:lnTo>
                    <a:pt x="f473" y="f477"/>
                  </a:lnTo>
                  <a:lnTo>
                    <a:pt x="f471" y="f477"/>
                  </a:lnTo>
                  <a:lnTo>
                    <a:pt x="f478" y="f476"/>
                  </a:lnTo>
                  <a:lnTo>
                    <a:pt x="f478" y="f475"/>
                  </a:lnTo>
                  <a:lnTo>
                    <a:pt x="f471" y="f472"/>
                  </a:lnTo>
                  <a:close/>
                </a:path>
                <a:path w="6172200" h="1781175">
                  <a:moveTo>
                    <a:pt x="f479" y="f480"/>
                  </a:moveTo>
                  <a:lnTo>
                    <a:pt x="f481" y="f480"/>
                  </a:lnTo>
                  <a:lnTo>
                    <a:pt x="f482" y="f483"/>
                  </a:lnTo>
                  <a:lnTo>
                    <a:pt x="f482" y="f484"/>
                  </a:lnTo>
                  <a:lnTo>
                    <a:pt x="f481" y="f428"/>
                  </a:lnTo>
                  <a:lnTo>
                    <a:pt x="f479" y="f428"/>
                  </a:lnTo>
                  <a:lnTo>
                    <a:pt x="f485" y="f484"/>
                  </a:lnTo>
                  <a:lnTo>
                    <a:pt x="f485" y="f483"/>
                  </a:lnTo>
                  <a:lnTo>
                    <a:pt x="f479" y="f480"/>
                  </a:lnTo>
                  <a:close/>
                </a:path>
                <a:path w="6172200" h="1781175">
                  <a:moveTo>
                    <a:pt x="f486" y="f480"/>
                  </a:moveTo>
                  <a:lnTo>
                    <a:pt x="f487" y="f480"/>
                  </a:lnTo>
                  <a:lnTo>
                    <a:pt x="f488" y="f483"/>
                  </a:lnTo>
                  <a:lnTo>
                    <a:pt x="f488" y="f484"/>
                  </a:lnTo>
                  <a:lnTo>
                    <a:pt x="f487" y="f428"/>
                  </a:lnTo>
                  <a:lnTo>
                    <a:pt x="f486" y="f428"/>
                  </a:lnTo>
                  <a:lnTo>
                    <a:pt x="f489" y="f484"/>
                  </a:lnTo>
                  <a:lnTo>
                    <a:pt x="f489" y="f483"/>
                  </a:lnTo>
                  <a:lnTo>
                    <a:pt x="f486" y="f480"/>
                  </a:lnTo>
                  <a:close/>
                </a:path>
                <a:path w="6172200" h="1781175">
                  <a:moveTo>
                    <a:pt x="f490" y="f480"/>
                  </a:moveTo>
                  <a:lnTo>
                    <a:pt x="f491" y="f480"/>
                  </a:lnTo>
                  <a:lnTo>
                    <a:pt x="f492" y="f483"/>
                  </a:lnTo>
                  <a:lnTo>
                    <a:pt x="f492" y="f484"/>
                  </a:lnTo>
                  <a:lnTo>
                    <a:pt x="f491" y="f428"/>
                  </a:lnTo>
                  <a:lnTo>
                    <a:pt x="f490" y="f428"/>
                  </a:lnTo>
                  <a:lnTo>
                    <a:pt x="f493" y="f484"/>
                  </a:lnTo>
                  <a:lnTo>
                    <a:pt x="f493" y="f483"/>
                  </a:lnTo>
                  <a:lnTo>
                    <a:pt x="f490" y="f480"/>
                  </a:lnTo>
                  <a:close/>
                </a:path>
                <a:path w="6172200" h="1781175">
                  <a:moveTo>
                    <a:pt x="f207" y="f494"/>
                  </a:moveTo>
                  <a:lnTo>
                    <a:pt x="f209" y="f494"/>
                  </a:lnTo>
                  <a:lnTo>
                    <a:pt x="f210" y="f495"/>
                  </a:lnTo>
                  <a:lnTo>
                    <a:pt x="f210" y="f496"/>
                  </a:lnTo>
                  <a:lnTo>
                    <a:pt x="f209" y="f497"/>
                  </a:lnTo>
                  <a:lnTo>
                    <a:pt x="f207" y="f497"/>
                  </a:lnTo>
                  <a:lnTo>
                    <a:pt x="f213" y="f496"/>
                  </a:lnTo>
                  <a:lnTo>
                    <a:pt x="f213" y="f495"/>
                  </a:lnTo>
                  <a:lnTo>
                    <a:pt x="f207" y="f494"/>
                  </a:lnTo>
                  <a:close/>
                </a:path>
                <a:path w="6172200" h="1781175">
                  <a:moveTo>
                    <a:pt x="f498" y="f499"/>
                  </a:moveTo>
                  <a:lnTo>
                    <a:pt x="f500" y="f499"/>
                  </a:lnTo>
                  <a:lnTo>
                    <a:pt x="f501" y="f502"/>
                  </a:lnTo>
                  <a:lnTo>
                    <a:pt x="f501" y="f503"/>
                  </a:lnTo>
                  <a:lnTo>
                    <a:pt x="f500" y="f445"/>
                  </a:lnTo>
                  <a:lnTo>
                    <a:pt x="f498" y="f445"/>
                  </a:lnTo>
                  <a:lnTo>
                    <a:pt x="f504" y="f503"/>
                  </a:lnTo>
                  <a:lnTo>
                    <a:pt x="f504" y="f502"/>
                  </a:lnTo>
                  <a:lnTo>
                    <a:pt x="f498" y="f499"/>
                  </a:lnTo>
                  <a:close/>
                </a:path>
                <a:path w="6172200" h="1781175">
                  <a:moveTo>
                    <a:pt x="f505" y="f506"/>
                  </a:moveTo>
                  <a:lnTo>
                    <a:pt x="f507" y="f506"/>
                  </a:lnTo>
                  <a:lnTo>
                    <a:pt x="f508" y="f509"/>
                  </a:lnTo>
                  <a:lnTo>
                    <a:pt x="f508" y="f510"/>
                  </a:lnTo>
                  <a:lnTo>
                    <a:pt x="f507" y="f448"/>
                  </a:lnTo>
                  <a:lnTo>
                    <a:pt x="f505" y="f448"/>
                  </a:lnTo>
                  <a:lnTo>
                    <a:pt x="f511" y="f510"/>
                  </a:lnTo>
                  <a:lnTo>
                    <a:pt x="f511" y="f509"/>
                  </a:lnTo>
                  <a:lnTo>
                    <a:pt x="f505" y="f506"/>
                  </a:lnTo>
                  <a:close/>
                </a:path>
                <a:path w="6172200" h="1781175">
                  <a:moveTo>
                    <a:pt x="f512" y="f506"/>
                  </a:moveTo>
                  <a:lnTo>
                    <a:pt x="f513" y="f506"/>
                  </a:lnTo>
                  <a:lnTo>
                    <a:pt x="f514" y="f509"/>
                  </a:lnTo>
                  <a:lnTo>
                    <a:pt x="f514" y="f510"/>
                  </a:lnTo>
                  <a:lnTo>
                    <a:pt x="f513" y="f448"/>
                  </a:lnTo>
                  <a:lnTo>
                    <a:pt x="f512" y="f448"/>
                  </a:lnTo>
                  <a:lnTo>
                    <a:pt x="f515" y="f510"/>
                  </a:lnTo>
                  <a:lnTo>
                    <a:pt x="f515" y="f509"/>
                  </a:lnTo>
                  <a:lnTo>
                    <a:pt x="f512" y="f506"/>
                  </a:lnTo>
                  <a:close/>
                </a:path>
                <a:path w="6172200" h="1781175">
                  <a:moveTo>
                    <a:pt x="f516" y="f517"/>
                  </a:moveTo>
                  <a:lnTo>
                    <a:pt x="f518" y="f517"/>
                  </a:lnTo>
                  <a:lnTo>
                    <a:pt x="f519" y="f520"/>
                  </a:lnTo>
                  <a:lnTo>
                    <a:pt x="f519" y="f521"/>
                  </a:lnTo>
                  <a:lnTo>
                    <a:pt x="f518" y="f452"/>
                  </a:lnTo>
                  <a:lnTo>
                    <a:pt x="f516" y="f452"/>
                  </a:lnTo>
                  <a:lnTo>
                    <a:pt x="f241" y="f521"/>
                  </a:lnTo>
                  <a:lnTo>
                    <a:pt x="f241" y="f520"/>
                  </a:lnTo>
                  <a:lnTo>
                    <a:pt x="f516" y="f517"/>
                  </a:lnTo>
                  <a:close/>
                </a:path>
                <a:path w="6172200" h="1781175">
                  <a:moveTo>
                    <a:pt x="f522" y="f517"/>
                  </a:moveTo>
                  <a:lnTo>
                    <a:pt x="f523" y="f517"/>
                  </a:lnTo>
                  <a:lnTo>
                    <a:pt x="f524" y="f520"/>
                  </a:lnTo>
                  <a:lnTo>
                    <a:pt x="f524" y="f521"/>
                  </a:lnTo>
                  <a:lnTo>
                    <a:pt x="f523" y="f452"/>
                  </a:lnTo>
                  <a:lnTo>
                    <a:pt x="f522" y="f452"/>
                  </a:lnTo>
                  <a:lnTo>
                    <a:pt x="f525" y="f521"/>
                  </a:lnTo>
                  <a:lnTo>
                    <a:pt x="f525" y="f520"/>
                  </a:lnTo>
                  <a:lnTo>
                    <a:pt x="f522" y="f517"/>
                  </a:lnTo>
                  <a:close/>
                </a:path>
                <a:path w="6172200" h="1781175">
                  <a:moveTo>
                    <a:pt x="f526" y="f517"/>
                  </a:moveTo>
                  <a:lnTo>
                    <a:pt x="f527" y="f517"/>
                  </a:lnTo>
                  <a:lnTo>
                    <a:pt x="f528" y="f520"/>
                  </a:lnTo>
                  <a:lnTo>
                    <a:pt x="f528" y="f521"/>
                  </a:lnTo>
                  <a:lnTo>
                    <a:pt x="f527" y="f452"/>
                  </a:lnTo>
                  <a:lnTo>
                    <a:pt x="f526" y="f452"/>
                  </a:lnTo>
                  <a:lnTo>
                    <a:pt x="f529" y="f521"/>
                  </a:lnTo>
                  <a:lnTo>
                    <a:pt x="f529" y="f520"/>
                  </a:lnTo>
                  <a:lnTo>
                    <a:pt x="f526" y="f517"/>
                  </a:lnTo>
                  <a:close/>
                </a:path>
                <a:path w="6172200" h="1781175">
                  <a:moveTo>
                    <a:pt x="f530" y="f531"/>
                  </a:moveTo>
                  <a:lnTo>
                    <a:pt x="f532" y="f531"/>
                  </a:lnTo>
                  <a:lnTo>
                    <a:pt x="f533" y="f534"/>
                  </a:lnTo>
                  <a:lnTo>
                    <a:pt x="f533" y="f535"/>
                  </a:lnTo>
                  <a:lnTo>
                    <a:pt x="f532" y="f472"/>
                  </a:lnTo>
                  <a:lnTo>
                    <a:pt x="f530" y="f472"/>
                  </a:lnTo>
                  <a:lnTo>
                    <a:pt x="f536" y="f535"/>
                  </a:lnTo>
                  <a:lnTo>
                    <a:pt x="f536" y="f534"/>
                  </a:lnTo>
                  <a:lnTo>
                    <a:pt x="f530" y="f531"/>
                  </a:lnTo>
                  <a:close/>
                </a:path>
                <a:path w="6172200" h="1781175">
                  <a:moveTo>
                    <a:pt x="f537" y="f531"/>
                  </a:moveTo>
                  <a:lnTo>
                    <a:pt x="f538" y="f531"/>
                  </a:lnTo>
                  <a:lnTo>
                    <a:pt x="f539" y="f534"/>
                  </a:lnTo>
                  <a:lnTo>
                    <a:pt x="f539" y="f535"/>
                  </a:lnTo>
                  <a:lnTo>
                    <a:pt x="f538" y="f472"/>
                  </a:lnTo>
                  <a:lnTo>
                    <a:pt x="f537" y="f472"/>
                  </a:lnTo>
                  <a:lnTo>
                    <a:pt x="f540" y="f535"/>
                  </a:lnTo>
                  <a:lnTo>
                    <a:pt x="f540" y="f534"/>
                  </a:lnTo>
                  <a:lnTo>
                    <a:pt x="f537" y="f531"/>
                  </a:lnTo>
                  <a:close/>
                </a:path>
                <a:path w="6172200" h="1781175">
                  <a:moveTo>
                    <a:pt x="f541" y="f531"/>
                  </a:moveTo>
                  <a:lnTo>
                    <a:pt x="f542" y="f531"/>
                  </a:lnTo>
                  <a:lnTo>
                    <a:pt x="f543" y="f534"/>
                  </a:lnTo>
                  <a:lnTo>
                    <a:pt x="f543" y="f535"/>
                  </a:lnTo>
                  <a:lnTo>
                    <a:pt x="f542" y="f472"/>
                  </a:lnTo>
                  <a:lnTo>
                    <a:pt x="f541" y="f472"/>
                  </a:lnTo>
                  <a:lnTo>
                    <a:pt x="f544" y="f535"/>
                  </a:lnTo>
                  <a:lnTo>
                    <a:pt x="f544" y="f534"/>
                  </a:lnTo>
                  <a:lnTo>
                    <a:pt x="f541" y="f531"/>
                  </a:lnTo>
                  <a:close/>
                </a:path>
                <a:path w="6172200" h="1781175">
                  <a:moveTo>
                    <a:pt x="f350" y="f531"/>
                  </a:moveTo>
                  <a:lnTo>
                    <a:pt x="f349" y="f531"/>
                  </a:lnTo>
                  <a:lnTo>
                    <a:pt x="f382" y="f534"/>
                  </a:lnTo>
                  <a:lnTo>
                    <a:pt x="f382" y="f535"/>
                  </a:lnTo>
                  <a:lnTo>
                    <a:pt x="f349" y="f472"/>
                  </a:lnTo>
                  <a:lnTo>
                    <a:pt x="f350" y="f472"/>
                  </a:lnTo>
                  <a:lnTo>
                    <a:pt x="f351" y="f535"/>
                  </a:lnTo>
                  <a:lnTo>
                    <a:pt x="f351" y="f534"/>
                  </a:lnTo>
                  <a:lnTo>
                    <a:pt x="f350" y="f531"/>
                  </a:lnTo>
                  <a:close/>
                </a:path>
                <a:path w="6172200" h="1781175">
                  <a:moveTo>
                    <a:pt x="f545" y="f531"/>
                  </a:moveTo>
                  <a:lnTo>
                    <a:pt x="f546" y="f531"/>
                  </a:lnTo>
                  <a:lnTo>
                    <a:pt x="f547" y="f534"/>
                  </a:lnTo>
                  <a:lnTo>
                    <a:pt x="f547" y="f535"/>
                  </a:lnTo>
                  <a:lnTo>
                    <a:pt x="f546" y="f472"/>
                  </a:lnTo>
                  <a:lnTo>
                    <a:pt x="f545" y="f472"/>
                  </a:lnTo>
                  <a:lnTo>
                    <a:pt x="f548" y="f535"/>
                  </a:lnTo>
                  <a:lnTo>
                    <a:pt x="f548" y="f534"/>
                  </a:lnTo>
                  <a:lnTo>
                    <a:pt x="f545" y="f531"/>
                  </a:lnTo>
                  <a:close/>
                </a:path>
                <a:path w="6172200" h="1781175">
                  <a:moveTo>
                    <a:pt x="f549" y="f550"/>
                  </a:moveTo>
                  <a:lnTo>
                    <a:pt x="f551" y="f550"/>
                  </a:lnTo>
                  <a:lnTo>
                    <a:pt x="f552" y="f553"/>
                  </a:lnTo>
                  <a:lnTo>
                    <a:pt x="f552" y="f554"/>
                  </a:lnTo>
                  <a:lnTo>
                    <a:pt x="f551" y="f494"/>
                  </a:lnTo>
                  <a:lnTo>
                    <a:pt x="f549" y="f494"/>
                  </a:lnTo>
                  <a:lnTo>
                    <a:pt x="f555" y="f554"/>
                  </a:lnTo>
                  <a:lnTo>
                    <a:pt x="f555" y="f553"/>
                  </a:lnTo>
                  <a:lnTo>
                    <a:pt x="f549" y="f550"/>
                  </a:lnTo>
                  <a:close/>
                </a:path>
                <a:path w="6172200" h="1781175">
                  <a:moveTo>
                    <a:pt x="f556" y="f550"/>
                  </a:moveTo>
                  <a:lnTo>
                    <a:pt x="f557" y="f550"/>
                  </a:lnTo>
                  <a:lnTo>
                    <a:pt x="f558" y="f553"/>
                  </a:lnTo>
                  <a:lnTo>
                    <a:pt x="f558" y="f554"/>
                  </a:lnTo>
                  <a:lnTo>
                    <a:pt x="f557" y="f494"/>
                  </a:lnTo>
                  <a:lnTo>
                    <a:pt x="f556" y="f494"/>
                  </a:lnTo>
                  <a:lnTo>
                    <a:pt x="f559" y="f554"/>
                  </a:lnTo>
                  <a:lnTo>
                    <a:pt x="f559" y="f553"/>
                  </a:lnTo>
                  <a:lnTo>
                    <a:pt x="f556" y="f550"/>
                  </a:lnTo>
                  <a:close/>
                </a:path>
                <a:path w="6172200" h="1781175">
                  <a:moveTo>
                    <a:pt x="f560" y="f550"/>
                  </a:moveTo>
                  <a:lnTo>
                    <a:pt x="f561" y="f550"/>
                  </a:lnTo>
                  <a:lnTo>
                    <a:pt x="f562" y="f553"/>
                  </a:lnTo>
                  <a:lnTo>
                    <a:pt x="f562" y="f554"/>
                  </a:lnTo>
                  <a:lnTo>
                    <a:pt x="f561" y="f494"/>
                  </a:lnTo>
                  <a:lnTo>
                    <a:pt x="f560" y="f494"/>
                  </a:lnTo>
                  <a:lnTo>
                    <a:pt x="f563" y="f554"/>
                  </a:lnTo>
                  <a:lnTo>
                    <a:pt x="f563" y="f553"/>
                  </a:lnTo>
                  <a:lnTo>
                    <a:pt x="f560" y="f550"/>
                  </a:lnTo>
                  <a:close/>
                </a:path>
                <a:path w="6172200" h="1781175">
                  <a:moveTo>
                    <a:pt x="f564" y="f550"/>
                  </a:moveTo>
                  <a:lnTo>
                    <a:pt x="f565" y="f550"/>
                  </a:lnTo>
                  <a:lnTo>
                    <a:pt x="f566" y="f553"/>
                  </a:lnTo>
                  <a:lnTo>
                    <a:pt x="f566" y="f554"/>
                  </a:lnTo>
                  <a:lnTo>
                    <a:pt x="f565" y="f494"/>
                  </a:lnTo>
                  <a:lnTo>
                    <a:pt x="f564" y="f494"/>
                  </a:lnTo>
                  <a:lnTo>
                    <a:pt x="f567" y="f554"/>
                  </a:lnTo>
                  <a:lnTo>
                    <a:pt x="f567" y="f553"/>
                  </a:lnTo>
                  <a:lnTo>
                    <a:pt x="f564" y="f550"/>
                  </a:lnTo>
                  <a:close/>
                </a:path>
                <a:path w="6172200" h="1781175">
                  <a:moveTo>
                    <a:pt x="f568" y="f550"/>
                  </a:moveTo>
                  <a:lnTo>
                    <a:pt x="f569" y="f550"/>
                  </a:lnTo>
                  <a:lnTo>
                    <a:pt x="f570" y="f553"/>
                  </a:lnTo>
                  <a:lnTo>
                    <a:pt x="f570" y="f554"/>
                  </a:lnTo>
                  <a:lnTo>
                    <a:pt x="f569" y="f494"/>
                  </a:lnTo>
                  <a:lnTo>
                    <a:pt x="f568" y="f494"/>
                  </a:lnTo>
                  <a:lnTo>
                    <a:pt x="f153" y="f554"/>
                  </a:lnTo>
                  <a:lnTo>
                    <a:pt x="f153" y="f553"/>
                  </a:lnTo>
                  <a:lnTo>
                    <a:pt x="f568" y="f550"/>
                  </a:lnTo>
                  <a:close/>
                </a:path>
                <a:path w="6172200" h="1781175">
                  <a:moveTo>
                    <a:pt x="f571" y="f572"/>
                  </a:moveTo>
                  <a:lnTo>
                    <a:pt x="f573" y="f572"/>
                  </a:lnTo>
                  <a:lnTo>
                    <a:pt x="f574" y="f575"/>
                  </a:lnTo>
                  <a:lnTo>
                    <a:pt x="f574" y="f576"/>
                  </a:lnTo>
                  <a:lnTo>
                    <a:pt x="f573" y="f499"/>
                  </a:lnTo>
                  <a:lnTo>
                    <a:pt x="f571" y="f499"/>
                  </a:lnTo>
                  <a:lnTo>
                    <a:pt x="f577" y="f576"/>
                  </a:lnTo>
                  <a:lnTo>
                    <a:pt x="f577" y="f575"/>
                  </a:lnTo>
                  <a:lnTo>
                    <a:pt x="f571" y="f572"/>
                  </a:lnTo>
                  <a:close/>
                </a:path>
                <a:path w="6172200" h="1781175">
                  <a:moveTo>
                    <a:pt x="f578" y="f572"/>
                  </a:moveTo>
                  <a:lnTo>
                    <a:pt x="f579" y="f572"/>
                  </a:lnTo>
                  <a:lnTo>
                    <a:pt x="f206" y="f575"/>
                  </a:lnTo>
                  <a:lnTo>
                    <a:pt x="f206" y="f576"/>
                  </a:lnTo>
                  <a:lnTo>
                    <a:pt x="f579" y="f499"/>
                  </a:lnTo>
                  <a:lnTo>
                    <a:pt x="f578" y="f499"/>
                  </a:lnTo>
                  <a:lnTo>
                    <a:pt x="f580" y="f576"/>
                  </a:lnTo>
                  <a:lnTo>
                    <a:pt x="f580" y="f575"/>
                  </a:lnTo>
                  <a:lnTo>
                    <a:pt x="f578" y="f572"/>
                  </a:lnTo>
                  <a:close/>
                </a:path>
                <a:path w="6172200" h="1781175">
                  <a:moveTo>
                    <a:pt x="f419" y="f581"/>
                  </a:moveTo>
                  <a:lnTo>
                    <a:pt x="f420" y="f581"/>
                  </a:lnTo>
                  <a:lnTo>
                    <a:pt x="f421" y="f582"/>
                  </a:lnTo>
                  <a:lnTo>
                    <a:pt x="f421" y="f583"/>
                  </a:lnTo>
                  <a:lnTo>
                    <a:pt x="f420" y="f517"/>
                  </a:lnTo>
                  <a:lnTo>
                    <a:pt x="f419" y="f517"/>
                  </a:lnTo>
                  <a:lnTo>
                    <a:pt x="f422" y="f583"/>
                  </a:lnTo>
                  <a:lnTo>
                    <a:pt x="f422" y="f582"/>
                  </a:lnTo>
                  <a:lnTo>
                    <a:pt x="f419" y="f581"/>
                  </a:lnTo>
                  <a:close/>
                </a:path>
                <a:path w="6172200" h="1781175">
                  <a:moveTo>
                    <a:pt x="f584" y="f581"/>
                  </a:moveTo>
                  <a:lnTo>
                    <a:pt x="f585" y="f581"/>
                  </a:lnTo>
                  <a:lnTo>
                    <a:pt x="f231" y="f582"/>
                  </a:lnTo>
                  <a:lnTo>
                    <a:pt x="f231" y="f583"/>
                  </a:lnTo>
                  <a:lnTo>
                    <a:pt x="f585" y="f517"/>
                  </a:lnTo>
                  <a:lnTo>
                    <a:pt x="f584" y="f517"/>
                  </a:lnTo>
                  <a:lnTo>
                    <a:pt x="f586" y="f583"/>
                  </a:lnTo>
                  <a:lnTo>
                    <a:pt x="f586" y="f582"/>
                  </a:lnTo>
                  <a:lnTo>
                    <a:pt x="f584" y="f581"/>
                  </a:lnTo>
                  <a:close/>
                </a:path>
                <a:path w="6172200" h="1781175">
                  <a:moveTo>
                    <a:pt x="f587" y="f588"/>
                  </a:moveTo>
                  <a:lnTo>
                    <a:pt x="f589" y="f588"/>
                  </a:lnTo>
                  <a:lnTo>
                    <a:pt x="f590" y="f591"/>
                  </a:lnTo>
                  <a:lnTo>
                    <a:pt x="f590" y="f592"/>
                  </a:lnTo>
                  <a:lnTo>
                    <a:pt x="f589" y="f531"/>
                  </a:lnTo>
                  <a:lnTo>
                    <a:pt x="f587" y="f531"/>
                  </a:lnTo>
                  <a:lnTo>
                    <a:pt x="f593" y="f592"/>
                  </a:lnTo>
                  <a:lnTo>
                    <a:pt x="f593" y="f591"/>
                  </a:lnTo>
                  <a:lnTo>
                    <a:pt x="f587" y="f588"/>
                  </a:lnTo>
                  <a:close/>
                </a:path>
                <a:path w="6172200" h="1781175">
                  <a:moveTo>
                    <a:pt x="f594" y="f588"/>
                  </a:moveTo>
                  <a:lnTo>
                    <a:pt x="f595" y="f588"/>
                  </a:lnTo>
                  <a:lnTo>
                    <a:pt x="f596" y="f591"/>
                  </a:lnTo>
                  <a:lnTo>
                    <a:pt x="f596" y="f592"/>
                  </a:lnTo>
                  <a:lnTo>
                    <a:pt x="f595" y="f531"/>
                  </a:lnTo>
                  <a:lnTo>
                    <a:pt x="f594" y="f531"/>
                  </a:lnTo>
                  <a:lnTo>
                    <a:pt x="f597" y="f592"/>
                  </a:lnTo>
                  <a:lnTo>
                    <a:pt x="f597" y="f591"/>
                  </a:lnTo>
                  <a:lnTo>
                    <a:pt x="f594" y="f588"/>
                  </a:lnTo>
                  <a:close/>
                </a:path>
                <a:path w="6172200" h="1781175">
                  <a:moveTo>
                    <a:pt x="f598" y="f588"/>
                  </a:moveTo>
                  <a:lnTo>
                    <a:pt x="f599" y="f588"/>
                  </a:lnTo>
                  <a:lnTo>
                    <a:pt x="f600" y="f591"/>
                  </a:lnTo>
                  <a:lnTo>
                    <a:pt x="f600" y="f592"/>
                  </a:lnTo>
                  <a:lnTo>
                    <a:pt x="f599" y="f531"/>
                  </a:lnTo>
                  <a:lnTo>
                    <a:pt x="f598" y="f531"/>
                  </a:lnTo>
                  <a:lnTo>
                    <a:pt x="f601" y="f592"/>
                  </a:lnTo>
                  <a:lnTo>
                    <a:pt x="f601" y="f591"/>
                  </a:lnTo>
                  <a:lnTo>
                    <a:pt x="f598" y="f588"/>
                  </a:lnTo>
                  <a:close/>
                </a:path>
                <a:path w="6172200" h="1781175">
                  <a:moveTo>
                    <a:pt x="f602" y="f603"/>
                  </a:moveTo>
                  <a:lnTo>
                    <a:pt x="f604" y="f603"/>
                  </a:lnTo>
                  <a:lnTo>
                    <a:pt x="f605" y="f606"/>
                  </a:lnTo>
                  <a:lnTo>
                    <a:pt x="f605" y="f607"/>
                  </a:lnTo>
                  <a:lnTo>
                    <a:pt x="f604" y="f550"/>
                  </a:lnTo>
                  <a:lnTo>
                    <a:pt x="f602" y="f550"/>
                  </a:lnTo>
                  <a:lnTo>
                    <a:pt x="f608" y="f607"/>
                  </a:lnTo>
                  <a:lnTo>
                    <a:pt x="f608" y="f606"/>
                  </a:lnTo>
                  <a:lnTo>
                    <a:pt x="f602" y="f603"/>
                  </a:lnTo>
                  <a:close/>
                </a:path>
                <a:path w="6172200" h="1781175">
                  <a:moveTo>
                    <a:pt x="f609" y="f610"/>
                  </a:moveTo>
                  <a:lnTo>
                    <a:pt x="f611" y="f610"/>
                  </a:lnTo>
                  <a:lnTo>
                    <a:pt x="f612" y="f613"/>
                  </a:lnTo>
                  <a:lnTo>
                    <a:pt x="f612" y="f614"/>
                  </a:lnTo>
                  <a:lnTo>
                    <a:pt x="f611" y="f572"/>
                  </a:lnTo>
                  <a:lnTo>
                    <a:pt x="f609" y="f572"/>
                  </a:lnTo>
                  <a:lnTo>
                    <a:pt x="f615" y="f614"/>
                  </a:lnTo>
                  <a:lnTo>
                    <a:pt x="f615" y="f613"/>
                  </a:lnTo>
                  <a:lnTo>
                    <a:pt x="f609" y="f610"/>
                  </a:lnTo>
                  <a:close/>
                </a:path>
                <a:path w="6172200" h="1781175">
                  <a:moveTo>
                    <a:pt x="f616" y="f610"/>
                  </a:moveTo>
                  <a:lnTo>
                    <a:pt x="f617" y="f610"/>
                  </a:lnTo>
                  <a:lnTo>
                    <a:pt x="f618" y="f613"/>
                  </a:lnTo>
                  <a:lnTo>
                    <a:pt x="f618" y="f614"/>
                  </a:lnTo>
                  <a:lnTo>
                    <a:pt x="f617" y="f572"/>
                  </a:lnTo>
                  <a:lnTo>
                    <a:pt x="f616" y="f572"/>
                  </a:lnTo>
                  <a:lnTo>
                    <a:pt x="f619" y="f614"/>
                  </a:lnTo>
                  <a:lnTo>
                    <a:pt x="f619" y="f613"/>
                  </a:lnTo>
                  <a:lnTo>
                    <a:pt x="f616" y="f610"/>
                  </a:lnTo>
                  <a:close/>
                </a:path>
                <a:path w="6172200" h="1781175">
                  <a:moveTo>
                    <a:pt x="f620" y="f621"/>
                  </a:moveTo>
                  <a:lnTo>
                    <a:pt x="f622" y="f621"/>
                  </a:lnTo>
                  <a:lnTo>
                    <a:pt x="f623" y="f624"/>
                  </a:lnTo>
                  <a:lnTo>
                    <a:pt x="f623" y="f625"/>
                  </a:lnTo>
                  <a:lnTo>
                    <a:pt x="f622" y="f626"/>
                  </a:lnTo>
                  <a:lnTo>
                    <a:pt x="f620" y="f626"/>
                  </a:lnTo>
                  <a:lnTo>
                    <a:pt x="f627" y="f625"/>
                  </a:lnTo>
                  <a:lnTo>
                    <a:pt x="f627" y="f624"/>
                  </a:lnTo>
                  <a:lnTo>
                    <a:pt x="f620" y="f621"/>
                  </a:lnTo>
                  <a:close/>
                </a:path>
                <a:path w="6172200" h="1781175">
                  <a:moveTo>
                    <a:pt x="f628" y="f629"/>
                  </a:moveTo>
                  <a:lnTo>
                    <a:pt x="f630" y="f629"/>
                  </a:lnTo>
                  <a:lnTo>
                    <a:pt x="f631" y="f632"/>
                  </a:lnTo>
                  <a:lnTo>
                    <a:pt x="f631" y="f633"/>
                  </a:lnTo>
                  <a:lnTo>
                    <a:pt x="f630" y="f581"/>
                  </a:lnTo>
                  <a:lnTo>
                    <a:pt x="f628" y="f581"/>
                  </a:lnTo>
                  <a:lnTo>
                    <a:pt x="f634" y="f633"/>
                  </a:lnTo>
                  <a:lnTo>
                    <a:pt x="f634" y="f632"/>
                  </a:lnTo>
                  <a:lnTo>
                    <a:pt x="f628" y="f629"/>
                  </a:lnTo>
                  <a:close/>
                </a:path>
                <a:path w="6172200" h="1781175">
                  <a:moveTo>
                    <a:pt x="f635" y="f629"/>
                  </a:moveTo>
                  <a:lnTo>
                    <a:pt x="f636" y="f629"/>
                  </a:lnTo>
                  <a:lnTo>
                    <a:pt x="f637" y="f632"/>
                  </a:lnTo>
                  <a:lnTo>
                    <a:pt x="f637" y="f633"/>
                  </a:lnTo>
                  <a:lnTo>
                    <a:pt x="f636" y="f581"/>
                  </a:lnTo>
                  <a:lnTo>
                    <a:pt x="f635" y="f581"/>
                  </a:lnTo>
                  <a:lnTo>
                    <a:pt x="f638" y="f633"/>
                  </a:lnTo>
                  <a:lnTo>
                    <a:pt x="f638" y="f632"/>
                  </a:lnTo>
                  <a:lnTo>
                    <a:pt x="f635" y="f629"/>
                  </a:lnTo>
                  <a:close/>
                </a:path>
                <a:path w="6172200" h="1781175">
                  <a:moveTo>
                    <a:pt x="f639" y="f640"/>
                  </a:moveTo>
                  <a:lnTo>
                    <a:pt x="f641" y="f640"/>
                  </a:lnTo>
                  <a:lnTo>
                    <a:pt x="f642" y="f643"/>
                  </a:lnTo>
                  <a:lnTo>
                    <a:pt x="f642" y="f644"/>
                  </a:lnTo>
                  <a:lnTo>
                    <a:pt x="f641" y="f588"/>
                  </a:lnTo>
                  <a:lnTo>
                    <a:pt x="f639" y="f588"/>
                  </a:lnTo>
                  <a:lnTo>
                    <a:pt x="f645" y="f644"/>
                  </a:lnTo>
                  <a:lnTo>
                    <a:pt x="f645" y="f643"/>
                  </a:lnTo>
                  <a:lnTo>
                    <a:pt x="f639" y="f640"/>
                  </a:lnTo>
                  <a:close/>
                </a:path>
                <a:path w="6172200" h="1781175">
                  <a:moveTo>
                    <a:pt x="f646" y="f640"/>
                  </a:moveTo>
                  <a:lnTo>
                    <a:pt x="f647" y="f640"/>
                  </a:lnTo>
                  <a:lnTo>
                    <a:pt x="f648" y="f643"/>
                  </a:lnTo>
                  <a:lnTo>
                    <a:pt x="f648" y="f644"/>
                  </a:lnTo>
                  <a:lnTo>
                    <a:pt x="f647" y="f588"/>
                  </a:lnTo>
                  <a:lnTo>
                    <a:pt x="f646" y="f588"/>
                  </a:lnTo>
                  <a:lnTo>
                    <a:pt x="f649" y="f644"/>
                  </a:lnTo>
                  <a:lnTo>
                    <a:pt x="f649" y="f643"/>
                  </a:lnTo>
                  <a:lnTo>
                    <a:pt x="f646" y="f640"/>
                  </a:lnTo>
                  <a:close/>
                </a:path>
                <a:path w="6172200" h="1781175">
                  <a:moveTo>
                    <a:pt x="f650" y="f640"/>
                  </a:moveTo>
                  <a:lnTo>
                    <a:pt x="f651" y="f640"/>
                  </a:lnTo>
                  <a:lnTo>
                    <a:pt x="f652" y="f643"/>
                  </a:lnTo>
                  <a:lnTo>
                    <a:pt x="f652" y="f644"/>
                  </a:lnTo>
                  <a:lnTo>
                    <a:pt x="f651" y="f588"/>
                  </a:lnTo>
                  <a:lnTo>
                    <a:pt x="f650" y="f588"/>
                  </a:lnTo>
                  <a:lnTo>
                    <a:pt x="f653" y="f644"/>
                  </a:lnTo>
                  <a:lnTo>
                    <a:pt x="f653" y="f643"/>
                  </a:lnTo>
                  <a:lnTo>
                    <a:pt x="f650" y="f640"/>
                  </a:lnTo>
                  <a:close/>
                </a:path>
                <a:path w="6172200" h="1781175">
                  <a:moveTo>
                    <a:pt x="f654" y="f640"/>
                  </a:moveTo>
                  <a:lnTo>
                    <a:pt x="f655" y="f640"/>
                  </a:lnTo>
                  <a:lnTo>
                    <a:pt x="f344" y="f643"/>
                  </a:lnTo>
                  <a:lnTo>
                    <a:pt x="f344" y="f644"/>
                  </a:lnTo>
                  <a:lnTo>
                    <a:pt x="f655" y="f588"/>
                  </a:lnTo>
                  <a:lnTo>
                    <a:pt x="f654" y="f588"/>
                  </a:lnTo>
                  <a:lnTo>
                    <a:pt x="f656" y="f644"/>
                  </a:lnTo>
                  <a:lnTo>
                    <a:pt x="f656" y="f643"/>
                  </a:lnTo>
                  <a:lnTo>
                    <a:pt x="f654" y="f640"/>
                  </a:lnTo>
                  <a:close/>
                </a:path>
                <a:path w="6172200" h="1781175">
                  <a:moveTo>
                    <a:pt x="f657" y="f658"/>
                  </a:moveTo>
                  <a:lnTo>
                    <a:pt x="f659" y="f658"/>
                  </a:lnTo>
                  <a:lnTo>
                    <a:pt x="f660" y="f661"/>
                  </a:lnTo>
                  <a:lnTo>
                    <a:pt x="f660" y="f662"/>
                  </a:lnTo>
                  <a:lnTo>
                    <a:pt x="f659" y="f663"/>
                  </a:lnTo>
                  <a:lnTo>
                    <a:pt x="f657" y="f663"/>
                  </a:lnTo>
                  <a:lnTo>
                    <a:pt x="f664" y="f662"/>
                  </a:lnTo>
                  <a:lnTo>
                    <a:pt x="f664" y="f661"/>
                  </a:lnTo>
                  <a:lnTo>
                    <a:pt x="f657" y="f658"/>
                  </a:lnTo>
                  <a:close/>
                </a:path>
                <a:path w="6172200" h="1781175">
                  <a:moveTo>
                    <a:pt x="f665" y="f666"/>
                  </a:moveTo>
                  <a:lnTo>
                    <a:pt x="f667" y="f666"/>
                  </a:lnTo>
                  <a:lnTo>
                    <a:pt x="f668" y="f669"/>
                  </a:lnTo>
                  <a:lnTo>
                    <a:pt x="f668" y="f670"/>
                  </a:lnTo>
                  <a:lnTo>
                    <a:pt x="f667" y="f610"/>
                  </a:lnTo>
                  <a:lnTo>
                    <a:pt x="f665" y="f610"/>
                  </a:lnTo>
                  <a:lnTo>
                    <a:pt x="f671" y="f670"/>
                  </a:lnTo>
                  <a:lnTo>
                    <a:pt x="f671" y="f669"/>
                  </a:lnTo>
                  <a:lnTo>
                    <a:pt x="f665" y="f666"/>
                  </a:lnTo>
                  <a:close/>
                </a:path>
                <a:path w="6172200" h="1781175">
                  <a:moveTo>
                    <a:pt x="f672" y="f673"/>
                  </a:moveTo>
                  <a:lnTo>
                    <a:pt x="f674" y="f673"/>
                  </a:lnTo>
                  <a:lnTo>
                    <a:pt x="f675" y="f676"/>
                  </a:lnTo>
                  <a:lnTo>
                    <a:pt x="f675" y="f677"/>
                  </a:lnTo>
                  <a:lnTo>
                    <a:pt x="f674" y="f621"/>
                  </a:lnTo>
                  <a:lnTo>
                    <a:pt x="f672" y="f621"/>
                  </a:lnTo>
                  <a:lnTo>
                    <a:pt x="f678" y="f677"/>
                  </a:lnTo>
                  <a:lnTo>
                    <a:pt x="f678" y="f676"/>
                  </a:lnTo>
                  <a:lnTo>
                    <a:pt x="f672" y="f673"/>
                  </a:lnTo>
                  <a:close/>
                </a:path>
                <a:path w="6172200" h="1781175">
                  <a:moveTo>
                    <a:pt x="f679" y="f673"/>
                  </a:moveTo>
                  <a:lnTo>
                    <a:pt x="f680" y="f673"/>
                  </a:lnTo>
                  <a:lnTo>
                    <a:pt x="f681" y="f676"/>
                  </a:lnTo>
                  <a:lnTo>
                    <a:pt x="f681" y="f677"/>
                  </a:lnTo>
                  <a:lnTo>
                    <a:pt x="f680" y="f621"/>
                  </a:lnTo>
                  <a:lnTo>
                    <a:pt x="f679" y="f621"/>
                  </a:lnTo>
                  <a:lnTo>
                    <a:pt x="f682" y="f677"/>
                  </a:lnTo>
                  <a:lnTo>
                    <a:pt x="f682" y="f676"/>
                  </a:lnTo>
                  <a:lnTo>
                    <a:pt x="f679" y="f673"/>
                  </a:lnTo>
                  <a:close/>
                </a:path>
                <a:path w="6172200" h="1781175">
                  <a:moveTo>
                    <a:pt x="f683" y="f684"/>
                  </a:moveTo>
                  <a:lnTo>
                    <a:pt x="f685" y="f684"/>
                  </a:lnTo>
                  <a:lnTo>
                    <a:pt x="f686" y="f687"/>
                  </a:lnTo>
                  <a:lnTo>
                    <a:pt x="f686" y="f688"/>
                  </a:lnTo>
                  <a:lnTo>
                    <a:pt x="f685" y="f629"/>
                  </a:lnTo>
                  <a:lnTo>
                    <a:pt x="f683" y="f629"/>
                  </a:lnTo>
                  <a:lnTo>
                    <a:pt x="f689" y="f688"/>
                  </a:lnTo>
                  <a:lnTo>
                    <a:pt x="f689" y="f687"/>
                  </a:lnTo>
                  <a:lnTo>
                    <a:pt x="f683" y="f684"/>
                  </a:lnTo>
                  <a:close/>
                </a:path>
                <a:path w="6172200" h="1781175">
                  <a:moveTo>
                    <a:pt x="f690" y="f684"/>
                  </a:moveTo>
                  <a:lnTo>
                    <a:pt x="f691" y="f684"/>
                  </a:lnTo>
                  <a:lnTo>
                    <a:pt x="f340" y="f687"/>
                  </a:lnTo>
                  <a:lnTo>
                    <a:pt x="f340" y="f688"/>
                  </a:lnTo>
                  <a:lnTo>
                    <a:pt x="f691" y="f629"/>
                  </a:lnTo>
                  <a:lnTo>
                    <a:pt x="f690" y="f629"/>
                  </a:lnTo>
                  <a:lnTo>
                    <a:pt x="f15" y="f688"/>
                  </a:lnTo>
                  <a:lnTo>
                    <a:pt x="f15" y="f687"/>
                  </a:lnTo>
                  <a:lnTo>
                    <a:pt x="f690" y="f684"/>
                  </a:lnTo>
                  <a:close/>
                </a:path>
                <a:path w="6172200" h="1781175">
                  <a:moveTo>
                    <a:pt x="f692" y="f684"/>
                  </a:moveTo>
                  <a:lnTo>
                    <a:pt x="f693" y="f684"/>
                  </a:lnTo>
                  <a:lnTo>
                    <a:pt x="f694" y="f687"/>
                  </a:lnTo>
                  <a:lnTo>
                    <a:pt x="f694" y="f688"/>
                  </a:lnTo>
                  <a:lnTo>
                    <a:pt x="f693" y="f629"/>
                  </a:lnTo>
                  <a:lnTo>
                    <a:pt x="f692" y="f629"/>
                  </a:lnTo>
                  <a:lnTo>
                    <a:pt x="f695" y="f688"/>
                  </a:lnTo>
                  <a:lnTo>
                    <a:pt x="f695" y="f687"/>
                  </a:lnTo>
                  <a:lnTo>
                    <a:pt x="f692" y="f684"/>
                  </a:lnTo>
                  <a:close/>
                </a:path>
                <a:path w="6172200" h="1781175">
                  <a:moveTo>
                    <a:pt x="f696" y="f684"/>
                  </a:moveTo>
                  <a:lnTo>
                    <a:pt x="f697" y="f684"/>
                  </a:lnTo>
                  <a:lnTo>
                    <a:pt x="f356" y="f687"/>
                  </a:lnTo>
                  <a:lnTo>
                    <a:pt x="f356" y="f688"/>
                  </a:lnTo>
                  <a:lnTo>
                    <a:pt x="f697" y="f629"/>
                  </a:lnTo>
                  <a:lnTo>
                    <a:pt x="f696" y="f629"/>
                  </a:lnTo>
                  <a:lnTo>
                    <a:pt x="f698" y="f688"/>
                  </a:lnTo>
                  <a:lnTo>
                    <a:pt x="f698" y="f687"/>
                  </a:lnTo>
                  <a:lnTo>
                    <a:pt x="f696" y="f684"/>
                  </a:lnTo>
                  <a:close/>
                </a:path>
                <a:path w="6172200" h="1781175">
                  <a:moveTo>
                    <a:pt x="f699" y="f700"/>
                  </a:moveTo>
                  <a:lnTo>
                    <a:pt x="f701" y="f700"/>
                  </a:lnTo>
                  <a:lnTo>
                    <a:pt x="f306" y="f702"/>
                  </a:lnTo>
                  <a:lnTo>
                    <a:pt x="f306" y="f703"/>
                  </a:lnTo>
                  <a:lnTo>
                    <a:pt x="f701" y="f640"/>
                  </a:lnTo>
                  <a:lnTo>
                    <a:pt x="f699" y="f640"/>
                  </a:lnTo>
                  <a:lnTo>
                    <a:pt x="f519" y="f703"/>
                  </a:lnTo>
                  <a:lnTo>
                    <a:pt x="f519" y="f702"/>
                  </a:lnTo>
                  <a:lnTo>
                    <a:pt x="f699" y="f700"/>
                  </a:lnTo>
                  <a:close/>
                </a:path>
                <a:path w="6172200" h="1781175">
                  <a:moveTo>
                    <a:pt x="f704" y="f700"/>
                  </a:moveTo>
                  <a:lnTo>
                    <a:pt x="f705" y="f700"/>
                  </a:lnTo>
                  <a:lnTo>
                    <a:pt x="f706" y="f702"/>
                  </a:lnTo>
                  <a:lnTo>
                    <a:pt x="f706" y="f703"/>
                  </a:lnTo>
                  <a:lnTo>
                    <a:pt x="f705" y="f640"/>
                  </a:lnTo>
                  <a:lnTo>
                    <a:pt x="f704" y="f640"/>
                  </a:lnTo>
                  <a:lnTo>
                    <a:pt x="f707" y="f703"/>
                  </a:lnTo>
                  <a:lnTo>
                    <a:pt x="f707" y="f702"/>
                  </a:lnTo>
                  <a:lnTo>
                    <a:pt x="f704" y="f700"/>
                  </a:lnTo>
                  <a:close/>
                </a:path>
                <a:path w="6172200" h="1781175">
                  <a:moveTo>
                    <a:pt x="f708" y="f700"/>
                  </a:moveTo>
                  <a:lnTo>
                    <a:pt x="f709" y="f700"/>
                  </a:lnTo>
                  <a:lnTo>
                    <a:pt x="f511" y="f702"/>
                  </a:lnTo>
                  <a:lnTo>
                    <a:pt x="f511" y="f703"/>
                  </a:lnTo>
                  <a:lnTo>
                    <a:pt x="f709" y="f640"/>
                  </a:lnTo>
                  <a:lnTo>
                    <a:pt x="f708" y="f640"/>
                  </a:lnTo>
                  <a:lnTo>
                    <a:pt x="f710" y="f703"/>
                  </a:lnTo>
                  <a:lnTo>
                    <a:pt x="f710" y="f702"/>
                  </a:lnTo>
                  <a:lnTo>
                    <a:pt x="f708" y="f700"/>
                  </a:lnTo>
                  <a:close/>
                </a:path>
                <a:path w="6172200" h="1781175">
                  <a:moveTo>
                    <a:pt x="f711" y="f712"/>
                  </a:moveTo>
                  <a:lnTo>
                    <a:pt x="f713" y="f712"/>
                  </a:lnTo>
                  <a:lnTo>
                    <a:pt x="f714" y="f715"/>
                  </a:lnTo>
                  <a:lnTo>
                    <a:pt x="f714" y="f716"/>
                  </a:lnTo>
                  <a:lnTo>
                    <a:pt x="f713" y="f658"/>
                  </a:lnTo>
                  <a:lnTo>
                    <a:pt x="f711" y="f658"/>
                  </a:lnTo>
                  <a:lnTo>
                    <a:pt x="f717" y="f716"/>
                  </a:lnTo>
                  <a:lnTo>
                    <a:pt x="f717" y="f715"/>
                  </a:lnTo>
                  <a:lnTo>
                    <a:pt x="f711" y="f712"/>
                  </a:lnTo>
                  <a:close/>
                </a:path>
                <a:path w="6172200" h="1781175">
                  <a:moveTo>
                    <a:pt x="f718" y="f712"/>
                  </a:moveTo>
                  <a:lnTo>
                    <a:pt x="f719" y="f712"/>
                  </a:lnTo>
                  <a:lnTo>
                    <a:pt x="f720" y="f715"/>
                  </a:lnTo>
                  <a:lnTo>
                    <a:pt x="f720" y="f716"/>
                  </a:lnTo>
                  <a:lnTo>
                    <a:pt x="f719" y="f658"/>
                  </a:lnTo>
                  <a:lnTo>
                    <a:pt x="f718" y="f658"/>
                  </a:lnTo>
                  <a:lnTo>
                    <a:pt x="f528" y="f716"/>
                  </a:lnTo>
                  <a:lnTo>
                    <a:pt x="f528" y="f715"/>
                  </a:lnTo>
                  <a:lnTo>
                    <a:pt x="f718" y="f712"/>
                  </a:lnTo>
                  <a:close/>
                </a:path>
                <a:path w="6172200" h="1781175">
                  <a:moveTo>
                    <a:pt x="f721" y="f712"/>
                  </a:moveTo>
                  <a:lnTo>
                    <a:pt x="f722" y="f712"/>
                  </a:lnTo>
                  <a:lnTo>
                    <a:pt x="f723" y="f715"/>
                  </a:lnTo>
                  <a:lnTo>
                    <a:pt x="f723" y="f716"/>
                  </a:lnTo>
                  <a:lnTo>
                    <a:pt x="f722" y="f658"/>
                  </a:lnTo>
                  <a:lnTo>
                    <a:pt x="f721" y="f658"/>
                  </a:lnTo>
                  <a:lnTo>
                    <a:pt x="f570" y="f716"/>
                  </a:lnTo>
                  <a:lnTo>
                    <a:pt x="f570" y="f715"/>
                  </a:lnTo>
                  <a:lnTo>
                    <a:pt x="f721" y="f712"/>
                  </a:lnTo>
                  <a:close/>
                </a:path>
                <a:path w="6172200" h="1781175">
                  <a:moveTo>
                    <a:pt x="f724" y="f725"/>
                  </a:moveTo>
                  <a:lnTo>
                    <a:pt x="f726" y="f725"/>
                  </a:lnTo>
                  <a:lnTo>
                    <a:pt x="f727" y="f728"/>
                  </a:lnTo>
                  <a:lnTo>
                    <a:pt x="f727" y="f729"/>
                  </a:lnTo>
                  <a:lnTo>
                    <a:pt x="f726" y="f730"/>
                  </a:lnTo>
                  <a:lnTo>
                    <a:pt x="f724" y="f730"/>
                  </a:lnTo>
                  <a:lnTo>
                    <a:pt x="f731" y="f729"/>
                  </a:lnTo>
                  <a:lnTo>
                    <a:pt x="f731" y="f728"/>
                  </a:lnTo>
                  <a:lnTo>
                    <a:pt x="f724" y="f725"/>
                  </a:lnTo>
                  <a:close/>
                </a:path>
                <a:path w="6172200" h="1781175">
                  <a:moveTo>
                    <a:pt x="f732" y="f733"/>
                  </a:moveTo>
                  <a:lnTo>
                    <a:pt x="f734" y="f733"/>
                  </a:lnTo>
                  <a:lnTo>
                    <a:pt x="f735" y="f736"/>
                  </a:lnTo>
                  <a:lnTo>
                    <a:pt x="f735" y="f737"/>
                  </a:lnTo>
                  <a:lnTo>
                    <a:pt x="f734" y="f666"/>
                  </a:lnTo>
                  <a:lnTo>
                    <a:pt x="f732" y="f666"/>
                  </a:lnTo>
                  <a:lnTo>
                    <a:pt x="f738" y="f737"/>
                  </a:lnTo>
                  <a:lnTo>
                    <a:pt x="f738" y="f736"/>
                  </a:lnTo>
                  <a:lnTo>
                    <a:pt x="f732" y="f733"/>
                  </a:lnTo>
                  <a:close/>
                </a:path>
                <a:path w="6172200" h="1781175">
                  <a:moveTo>
                    <a:pt x="f739" y="f733"/>
                  </a:moveTo>
                  <a:lnTo>
                    <a:pt x="f740" y="f733"/>
                  </a:lnTo>
                  <a:lnTo>
                    <a:pt x="f291" y="f736"/>
                  </a:lnTo>
                  <a:lnTo>
                    <a:pt x="f291" y="f737"/>
                  </a:lnTo>
                  <a:lnTo>
                    <a:pt x="f740" y="f666"/>
                  </a:lnTo>
                  <a:lnTo>
                    <a:pt x="f739" y="f666"/>
                  </a:lnTo>
                  <a:lnTo>
                    <a:pt x="f741" y="f737"/>
                  </a:lnTo>
                  <a:lnTo>
                    <a:pt x="f741" y="f736"/>
                  </a:lnTo>
                  <a:lnTo>
                    <a:pt x="f739" y="f733"/>
                  </a:lnTo>
                  <a:close/>
                </a:path>
                <a:path w="6172200" h="1781175">
                  <a:moveTo>
                    <a:pt x="f742" y="f733"/>
                  </a:moveTo>
                  <a:lnTo>
                    <a:pt x="f743" y="f733"/>
                  </a:lnTo>
                  <a:lnTo>
                    <a:pt x="f744" y="f736"/>
                  </a:lnTo>
                  <a:lnTo>
                    <a:pt x="f744" y="f737"/>
                  </a:lnTo>
                  <a:lnTo>
                    <a:pt x="f743" y="f666"/>
                  </a:lnTo>
                  <a:lnTo>
                    <a:pt x="f742" y="f666"/>
                  </a:lnTo>
                  <a:lnTo>
                    <a:pt x="f745" y="f737"/>
                  </a:lnTo>
                  <a:lnTo>
                    <a:pt x="f745" y="f736"/>
                  </a:lnTo>
                  <a:lnTo>
                    <a:pt x="f742" y="f733"/>
                  </a:lnTo>
                  <a:close/>
                </a:path>
                <a:path w="6172200" h="1781175">
                  <a:moveTo>
                    <a:pt x="f746" y="f747"/>
                  </a:moveTo>
                  <a:lnTo>
                    <a:pt x="f748" y="f747"/>
                  </a:lnTo>
                  <a:lnTo>
                    <a:pt x="f749" y="f750"/>
                  </a:lnTo>
                  <a:lnTo>
                    <a:pt x="f749" y="f751"/>
                  </a:lnTo>
                  <a:lnTo>
                    <a:pt x="f748" y="f673"/>
                  </a:lnTo>
                  <a:lnTo>
                    <a:pt x="f746" y="f673"/>
                  </a:lnTo>
                  <a:lnTo>
                    <a:pt x="f752" y="f751"/>
                  </a:lnTo>
                  <a:lnTo>
                    <a:pt x="f752" y="f750"/>
                  </a:lnTo>
                  <a:lnTo>
                    <a:pt x="f746" y="f747"/>
                  </a:lnTo>
                  <a:close/>
                </a:path>
                <a:path w="6172200" h="1781175">
                  <a:moveTo>
                    <a:pt x="f578" y="f747"/>
                  </a:moveTo>
                  <a:lnTo>
                    <a:pt x="f579" y="f747"/>
                  </a:lnTo>
                  <a:lnTo>
                    <a:pt x="f206" y="f750"/>
                  </a:lnTo>
                  <a:lnTo>
                    <a:pt x="f206" y="f751"/>
                  </a:lnTo>
                  <a:lnTo>
                    <a:pt x="f579" y="f673"/>
                  </a:lnTo>
                  <a:lnTo>
                    <a:pt x="f578" y="f673"/>
                  </a:lnTo>
                  <a:lnTo>
                    <a:pt x="f580" y="f751"/>
                  </a:lnTo>
                  <a:lnTo>
                    <a:pt x="f580" y="f750"/>
                  </a:lnTo>
                  <a:lnTo>
                    <a:pt x="f578" y="f747"/>
                  </a:lnTo>
                  <a:close/>
                </a:path>
                <a:path w="6172200" h="1781175">
                  <a:moveTo>
                    <a:pt x="f753" y="f754"/>
                  </a:moveTo>
                  <a:lnTo>
                    <a:pt x="f755" y="f754"/>
                  </a:lnTo>
                  <a:lnTo>
                    <a:pt x="f756" y="f757"/>
                  </a:lnTo>
                  <a:lnTo>
                    <a:pt x="f756" y="f758"/>
                  </a:lnTo>
                  <a:lnTo>
                    <a:pt x="f755" y="f684"/>
                  </a:lnTo>
                  <a:lnTo>
                    <a:pt x="f753" y="f684"/>
                  </a:lnTo>
                  <a:lnTo>
                    <a:pt x="f759" y="f758"/>
                  </a:lnTo>
                  <a:lnTo>
                    <a:pt x="f759" y="f757"/>
                  </a:lnTo>
                  <a:lnTo>
                    <a:pt x="f753" y="f754"/>
                  </a:lnTo>
                  <a:close/>
                </a:path>
                <a:path w="6172200" h="1781175">
                  <a:moveTo>
                    <a:pt x="f760" y="f754"/>
                  </a:moveTo>
                  <a:lnTo>
                    <a:pt x="f761" y="f754"/>
                  </a:lnTo>
                  <a:lnTo>
                    <a:pt x="f762" y="f757"/>
                  </a:lnTo>
                  <a:lnTo>
                    <a:pt x="f762" y="f758"/>
                  </a:lnTo>
                  <a:lnTo>
                    <a:pt x="f761" y="f684"/>
                  </a:lnTo>
                  <a:lnTo>
                    <a:pt x="f760" y="f684"/>
                  </a:lnTo>
                  <a:lnTo>
                    <a:pt x="f763" y="f758"/>
                  </a:lnTo>
                  <a:lnTo>
                    <a:pt x="f763" y="f757"/>
                  </a:lnTo>
                  <a:lnTo>
                    <a:pt x="f760" y="f754"/>
                  </a:lnTo>
                  <a:close/>
                </a:path>
                <a:path w="6172200" h="1781175">
                  <a:moveTo>
                    <a:pt x="f764" y="f754"/>
                  </a:moveTo>
                  <a:lnTo>
                    <a:pt x="f765" y="f754"/>
                  </a:lnTo>
                  <a:lnTo>
                    <a:pt x="f559" y="f757"/>
                  </a:lnTo>
                  <a:lnTo>
                    <a:pt x="f559" y="f758"/>
                  </a:lnTo>
                  <a:lnTo>
                    <a:pt x="f765" y="f684"/>
                  </a:lnTo>
                  <a:lnTo>
                    <a:pt x="f764" y="f684"/>
                  </a:lnTo>
                  <a:lnTo>
                    <a:pt x="f766" y="f758"/>
                  </a:lnTo>
                  <a:lnTo>
                    <a:pt x="f766" y="f757"/>
                  </a:lnTo>
                  <a:lnTo>
                    <a:pt x="f764" y="f754"/>
                  </a:lnTo>
                  <a:close/>
                </a:path>
                <a:path w="6172200" h="1781175">
                  <a:moveTo>
                    <a:pt x="f767" y="f754"/>
                  </a:moveTo>
                  <a:lnTo>
                    <a:pt x="f768" y="f754"/>
                  </a:lnTo>
                  <a:lnTo>
                    <a:pt x="f769" y="f757"/>
                  </a:lnTo>
                  <a:lnTo>
                    <a:pt x="f769" y="f758"/>
                  </a:lnTo>
                  <a:lnTo>
                    <a:pt x="f768" y="f684"/>
                  </a:lnTo>
                  <a:lnTo>
                    <a:pt x="f767" y="f684"/>
                  </a:lnTo>
                  <a:lnTo>
                    <a:pt x="f770" y="f758"/>
                  </a:lnTo>
                  <a:lnTo>
                    <a:pt x="f770" y="f757"/>
                  </a:lnTo>
                  <a:lnTo>
                    <a:pt x="f767" y="f754"/>
                  </a:lnTo>
                  <a:close/>
                </a:path>
                <a:path w="6172200" h="1781175">
                  <a:moveTo>
                    <a:pt x="f771" y="f772"/>
                  </a:moveTo>
                  <a:lnTo>
                    <a:pt x="f773" y="f772"/>
                  </a:lnTo>
                  <a:lnTo>
                    <a:pt x="f774" y="f775"/>
                  </a:lnTo>
                  <a:lnTo>
                    <a:pt x="f774" y="f776"/>
                  </a:lnTo>
                  <a:lnTo>
                    <a:pt x="f773" y="f700"/>
                  </a:lnTo>
                  <a:lnTo>
                    <a:pt x="f771" y="f700"/>
                  </a:lnTo>
                  <a:lnTo>
                    <a:pt x="f777" y="f776"/>
                  </a:lnTo>
                  <a:lnTo>
                    <a:pt x="f777" y="f775"/>
                  </a:lnTo>
                  <a:lnTo>
                    <a:pt x="f771" y="f772"/>
                  </a:lnTo>
                  <a:close/>
                </a:path>
                <a:path w="6172200" h="1781175">
                  <a:moveTo>
                    <a:pt x="f778" y="f779"/>
                  </a:moveTo>
                  <a:lnTo>
                    <a:pt x="f780" y="f779"/>
                  </a:lnTo>
                  <a:lnTo>
                    <a:pt x="f287" y="f781"/>
                  </a:lnTo>
                  <a:lnTo>
                    <a:pt x="f287" y="f782"/>
                  </a:lnTo>
                  <a:lnTo>
                    <a:pt x="f780" y="f747"/>
                  </a:lnTo>
                  <a:lnTo>
                    <a:pt x="f778" y="f747"/>
                  </a:lnTo>
                  <a:lnTo>
                    <a:pt x="f68" y="f782"/>
                  </a:lnTo>
                  <a:lnTo>
                    <a:pt x="f68" y="f781"/>
                  </a:lnTo>
                  <a:lnTo>
                    <a:pt x="f778" y="f779"/>
                  </a:lnTo>
                  <a:close/>
                </a:path>
                <a:path w="6172200" h="1781175">
                  <a:moveTo>
                    <a:pt x="f783" y="f779"/>
                  </a:moveTo>
                  <a:lnTo>
                    <a:pt x="f784" y="f779"/>
                  </a:lnTo>
                  <a:lnTo>
                    <a:pt x="f785" y="f781"/>
                  </a:lnTo>
                  <a:lnTo>
                    <a:pt x="f785" y="f782"/>
                  </a:lnTo>
                  <a:lnTo>
                    <a:pt x="f784" y="f747"/>
                  </a:lnTo>
                  <a:lnTo>
                    <a:pt x="f783" y="f747"/>
                  </a:lnTo>
                  <a:lnTo>
                    <a:pt x="f786" y="f782"/>
                  </a:lnTo>
                  <a:lnTo>
                    <a:pt x="f786" y="f781"/>
                  </a:lnTo>
                  <a:lnTo>
                    <a:pt x="f783" y="f779"/>
                  </a:lnTo>
                  <a:close/>
                </a:path>
                <a:path w="6172200" h="1781175">
                  <a:moveTo>
                    <a:pt x="f787" y="f779"/>
                  </a:moveTo>
                  <a:lnTo>
                    <a:pt x="f788" y="f779"/>
                  </a:lnTo>
                  <a:lnTo>
                    <a:pt x="f586" y="f781"/>
                  </a:lnTo>
                  <a:lnTo>
                    <a:pt x="f586" y="f782"/>
                  </a:lnTo>
                  <a:lnTo>
                    <a:pt x="f788" y="f747"/>
                  </a:lnTo>
                  <a:lnTo>
                    <a:pt x="f787" y="f747"/>
                  </a:lnTo>
                  <a:lnTo>
                    <a:pt x="f360" y="f782"/>
                  </a:lnTo>
                  <a:lnTo>
                    <a:pt x="f360" y="f781"/>
                  </a:lnTo>
                  <a:lnTo>
                    <a:pt x="f787" y="f779"/>
                  </a:lnTo>
                  <a:close/>
                </a:path>
                <a:path w="6172200" h="1781175">
                  <a:moveTo>
                    <a:pt x="f789" y="f790"/>
                  </a:moveTo>
                  <a:lnTo>
                    <a:pt x="f791" y="f790"/>
                  </a:lnTo>
                  <a:lnTo>
                    <a:pt x="f792" y="f793"/>
                  </a:lnTo>
                  <a:lnTo>
                    <a:pt x="f792" y="f794"/>
                  </a:lnTo>
                  <a:lnTo>
                    <a:pt x="f791" y="f754"/>
                  </a:lnTo>
                  <a:lnTo>
                    <a:pt x="f789" y="f754"/>
                  </a:lnTo>
                  <a:lnTo>
                    <a:pt x="f795" y="f794"/>
                  </a:lnTo>
                  <a:lnTo>
                    <a:pt x="f795" y="f793"/>
                  </a:lnTo>
                  <a:lnTo>
                    <a:pt x="f789" y="f790"/>
                  </a:lnTo>
                  <a:close/>
                </a:path>
                <a:path w="6172200" h="1781175">
                  <a:moveTo>
                    <a:pt x="f434" y="f790"/>
                  </a:moveTo>
                  <a:lnTo>
                    <a:pt x="f435" y="f790"/>
                  </a:lnTo>
                  <a:lnTo>
                    <a:pt x="f436" y="f793"/>
                  </a:lnTo>
                  <a:lnTo>
                    <a:pt x="f436" y="f794"/>
                  </a:lnTo>
                  <a:lnTo>
                    <a:pt x="f435" y="f754"/>
                  </a:lnTo>
                  <a:lnTo>
                    <a:pt x="f434" y="f754"/>
                  </a:lnTo>
                  <a:lnTo>
                    <a:pt x="f95" y="f794"/>
                  </a:lnTo>
                  <a:lnTo>
                    <a:pt x="f95" y="f793"/>
                  </a:lnTo>
                  <a:lnTo>
                    <a:pt x="f434" y="f790"/>
                  </a:lnTo>
                  <a:close/>
                </a:path>
                <a:path w="6172200" h="1781175">
                  <a:moveTo>
                    <a:pt x="f796" y="f790"/>
                  </a:moveTo>
                  <a:lnTo>
                    <a:pt x="f797" y="f790"/>
                  </a:lnTo>
                  <a:lnTo>
                    <a:pt x="f798" y="f793"/>
                  </a:lnTo>
                  <a:lnTo>
                    <a:pt x="f798" y="f794"/>
                  </a:lnTo>
                  <a:lnTo>
                    <a:pt x="f797" y="f754"/>
                  </a:lnTo>
                  <a:lnTo>
                    <a:pt x="f796" y="f754"/>
                  </a:lnTo>
                  <a:lnTo>
                    <a:pt x="f799" y="f794"/>
                  </a:lnTo>
                  <a:lnTo>
                    <a:pt x="f799" y="f793"/>
                  </a:lnTo>
                  <a:lnTo>
                    <a:pt x="f796" y="f790"/>
                  </a:lnTo>
                  <a:close/>
                </a:path>
                <a:path w="6172200" h="1781175">
                  <a:moveTo>
                    <a:pt x="f800" y="f790"/>
                  </a:moveTo>
                  <a:lnTo>
                    <a:pt x="f801" y="f790"/>
                  </a:lnTo>
                  <a:lnTo>
                    <a:pt x="f802" y="f793"/>
                  </a:lnTo>
                  <a:lnTo>
                    <a:pt x="f802" y="f794"/>
                  </a:lnTo>
                  <a:lnTo>
                    <a:pt x="f801" y="f754"/>
                  </a:lnTo>
                  <a:lnTo>
                    <a:pt x="f800" y="f754"/>
                  </a:lnTo>
                  <a:lnTo>
                    <a:pt x="f803" y="f794"/>
                  </a:lnTo>
                  <a:lnTo>
                    <a:pt x="f803" y="f793"/>
                  </a:lnTo>
                  <a:lnTo>
                    <a:pt x="f800" y="f790"/>
                  </a:lnTo>
                  <a:close/>
                </a:path>
                <a:path w="6172200" h="1781175">
                  <a:moveTo>
                    <a:pt x="f804" y="f790"/>
                  </a:moveTo>
                  <a:lnTo>
                    <a:pt x="f805" y="f790"/>
                  </a:lnTo>
                  <a:lnTo>
                    <a:pt x="f806" y="f793"/>
                  </a:lnTo>
                  <a:lnTo>
                    <a:pt x="f806" y="f794"/>
                  </a:lnTo>
                  <a:lnTo>
                    <a:pt x="f805" y="f754"/>
                  </a:lnTo>
                  <a:lnTo>
                    <a:pt x="f804" y="f754"/>
                  </a:lnTo>
                  <a:lnTo>
                    <a:pt x="f807" y="f794"/>
                  </a:lnTo>
                  <a:lnTo>
                    <a:pt x="f807" y="f793"/>
                  </a:lnTo>
                  <a:lnTo>
                    <a:pt x="f804" y="f790"/>
                  </a:lnTo>
                  <a:close/>
                </a:path>
                <a:path w="6172200" h="1781175">
                  <a:moveTo>
                    <a:pt x="f598" y="f808"/>
                  </a:moveTo>
                  <a:lnTo>
                    <a:pt x="f599" y="f808"/>
                  </a:lnTo>
                  <a:lnTo>
                    <a:pt x="f600" y="f809"/>
                  </a:lnTo>
                  <a:lnTo>
                    <a:pt x="f600" y="f810"/>
                  </a:lnTo>
                  <a:lnTo>
                    <a:pt x="f599" y="f811"/>
                  </a:lnTo>
                  <a:lnTo>
                    <a:pt x="f598" y="f811"/>
                  </a:lnTo>
                  <a:lnTo>
                    <a:pt x="f601" y="f810"/>
                  </a:lnTo>
                  <a:lnTo>
                    <a:pt x="f601" y="f809"/>
                  </a:lnTo>
                  <a:lnTo>
                    <a:pt x="f598" y="f808"/>
                  </a:lnTo>
                  <a:close/>
                </a:path>
                <a:path w="6172200" h="1781175">
                  <a:moveTo>
                    <a:pt x="f812" y="f808"/>
                  </a:moveTo>
                  <a:lnTo>
                    <a:pt x="f813" y="f808"/>
                  </a:lnTo>
                  <a:lnTo>
                    <a:pt x="f814" y="f809"/>
                  </a:lnTo>
                  <a:lnTo>
                    <a:pt x="f814" y="f810"/>
                  </a:lnTo>
                  <a:lnTo>
                    <a:pt x="f813" y="f811"/>
                  </a:lnTo>
                  <a:lnTo>
                    <a:pt x="f812" y="f811"/>
                  </a:lnTo>
                  <a:lnTo>
                    <a:pt x="f815" y="f810"/>
                  </a:lnTo>
                  <a:lnTo>
                    <a:pt x="f815" y="f809"/>
                  </a:lnTo>
                  <a:lnTo>
                    <a:pt x="f812" y="f808"/>
                  </a:lnTo>
                  <a:close/>
                </a:path>
                <a:path w="6172200" h="1781175">
                  <a:moveTo>
                    <a:pt x="f816" y="f817"/>
                  </a:moveTo>
                  <a:lnTo>
                    <a:pt x="f818" y="f817"/>
                  </a:lnTo>
                  <a:lnTo>
                    <a:pt x="f819" y="f820"/>
                  </a:lnTo>
                  <a:lnTo>
                    <a:pt x="f819" y="f821"/>
                  </a:lnTo>
                  <a:lnTo>
                    <a:pt x="f818" y="f822"/>
                  </a:lnTo>
                  <a:lnTo>
                    <a:pt x="f816" y="f822"/>
                  </a:lnTo>
                  <a:lnTo>
                    <a:pt x="f823" y="f821"/>
                  </a:lnTo>
                  <a:lnTo>
                    <a:pt x="f823" y="f820"/>
                  </a:lnTo>
                  <a:lnTo>
                    <a:pt x="f816" y="f817"/>
                  </a:lnTo>
                  <a:close/>
                </a:path>
                <a:path w="6172200" h="1781175">
                  <a:moveTo>
                    <a:pt x="f824" y="f825"/>
                  </a:moveTo>
                  <a:lnTo>
                    <a:pt x="f826" y="f825"/>
                  </a:lnTo>
                  <a:lnTo>
                    <a:pt x="f827" y="f828"/>
                  </a:lnTo>
                  <a:lnTo>
                    <a:pt x="f827" y="f829"/>
                  </a:lnTo>
                  <a:lnTo>
                    <a:pt x="f826" y="f830"/>
                  </a:lnTo>
                  <a:lnTo>
                    <a:pt x="f824" y="f830"/>
                  </a:lnTo>
                  <a:lnTo>
                    <a:pt x="f831" y="f829"/>
                  </a:lnTo>
                  <a:lnTo>
                    <a:pt x="f831" y="f828"/>
                  </a:lnTo>
                  <a:lnTo>
                    <a:pt x="f824" y="f825"/>
                  </a:lnTo>
                  <a:close/>
                </a:path>
                <a:path w="6172200" h="1781175">
                  <a:moveTo>
                    <a:pt x="f277" y="f825"/>
                  </a:moveTo>
                  <a:lnTo>
                    <a:pt x="f278" y="f825"/>
                  </a:lnTo>
                  <a:lnTo>
                    <a:pt x="f279" y="f828"/>
                  </a:lnTo>
                  <a:lnTo>
                    <a:pt x="f279" y="f829"/>
                  </a:lnTo>
                  <a:lnTo>
                    <a:pt x="f278" y="f830"/>
                  </a:lnTo>
                  <a:lnTo>
                    <a:pt x="f277" y="f830"/>
                  </a:lnTo>
                  <a:lnTo>
                    <a:pt x="f280" y="f829"/>
                  </a:lnTo>
                  <a:lnTo>
                    <a:pt x="f280" y="f828"/>
                  </a:lnTo>
                  <a:lnTo>
                    <a:pt x="f277" y="f825"/>
                  </a:lnTo>
                  <a:close/>
                </a:path>
                <a:path w="6172200" h="1781175">
                  <a:moveTo>
                    <a:pt x="f832" y="f825"/>
                  </a:moveTo>
                  <a:lnTo>
                    <a:pt x="f833" y="f825"/>
                  </a:lnTo>
                  <a:lnTo>
                    <a:pt x="f834" y="f828"/>
                  </a:lnTo>
                  <a:lnTo>
                    <a:pt x="f834" y="f829"/>
                  </a:lnTo>
                  <a:lnTo>
                    <a:pt x="f833" y="f830"/>
                  </a:lnTo>
                  <a:lnTo>
                    <a:pt x="f832" y="f830"/>
                  </a:lnTo>
                  <a:lnTo>
                    <a:pt x="f835" y="f829"/>
                  </a:lnTo>
                  <a:lnTo>
                    <a:pt x="f835" y="f828"/>
                  </a:lnTo>
                  <a:lnTo>
                    <a:pt x="f832" y="f825"/>
                  </a:lnTo>
                  <a:close/>
                </a:path>
                <a:path w="6172200" h="1781175">
                  <a:moveTo>
                    <a:pt x="f836" y="f837"/>
                  </a:moveTo>
                  <a:lnTo>
                    <a:pt x="f838" y="f837"/>
                  </a:lnTo>
                  <a:lnTo>
                    <a:pt x="f839" y="f840"/>
                  </a:lnTo>
                  <a:lnTo>
                    <a:pt x="f839" y="f841"/>
                  </a:lnTo>
                  <a:lnTo>
                    <a:pt x="f838" y="f779"/>
                  </a:lnTo>
                  <a:lnTo>
                    <a:pt x="f836" y="f779"/>
                  </a:lnTo>
                  <a:lnTo>
                    <a:pt x="f842" y="f841"/>
                  </a:lnTo>
                  <a:lnTo>
                    <a:pt x="f842" y="f840"/>
                  </a:lnTo>
                  <a:lnTo>
                    <a:pt x="f836" y="f837"/>
                  </a:lnTo>
                  <a:close/>
                </a:path>
                <a:path w="6172200" h="1781175">
                  <a:moveTo>
                    <a:pt x="f843" y="f844"/>
                  </a:moveTo>
                  <a:lnTo>
                    <a:pt x="f845" y="f844"/>
                  </a:lnTo>
                  <a:lnTo>
                    <a:pt x="f846" y="f847"/>
                  </a:lnTo>
                  <a:lnTo>
                    <a:pt x="f846" y="f848"/>
                  </a:lnTo>
                  <a:lnTo>
                    <a:pt x="f845" y="f849"/>
                  </a:lnTo>
                  <a:lnTo>
                    <a:pt x="f843" y="f849"/>
                  </a:lnTo>
                  <a:lnTo>
                    <a:pt x="f850" y="f848"/>
                  </a:lnTo>
                  <a:lnTo>
                    <a:pt x="f850" y="f847"/>
                  </a:lnTo>
                  <a:lnTo>
                    <a:pt x="f843" y="f844"/>
                  </a:lnTo>
                  <a:close/>
                </a:path>
                <a:path w="6172200" h="1781175">
                  <a:moveTo>
                    <a:pt x="f851" y="f844"/>
                  </a:moveTo>
                  <a:lnTo>
                    <a:pt x="f852" y="f844"/>
                  </a:lnTo>
                  <a:lnTo>
                    <a:pt x="f853" y="f847"/>
                  </a:lnTo>
                  <a:lnTo>
                    <a:pt x="f853" y="f848"/>
                  </a:lnTo>
                  <a:lnTo>
                    <a:pt x="f852" y="f849"/>
                  </a:lnTo>
                  <a:lnTo>
                    <a:pt x="f851" y="f849"/>
                  </a:lnTo>
                  <a:lnTo>
                    <a:pt x="f854" y="f848"/>
                  </a:lnTo>
                  <a:lnTo>
                    <a:pt x="f854" y="f847"/>
                  </a:lnTo>
                  <a:lnTo>
                    <a:pt x="f851" y="f844"/>
                  </a:lnTo>
                  <a:close/>
                </a:path>
                <a:path w="6172200" h="1781175">
                  <a:moveTo>
                    <a:pt x="f855" y="f856"/>
                  </a:moveTo>
                  <a:lnTo>
                    <a:pt x="f857" y="f856"/>
                  </a:lnTo>
                  <a:lnTo>
                    <a:pt x="f858" y="f859"/>
                  </a:lnTo>
                  <a:lnTo>
                    <a:pt x="f858" y="f860"/>
                  </a:lnTo>
                  <a:lnTo>
                    <a:pt x="f857" y="f808"/>
                  </a:lnTo>
                  <a:lnTo>
                    <a:pt x="f855" y="f808"/>
                  </a:lnTo>
                  <a:lnTo>
                    <a:pt x="f861" y="f860"/>
                  </a:lnTo>
                  <a:lnTo>
                    <a:pt x="f861" y="f859"/>
                  </a:lnTo>
                  <a:lnTo>
                    <a:pt x="f855" y="f856"/>
                  </a:lnTo>
                  <a:close/>
                </a:path>
                <a:path w="6172200" h="1781175">
                  <a:moveTo>
                    <a:pt x="f862" y="f856"/>
                  </a:moveTo>
                  <a:lnTo>
                    <a:pt x="f863" y="f856"/>
                  </a:lnTo>
                  <a:lnTo>
                    <a:pt x="f864" y="f859"/>
                  </a:lnTo>
                  <a:lnTo>
                    <a:pt x="f864" y="f860"/>
                  </a:lnTo>
                  <a:lnTo>
                    <a:pt x="f863" y="f808"/>
                  </a:lnTo>
                  <a:lnTo>
                    <a:pt x="f862" y="f808"/>
                  </a:lnTo>
                  <a:lnTo>
                    <a:pt x="f865" y="f860"/>
                  </a:lnTo>
                  <a:lnTo>
                    <a:pt x="f865" y="f859"/>
                  </a:lnTo>
                  <a:lnTo>
                    <a:pt x="f862" y="f856"/>
                  </a:lnTo>
                  <a:close/>
                </a:path>
                <a:path w="6172200" h="1781175">
                  <a:moveTo>
                    <a:pt x="f866" y="f867"/>
                  </a:moveTo>
                  <a:lnTo>
                    <a:pt x="f868" y="f867"/>
                  </a:lnTo>
                  <a:lnTo>
                    <a:pt x="f869" y="f870"/>
                  </a:lnTo>
                  <a:lnTo>
                    <a:pt x="f869" y="f871"/>
                  </a:lnTo>
                  <a:lnTo>
                    <a:pt x="f868" y="f817"/>
                  </a:lnTo>
                  <a:lnTo>
                    <a:pt x="f866" y="f817"/>
                  </a:lnTo>
                  <a:lnTo>
                    <a:pt x="f872" y="f871"/>
                  </a:lnTo>
                  <a:lnTo>
                    <a:pt x="f872" y="f870"/>
                  </a:lnTo>
                  <a:lnTo>
                    <a:pt x="f866" y="f867"/>
                  </a:lnTo>
                  <a:close/>
                </a:path>
                <a:path w="6172200" h="1781175">
                  <a:moveTo>
                    <a:pt x="f873" y="f874"/>
                  </a:moveTo>
                  <a:lnTo>
                    <a:pt x="f875" y="f874"/>
                  </a:lnTo>
                  <a:lnTo>
                    <a:pt x="f876" y="f877"/>
                  </a:lnTo>
                  <a:lnTo>
                    <a:pt x="f876" y="f878"/>
                  </a:lnTo>
                  <a:lnTo>
                    <a:pt x="f875" y="f825"/>
                  </a:lnTo>
                  <a:lnTo>
                    <a:pt x="f873" y="f825"/>
                  </a:lnTo>
                  <a:lnTo>
                    <a:pt x="f879" y="f878"/>
                  </a:lnTo>
                  <a:lnTo>
                    <a:pt x="f879" y="f877"/>
                  </a:lnTo>
                  <a:lnTo>
                    <a:pt x="f873" y="f874"/>
                  </a:lnTo>
                  <a:close/>
                </a:path>
                <a:path w="6172200" h="1781175">
                  <a:moveTo>
                    <a:pt x="f880" y="f881"/>
                  </a:moveTo>
                  <a:lnTo>
                    <a:pt x="f882" y="f881"/>
                  </a:lnTo>
                  <a:lnTo>
                    <a:pt x="f883" y="f884"/>
                  </a:lnTo>
                  <a:lnTo>
                    <a:pt x="f883" y="f885"/>
                  </a:lnTo>
                  <a:lnTo>
                    <a:pt x="f882" y="f844"/>
                  </a:lnTo>
                  <a:lnTo>
                    <a:pt x="f880" y="f844"/>
                  </a:lnTo>
                  <a:lnTo>
                    <a:pt x="f886" y="f885"/>
                  </a:lnTo>
                  <a:lnTo>
                    <a:pt x="f886" y="f884"/>
                  </a:lnTo>
                  <a:lnTo>
                    <a:pt x="f880" y="f881"/>
                  </a:lnTo>
                  <a:close/>
                </a:path>
                <a:path w="6172200" h="1781175">
                  <a:moveTo>
                    <a:pt x="f887" y="f888"/>
                  </a:moveTo>
                  <a:lnTo>
                    <a:pt x="f889" y="f888"/>
                  </a:lnTo>
                  <a:lnTo>
                    <a:pt x="f890" y="f891"/>
                  </a:lnTo>
                  <a:lnTo>
                    <a:pt x="f890" y="f892"/>
                  </a:lnTo>
                  <a:lnTo>
                    <a:pt x="f889" y="f893"/>
                  </a:lnTo>
                  <a:lnTo>
                    <a:pt x="f887" y="f893"/>
                  </a:lnTo>
                  <a:lnTo>
                    <a:pt x="f894" y="f892"/>
                  </a:lnTo>
                  <a:lnTo>
                    <a:pt x="f894" y="f891"/>
                  </a:lnTo>
                  <a:lnTo>
                    <a:pt x="f887" y="f888"/>
                  </a:lnTo>
                  <a:close/>
                </a:path>
                <a:path w="6172200" h="1781175">
                  <a:moveTo>
                    <a:pt x="f895" y="f888"/>
                  </a:moveTo>
                  <a:lnTo>
                    <a:pt x="f896" y="f888"/>
                  </a:lnTo>
                  <a:lnTo>
                    <a:pt x="f897" y="f891"/>
                  </a:lnTo>
                  <a:lnTo>
                    <a:pt x="f897" y="f892"/>
                  </a:lnTo>
                  <a:lnTo>
                    <a:pt x="f896" y="f893"/>
                  </a:lnTo>
                  <a:lnTo>
                    <a:pt x="f895" y="f893"/>
                  </a:lnTo>
                  <a:lnTo>
                    <a:pt x="f898" y="f892"/>
                  </a:lnTo>
                  <a:lnTo>
                    <a:pt x="f898" y="f891"/>
                  </a:lnTo>
                  <a:lnTo>
                    <a:pt x="f895" y="f888"/>
                  </a:lnTo>
                  <a:close/>
                </a:path>
                <a:path w="6172200" h="1781175">
                  <a:moveTo>
                    <a:pt x="f899" y="f888"/>
                  </a:moveTo>
                  <a:lnTo>
                    <a:pt x="f900" y="f888"/>
                  </a:lnTo>
                  <a:lnTo>
                    <a:pt x="f745" y="f891"/>
                  </a:lnTo>
                  <a:lnTo>
                    <a:pt x="f745" y="f892"/>
                  </a:lnTo>
                  <a:lnTo>
                    <a:pt x="f900" y="f893"/>
                  </a:lnTo>
                  <a:lnTo>
                    <a:pt x="f899" y="f893"/>
                  </a:lnTo>
                  <a:lnTo>
                    <a:pt x="f901" y="f892"/>
                  </a:lnTo>
                  <a:lnTo>
                    <a:pt x="f901" y="f891"/>
                  </a:lnTo>
                  <a:lnTo>
                    <a:pt x="f899" y="f888"/>
                  </a:lnTo>
                  <a:close/>
                </a:path>
                <a:path w="6172200" h="1781175">
                  <a:moveTo>
                    <a:pt x="f902" y="f903"/>
                  </a:moveTo>
                  <a:lnTo>
                    <a:pt x="f904" y="f903"/>
                  </a:lnTo>
                  <a:lnTo>
                    <a:pt x="f905" y="f906"/>
                  </a:lnTo>
                  <a:lnTo>
                    <a:pt x="f905" y="f907"/>
                  </a:lnTo>
                  <a:lnTo>
                    <a:pt x="f904" y="f844"/>
                  </a:lnTo>
                  <a:lnTo>
                    <a:pt x="f902" y="f844"/>
                  </a:lnTo>
                  <a:lnTo>
                    <a:pt x="f908" y="f907"/>
                  </a:lnTo>
                  <a:lnTo>
                    <a:pt x="f908" y="f906"/>
                  </a:lnTo>
                  <a:lnTo>
                    <a:pt x="f902" y="f903"/>
                  </a:lnTo>
                  <a:close/>
                </a:path>
                <a:path w="6172200" h="1781175">
                  <a:moveTo>
                    <a:pt x="f909" y="f903"/>
                  </a:moveTo>
                  <a:lnTo>
                    <a:pt x="f910" y="f903"/>
                  </a:lnTo>
                  <a:lnTo>
                    <a:pt x="f911" y="f906"/>
                  </a:lnTo>
                  <a:lnTo>
                    <a:pt x="f911" y="f907"/>
                  </a:lnTo>
                  <a:lnTo>
                    <a:pt x="f910" y="f844"/>
                  </a:lnTo>
                  <a:lnTo>
                    <a:pt x="f909" y="f844"/>
                  </a:lnTo>
                  <a:lnTo>
                    <a:pt x="f912" y="f907"/>
                  </a:lnTo>
                  <a:lnTo>
                    <a:pt x="f912" y="f906"/>
                  </a:lnTo>
                  <a:lnTo>
                    <a:pt x="f909" y="f903"/>
                  </a:lnTo>
                  <a:close/>
                </a:path>
                <a:path w="6172200" h="1781175">
                  <a:moveTo>
                    <a:pt x="f913" y="f903"/>
                  </a:moveTo>
                  <a:lnTo>
                    <a:pt x="f914" y="f903"/>
                  </a:lnTo>
                  <a:lnTo>
                    <a:pt x="f731" y="f906"/>
                  </a:lnTo>
                  <a:lnTo>
                    <a:pt x="f731" y="f907"/>
                  </a:lnTo>
                  <a:lnTo>
                    <a:pt x="f914" y="f844"/>
                  </a:lnTo>
                  <a:lnTo>
                    <a:pt x="f913" y="f844"/>
                  </a:lnTo>
                  <a:lnTo>
                    <a:pt x="f915" y="f907"/>
                  </a:lnTo>
                  <a:lnTo>
                    <a:pt x="f915" y="f906"/>
                  </a:lnTo>
                  <a:lnTo>
                    <a:pt x="f913" y="f903"/>
                  </a:lnTo>
                  <a:close/>
                </a:path>
                <a:path w="6172200" h="1781175">
                  <a:moveTo>
                    <a:pt x="f916" y="f917"/>
                  </a:moveTo>
                  <a:lnTo>
                    <a:pt x="f918" y="f917"/>
                  </a:lnTo>
                  <a:lnTo>
                    <a:pt x="f440" y="f919"/>
                  </a:lnTo>
                  <a:lnTo>
                    <a:pt x="f440" y="f920"/>
                  </a:lnTo>
                  <a:lnTo>
                    <a:pt x="f918" y="f856"/>
                  </a:lnTo>
                  <a:lnTo>
                    <a:pt x="f916" y="f856"/>
                  </a:lnTo>
                  <a:lnTo>
                    <a:pt x="f921" y="f920"/>
                  </a:lnTo>
                  <a:lnTo>
                    <a:pt x="f921" y="f919"/>
                  </a:lnTo>
                  <a:lnTo>
                    <a:pt x="f916" y="f917"/>
                  </a:lnTo>
                  <a:close/>
                </a:path>
                <a:path w="6172200" h="1781175">
                  <a:moveTo>
                    <a:pt x="f922" y="f923"/>
                  </a:moveTo>
                  <a:lnTo>
                    <a:pt x="f924" y="f923"/>
                  </a:lnTo>
                  <a:lnTo>
                    <a:pt x="f925" y="f926"/>
                  </a:lnTo>
                  <a:lnTo>
                    <a:pt x="f925" y="f927"/>
                  </a:lnTo>
                  <a:lnTo>
                    <a:pt x="f924" y="f867"/>
                  </a:lnTo>
                  <a:lnTo>
                    <a:pt x="f922" y="f867"/>
                  </a:lnTo>
                  <a:lnTo>
                    <a:pt x="f928" y="f927"/>
                  </a:lnTo>
                  <a:lnTo>
                    <a:pt x="f928" y="f926"/>
                  </a:lnTo>
                  <a:lnTo>
                    <a:pt x="f922" y="f923"/>
                  </a:lnTo>
                  <a:close/>
                </a:path>
                <a:path w="6172200" h="1781175">
                  <a:moveTo>
                    <a:pt x="f929" y="f930"/>
                  </a:moveTo>
                  <a:lnTo>
                    <a:pt x="f931" y="f930"/>
                  </a:lnTo>
                  <a:lnTo>
                    <a:pt x="f932" y="f933"/>
                  </a:lnTo>
                  <a:lnTo>
                    <a:pt x="f932" y="f934"/>
                  </a:lnTo>
                  <a:lnTo>
                    <a:pt x="f931" y="f874"/>
                  </a:lnTo>
                  <a:lnTo>
                    <a:pt x="f929" y="f874"/>
                  </a:lnTo>
                  <a:lnTo>
                    <a:pt x="f935" y="f934"/>
                  </a:lnTo>
                  <a:lnTo>
                    <a:pt x="f935" y="f933"/>
                  </a:lnTo>
                  <a:lnTo>
                    <a:pt x="f929" y="f930"/>
                  </a:lnTo>
                  <a:close/>
                </a:path>
                <a:path w="6172200" h="1781175">
                  <a:moveTo>
                    <a:pt x="f313" y="f936"/>
                  </a:moveTo>
                  <a:lnTo>
                    <a:pt x="f315" y="f936"/>
                  </a:lnTo>
                  <a:lnTo>
                    <a:pt x="f316" y="f937"/>
                  </a:lnTo>
                  <a:lnTo>
                    <a:pt x="f316" y="f938"/>
                  </a:lnTo>
                  <a:lnTo>
                    <a:pt x="f315" y="f881"/>
                  </a:lnTo>
                  <a:lnTo>
                    <a:pt x="f313" y="f881"/>
                  </a:lnTo>
                  <a:lnTo>
                    <a:pt x="f319" y="f938"/>
                  </a:lnTo>
                  <a:lnTo>
                    <a:pt x="f319" y="f937"/>
                  </a:lnTo>
                  <a:lnTo>
                    <a:pt x="f313" y="f936"/>
                  </a:lnTo>
                  <a:close/>
                </a:path>
                <a:path w="6172200" h="1781175">
                  <a:moveTo>
                    <a:pt x="f654" y="f936"/>
                  </a:moveTo>
                  <a:lnTo>
                    <a:pt x="f655" y="f936"/>
                  </a:lnTo>
                  <a:lnTo>
                    <a:pt x="f344" y="f937"/>
                  </a:lnTo>
                  <a:lnTo>
                    <a:pt x="f344" y="f938"/>
                  </a:lnTo>
                  <a:lnTo>
                    <a:pt x="f655" y="f881"/>
                  </a:lnTo>
                  <a:lnTo>
                    <a:pt x="f654" y="f881"/>
                  </a:lnTo>
                  <a:lnTo>
                    <a:pt x="f656" y="f938"/>
                  </a:lnTo>
                  <a:lnTo>
                    <a:pt x="f656" y="f937"/>
                  </a:lnTo>
                  <a:lnTo>
                    <a:pt x="f654" y="f936"/>
                  </a:lnTo>
                  <a:close/>
                </a:path>
                <a:path w="6172200" h="1781175">
                  <a:moveTo>
                    <a:pt x="f181" y="f939"/>
                  </a:moveTo>
                  <a:lnTo>
                    <a:pt x="f183" y="f939"/>
                  </a:lnTo>
                  <a:lnTo>
                    <a:pt x="f184" y="f940"/>
                  </a:lnTo>
                  <a:lnTo>
                    <a:pt x="f184" y="f941"/>
                  </a:lnTo>
                  <a:lnTo>
                    <a:pt x="f183" y="f888"/>
                  </a:lnTo>
                  <a:lnTo>
                    <a:pt x="f181" y="f888"/>
                  </a:lnTo>
                  <a:lnTo>
                    <a:pt x="f187" y="f941"/>
                  </a:lnTo>
                  <a:lnTo>
                    <a:pt x="f187" y="f940"/>
                  </a:lnTo>
                  <a:lnTo>
                    <a:pt x="f181" y="f939"/>
                  </a:lnTo>
                  <a:close/>
                </a:path>
                <a:path w="6172200" h="1781175">
                  <a:moveTo>
                    <a:pt x="f942" y="f939"/>
                  </a:moveTo>
                  <a:lnTo>
                    <a:pt x="f943" y="f939"/>
                  </a:lnTo>
                  <a:lnTo>
                    <a:pt x="f363" y="f940"/>
                  </a:lnTo>
                  <a:lnTo>
                    <a:pt x="f363" y="f941"/>
                  </a:lnTo>
                  <a:lnTo>
                    <a:pt x="f943" y="f888"/>
                  </a:lnTo>
                  <a:lnTo>
                    <a:pt x="f942" y="f888"/>
                  </a:lnTo>
                  <a:lnTo>
                    <a:pt x="f944" y="f941"/>
                  </a:lnTo>
                  <a:lnTo>
                    <a:pt x="f944" y="f940"/>
                  </a:lnTo>
                  <a:lnTo>
                    <a:pt x="f942" y="f939"/>
                  </a:lnTo>
                  <a:close/>
                </a:path>
                <a:path w="6172200" h="1781175">
                  <a:moveTo>
                    <a:pt x="f945" y="f946"/>
                  </a:moveTo>
                  <a:lnTo>
                    <a:pt x="f947" y="f946"/>
                  </a:lnTo>
                  <a:lnTo>
                    <a:pt x="f948" y="f949"/>
                  </a:lnTo>
                  <a:lnTo>
                    <a:pt x="f948" y="f950"/>
                  </a:lnTo>
                  <a:lnTo>
                    <a:pt x="f947" y="f903"/>
                  </a:lnTo>
                  <a:lnTo>
                    <a:pt x="f945" y="f903"/>
                  </a:lnTo>
                  <a:lnTo>
                    <a:pt x="f951" y="f950"/>
                  </a:lnTo>
                  <a:lnTo>
                    <a:pt x="f951" y="f949"/>
                  </a:lnTo>
                  <a:lnTo>
                    <a:pt x="f945" y="f946"/>
                  </a:lnTo>
                  <a:close/>
                </a:path>
                <a:path w="6172200" h="1781175">
                  <a:moveTo>
                    <a:pt x="f952" y="f946"/>
                  </a:moveTo>
                  <a:lnTo>
                    <a:pt x="f953" y="f946"/>
                  </a:lnTo>
                  <a:lnTo>
                    <a:pt x="f393" y="f949"/>
                  </a:lnTo>
                  <a:lnTo>
                    <a:pt x="f393" y="f950"/>
                  </a:lnTo>
                  <a:lnTo>
                    <a:pt x="f953" y="f903"/>
                  </a:lnTo>
                  <a:lnTo>
                    <a:pt x="f952" y="f903"/>
                  </a:lnTo>
                  <a:lnTo>
                    <a:pt x="f954" y="f950"/>
                  </a:lnTo>
                  <a:lnTo>
                    <a:pt x="f954" y="f949"/>
                  </a:lnTo>
                  <a:lnTo>
                    <a:pt x="f952" y="f946"/>
                  </a:lnTo>
                  <a:close/>
                </a:path>
                <a:path w="6172200" h="1781175">
                  <a:moveTo>
                    <a:pt x="f955" y="f956"/>
                  </a:moveTo>
                  <a:lnTo>
                    <a:pt x="f957" y="f956"/>
                  </a:lnTo>
                  <a:lnTo>
                    <a:pt x="f958" y="f959"/>
                  </a:lnTo>
                  <a:lnTo>
                    <a:pt x="f958" y="f960"/>
                  </a:lnTo>
                  <a:lnTo>
                    <a:pt x="f957" y="f923"/>
                  </a:lnTo>
                  <a:lnTo>
                    <a:pt x="f955" y="f923"/>
                  </a:lnTo>
                  <a:lnTo>
                    <a:pt x="f961" y="f960"/>
                  </a:lnTo>
                  <a:lnTo>
                    <a:pt x="f961" y="f959"/>
                  </a:lnTo>
                  <a:lnTo>
                    <a:pt x="f955" y="f956"/>
                  </a:lnTo>
                  <a:close/>
                </a:path>
                <a:path w="6172200" h="1781175">
                  <a:moveTo>
                    <a:pt x="f405" y="f956"/>
                  </a:moveTo>
                  <a:lnTo>
                    <a:pt x="f407" y="f956"/>
                  </a:lnTo>
                  <a:lnTo>
                    <a:pt x="f408" y="f959"/>
                  </a:lnTo>
                  <a:lnTo>
                    <a:pt x="f408" y="f960"/>
                  </a:lnTo>
                  <a:lnTo>
                    <a:pt x="f407" y="f923"/>
                  </a:lnTo>
                  <a:lnTo>
                    <a:pt x="f405" y="f923"/>
                  </a:lnTo>
                  <a:lnTo>
                    <a:pt x="f411" y="f960"/>
                  </a:lnTo>
                  <a:lnTo>
                    <a:pt x="f411" y="f959"/>
                  </a:lnTo>
                  <a:lnTo>
                    <a:pt x="f405" y="f956"/>
                  </a:lnTo>
                  <a:close/>
                </a:path>
                <a:path w="6172200" h="1781175">
                  <a:moveTo>
                    <a:pt x="f962" y="f963"/>
                  </a:moveTo>
                  <a:lnTo>
                    <a:pt x="f964" y="f963"/>
                  </a:lnTo>
                  <a:lnTo>
                    <a:pt x="f965" y="f966"/>
                  </a:lnTo>
                  <a:lnTo>
                    <a:pt x="f965" y="f967"/>
                  </a:lnTo>
                  <a:lnTo>
                    <a:pt x="f964" y="f930"/>
                  </a:lnTo>
                  <a:lnTo>
                    <a:pt x="f962" y="f930"/>
                  </a:lnTo>
                  <a:lnTo>
                    <a:pt x="f714" y="f967"/>
                  </a:lnTo>
                  <a:lnTo>
                    <a:pt x="f714" y="f966"/>
                  </a:lnTo>
                  <a:lnTo>
                    <a:pt x="f962" y="f963"/>
                  </a:lnTo>
                  <a:close/>
                </a:path>
                <a:path w="6172200" h="1781175">
                  <a:moveTo>
                    <a:pt x="f968" y="f969"/>
                  </a:moveTo>
                  <a:lnTo>
                    <a:pt x="f970" y="f969"/>
                  </a:lnTo>
                  <a:lnTo>
                    <a:pt x="f807" y="f971"/>
                  </a:lnTo>
                  <a:lnTo>
                    <a:pt x="f807" y="f972"/>
                  </a:lnTo>
                  <a:lnTo>
                    <a:pt x="f970" y="f936"/>
                  </a:lnTo>
                  <a:lnTo>
                    <a:pt x="f968" y="f936"/>
                  </a:lnTo>
                  <a:lnTo>
                    <a:pt x="f973" y="f972"/>
                  </a:lnTo>
                  <a:lnTo>
                    <a:pt x="f973" y="f971"/>
                  </a:lnTo>
                  <a:lnTo>
                    <a:pt x="f968" y="f969"/>
                  </a:lnTo>
                  <a:close/>
                </a:path>
                <a:path w="6172200" h="1781175">
                  <a:moveTo>
                    <a:pt x="f974" y="f969"/>
                  </a:moveTo>
                  <a:lnTo>
                    <a:pt x="f975" y="f969"/>
                  </a:lnTo>
                  <a:lnTo>
                    <a:pt x="f976" y="f971"/>
                  </a:lnTo>
                  <a:lnTo>
                    <a:pt x="f976" y="f972"/>
                  </a:lnTo>
                  <a:lnTo>
                    <a:pt x="f975" y="f936"/>
                  </a:lnTo>
                  <a:lnTo>
                    <a:pt x="f974" y="f936"/>
                  </a:lnTo>
                  <a:lnTo>
                    <a:pt x="f514" y="f972"/>
                  </a:lnTo>
                  <a:lnTo>
                    <a:pt x="f514" y="f971"/>
                  </a:lnTo>
                  <a:lnTo>
                    <a:pt x="f974" y="f969"/>
                  </a:lnTo>
                  <a:close/>
                </a:path>
                <a:path w="6172200" h="1781175">
                  <a:moveTo>
                    <a:pt x="f977" y="f978"/>
                  </a:moveTo>
                  <a:lnTo>
                    <a:pt x="f979" y="f978"/>
                  </a:lnTo>
                  <a:lnTo>
                    <a:pt x="f980" y="f981"/>
                  </a:lnTo>
                  <a:lnTo>
                    <a:pt x="f980" y="f982"/>
                  </a:lnTo>
                  <a:lnTo>
                    <a:pt x="f979" y="f939"/>
                  </a:lnTo>
                  <a:lnTo>
                    <a:pt x="f977" y="f939"/>
                  </a:lnTo>
                  <a:lnTo>
                    <a:pt x="f983" y="f982"/>
                  </a:lnTo>
                  <a:lnTo>
                    <a:pt x="f983" y="f981"/>
                  </a:lnTo>
                  <a:lnTo>
                    <a:pt x="f977" y="f978"/>
                  </a:lnTo>
                  <a:close/>
                </a:path>
                <a:path w="6172200" h="1781175">
                  <a:moveTo>
                    <a:pt x="f984" y="f978"/>
                  </a:moveTo>
                  <a:lnTo>
                    <a:pt x="f985" y="f978"/>
                  </a:lnTo>
                  <a:lnTo>
                    <a:pt x="f986" y="f981"/>
                  </a:lnTo>
                  <a:lnTo>
                    <a:pt x="f986" y="f982"/>
                  </a:lnTo>
                  <a:lnTo>
                    <a:pt x="f985" y="f939"/>
                  </a:lnTo>
                  <a:lnTo>
                    <a:pt x="f984" y="f939"/>
                  </a:lnTo>
                  <a:lnTo>
                    <a:pt x="f987" y="f982"/>
                  </a:lnTo>
                  <a:lnTo>
                    <a:pt x="f987" y="f981"/>
                  </a:lnTo>
                  <a:lnTo>
                    <a:pt x="f984" y="f978"/>
                  </a:lnTo>
                  <a:close/>
                </a:path>
                <a:path w="6172200" h="1781175">
                  <a:moveTo>
                    <a:pt x="f988" y="f978"/>
                  </a:moveTo>
                  <a:lnTo>
                    <a:pt x="f989" y="f978"/>
                  </a:lnTo>
                  <a:lnTo>
                    <a:pt x="f426" y="f981"/>
                  </a:lnTo>
                  <a:lnTo>
                    <a:pt x="f426" y="f982"/>
                  </a:lnTo>
                  <a:lnTo>
                    <a:pt x="f989" y="f939"/>
                  </a:lnTo>
                  <a:lnTo>
                    <a:pt x="f988" y="f939"/>
                  </a:lnTo>
                  <a:lnTo>
                    <a:pt x="f990" y="f982"/>
                  </a:lnTo>
                  <a:lnTo>
                    <a:pt x="f990" y="f981"/>
                  </a:lnTo>
                  <a:lnTo>
                    <a:pt x="f988" y="f978"/>
                  </a:lnTo>
                  <a:close/>
                </a:path>
                <a:path w="6172200" h="1781175">
                  <a:moveTo>
                    <a:pt x="f746" y="f991"/>
                  </a:moveTo>
                  <a:lnTo>
                    <a:pt x="f748" y="f991"/>
                  </a:lnTo>
                  <a:lnTo>
                    <a:pt x="f749" y="f992"/>
                  </a:lnTo>
                  <a:lnTo>
                    <a:pt x="f749" y="f993"/>
                  </a:lnTo>
                  <a:lnTo>
                    <a:pt x="f748" y="f946"/>
                  </a:lnTo>
                  <a:lnTo>
                    <a:pt x="f746" y="f946"/>
                  </a:lnTo>
                  <a:lnTo>
                    <a:pt x="f752" y="f993"/>
                  </a:lnTo>
                  <a:lnTo>
                    <a:pt x="f752" y="f992"/>
                  </a:lnTo>
                  <a:lnTo>
                    <a:pt x="f746" y="f991"/>
                  </a:lnTo>
                  <a:close/>
                </a:path>
                <a:path w="6172200" h="1781175">
                  <a:moveTo>
                    <a:pt x="f994" y="f991"/>
                  </a:moveTo>
                  <a:lnTo>
                    <a:pt x="f995" y="f991"/>
                  </a:lnTo>
                  <a:lnTo>
                    <a:pt x="f996" y="f992"/>
                  </a:lnTo>
                  <a:lnTo>
                    <a:pt x="f996" y="f993"/>
                  </a:lnTo>
                  <a:lnTo>
                    <a:pt x="f995" y="f946"/>
                  </a:lnTo>
                  <a:lnTo>
                    <a:pt x="f994" y="f946"/>
                  </a:lnTo>
                  <a:lnTo>
                    <a:pt x="f997" y="f993"/>
                  </a:lnTo>
                  <a:lnTo>
                    <a:pt x="f997" y="f992"/>
                  </a:lnTo>
                  <a:lnTo>
                    <a:pt x="f994" y="f991"/>
                  </a:lnTo>
                  <a:close/>
                </a:path>
                <a:path w="6172200" h="1781175">
                  <a:moveTo>
                    <a:pt x="f620" y="f998"/>
                  </a:moveTo>
                  <a:lnTo>
                    <a:pt x="f622" y="f998"/>
                  </a:lnTo>
                  <a:lnTo>
                    <a:pt x="f623" y="f999"/>
                  </a:lnTo>
                  <a:lnTo>
                    <a:pt x="f623" y="f1000"/>
                  </a:lnTo>
                  <a:lnTo>
                    <a:pt x="f622" y="f956"/>
                  </a:lnTo>
                  <a:lnTo>
                    <a:pt x="f620" y="f956"/>
                  </a:lnTo>
                  <a:lnTo>
                    <a:pt x="f627" y="f1000"/>
                  </a:lnTo>
                  <a:lnTo>
                    <a:pt x="f627" y="f999"/>
                  </a:lnTo>
                  <a:lnTo>
                    <a:pt x="f620" y="f998"/>
                  </a:lnTo>
                  <a:close/>
                </a:path>
                <a:path w="6172200" h="1781175">
                  <a:moveTo>
                    <a:pt x="f419" y="f1001"/>
                  </a:moveTo>
                  <a:lnTo>
                    <a:pt x="f420" y="f1001"/>
                  </a:lnTo>
                  <a:lnTo>
                    <a:pt x="f421" y="f1002"/>
                  </a:lnTo>
                  <a:lnTo>
                    <a:pt x="f421" y="f1003"/>
                  </a:lnTo>
                  <a:lnTo>
                    <a:pt x="f420" y="f963"/>
                  </a:lnTo>
                  <a:lnTo>
                    <a:pt x="f419" y="f963"/>
                  </a:lnTo>
                  <a:lnTo>
                    <a:pt x="f422" y="f1003"/>
                  </a:lnTo>
                  <a:lnTo>
                    <a:pt x="f422" y="f1002"/>
                  </a:lnTo>
                  <a:lnTo>
                    <a:pt x="f419" y="f1001"/>
                  </a:lnTo>
                  <a:close/>
                </a:path>
                <a:path w="6172200" h="1781175">
                  <a:moveTo>
                    <a:pt x="f1004" y="f1001"/>
                  </a:moveTo>
                  <a:lnTo>
                    <a:pt x="f1005" y="f1001"/>
                  </a:lnTo>
                  <a:lnTo>
                    <a:pt x="f1006" y="f1002"/>
                  </a:lnTo>
                  <a:lnTo>
                    <a:pt x="f1006" y="f1003"/>
                  </a:lnTo>
                  <a:lnTo>
                    <a:pt x="f1005" y="f963"/>
                  </a:lnTo>
                  <a:lnTo>
                    <a:pt x="f1004" y="f963"/>
                  </a:lnTo>
                  <a:lnTo>
                    <a:pt x="f1007" y="f1003"/>
                  </a:lnTo>
                  <a:lnTo>
                    <a:pt x="f1007" y="f1002"/>
                  </a:lnTo>
                  <a:lnTo>
                    <a:pt x="f1004" y="f1001"/>
                  </a:lnTo>
                  <a:close/>
                </a:path>
                <a:path w="6172200" h="1781175">
                  <a:moveTo>
                    <a:pt x="f1008" y="f1001"/>
                  </a:moveTo>
                  <a:lnTo>
                    <a:pt x="f1009" y="f1001"/>
                  </a:lnTo>
                  <a:lnTo>
                    <a:pt x="f1010" y="f1002"/>
                  </a:lnTo>
                  <a:lnTo>
                    <a:pt x="f1010" y="f1003"/>
                  </a:lnTo>
                  <a:lnTo>
                    <a:pt x="f1009" y="f963"/>
                  </a:lnTo>
                  <a:lnTo>
                    <a:pt x="f1008" y="f963"/>
                  </a:lnTo>
                  <a:lnTo>
                    <a:pt x="f1011" y="f1003"/>
                  </a:lnTo>
                  <a:lnTo>
                    <a:pt x="f1011" y="f1002"/>
                  </a:lnTo>
                  <a:lnTo>
                    <a:pt x="f1008" y="f1001"/>
                  </a:lnTo>
                  <a:close/>
                </a:path>
                <a:path w="6172200" h="1781175">
                  <a:moveTo>
                    <a:pt x="f1012" y="f1001"/>
                  </a:moveTo>
                  <a:lnTo>
                    <a:pt x="f1013" y="f1001"/>
                  </a:lnTo>
                  <a:lnTo>
                    <a:pt x="f1014" y="f1002"/>
                  </a:lnTo>
                  <a:lnTo>
                    <a:pt x="f1014" y="f1003"/>
                  </a:lnTo>
                  <a:lnTo>
                    <a:pt x="f1013" y="f963"/>
                  </a:lnTo>
                  <a:lnTo>
                    <a:pt x="f1012" y="f963"/>
                  </a:lnTo>
                  <a:lnTo>
                    <a:pt x="f1015" y="f1003"/>
                  </a:lnTo>
                  <a:lnTo>
                    <a:pt x="f1015" y="f1002"/>
                  </a:lnTo>
                  <a:lnTo>
                    <a:pt x="f1012" y="f1001"/>
                  </a:lnTo>
                  <a:close/>
                </a:path>
                <a:path w="6172200" h="1781175">
                  <a:moveTo>
                    <a:pt x="f1016" y="f1017"/>
                  </a:moveTo>
                  <a:lnTo>
                    <a:pt x="f1018" y="f1017"/>
                  </a:lnTo>
                  <a:lnTo>
                    <a:pt x="f861" y="f1019"/>
                  </a:lnTo>
                  <a:lnTo>
                    <a:pt x="f861" y="f1020"/>
                  </a:lnTo>
                  <a:lnTo>
                    <a:pt x="f1018" y="f978"/>
                  </a:lnTo>
                  <a:lnTo>
                    <a:pt x="f1016" y="f978"/>
                  </a:lnTo>
                  <a:lnTo>
                    <a:pt x="f1021" y="f1020"/>
                  </a:lnTo>
                  <a:lnTo>
                    <a:pt x="f1021" y="f1019"/>
                  </a:lnTo>
                  <a:lnTo>
                    <a:pt x="f1016" y="f1017"/>
                  </a:lnTo>
                  <a:close/>
                </a:path>
                <a:path w="6172200" h="1781175">
                  <a:moveTo>
                    <a:pt x="f1022" y="f1023"/>
                  </a:moveTo>
                  <a:lnTo>
                    <a:pt x="f1024" y="f1023"/>
                  </a:lnTo>
                  <a:lnTo>
                    <a:pt x="f1025" y="f1026"/>
                  </a:lnTo>
                  <a:lnTo>
                    <a:pt x="f1025" y="f1027"/>
                  </a:lnTo>
                  <a:lnTo>
                    <a:pt x="f1024" y="f991"/>
                  </a:lnTo>
                  <a:lnTo>
                    <a:pt x="f1022" y="f991"/>
                  </a:lnTo>
                  <a:lnTo>
                    <a:pt x="f1028" y="f1027"/>
                  </a:lnTo>
                  <a:lnTo>
                    <a:pt x="f1028" y="f1026"/>
                  </a:lnTo>
                  <a:lnTo>
                    <a:pt x="f1022" y="f1023"/>
                  </a:lnTo>
                  <a:close/>
                </a:path>
                <a:path w="6172200" h="1781175">
                  <a:moveTo>
                    <a:pt x="f1029" y="f1030"/>
                  </a:moveTo>
                  <a:lnTo>
                    <a:pt x="f1031" y="f1030"/>
                  </a:lnTo>
                  <a:lnTo>
                    <a:pt x="f682" y="f988"/>
                  </a:lnTo>
                  <a:lnTo>
                    <a:pt x="f682" y="f1032"/>
                  </a:lnTo>
                  <a:lnTo>
                    <a:pt x="f1031" y="f1033"/>
                  </a:lnTo>
                  <a:lnTo>
                    <a:pt x="f1029" y="f1033"/>
                  </a:lnTo>
                  <a:lnTo>
                    <a:pt x="f1034" y="f1032"/>
                  </a:lnTo>
                  <a:lnTo>
                    <a:pt x="f1034" y="f988"/>
                  </a:lnTo>
                  <a:lnTo>
                    <a:pt x="f1029" y="f1030"/>
                  </a:lnTo>
                  <a:close/>
                </a:path>
                <a:path w="6172200" h="1781175">
                  <a:moveTo>
                    <a:pt x="f1035" y="f1030"/>
                  </a:moveTo>
                  <a:lnTo>
                    <a:pt x="f1036" y="f1030"/>
                  </a:lnTo>
                  <a:lnTo>
                    <a:pt x="f1037" y="f988"/>
                  </a:lnTo>
                  <a:lnTo>
                    <a:pt x="f1037" y="f1032"/>
                  </a:lnTo>
                  <a:lnTo>
                    <a:pt x="f1036" y="f1033"/>
                  </a:lnTo>
                  <a:lnTo>
                    <a:pt x="f1035" y="f1033"/>
                  </a:lnTo>
                  <a:lnTo>
                    <a:pt x="f1038" y="f1032"/>
                  </a:lnTo>
                  <a:lnTo>
                    <a:pt x="f1038" y="f988"/>
                  </a:lnTo>
                  <a:lnTo>
                    <a:pt x="f1035" y="f1030"/>
                  </a:lnTo>
                  <a:close/>
                </a:path>
                <a:path w="6172200" h="1781175">
                  <a:moveTo>
                    <a:pt x="f1039" y="f1040"/>
                  </a:moveTo>
                  <a:lnTo>
                    <a:pt x="f1041" y="f1040"/>
                  </a:lnTo>
                  <a:lnTo>
                    <a:pt x="f149" y="f1042"/>
                  </a:lnTo>
                  <a:lnTo>
                    <a:pt x="f149" y="f1043"/>
                  </a:lnTo>
                  <a:lnTo>
                    <a:pt x="f1041" y="f998"/>
                  </a:lnTo>
                  <a:lnTo>
                    <a:pt x="f1039" y="f998"/>
                  </a:lnTo>
                  <a:lnTo>
                    <a:pt x="f723" y="f1043"/>
                  </a:lnTo>
                  <a:lnTo>
                    <a:pt x="f723" y="f1042"/>
                  </a:lnTo>
                  <a:lnTo>
                    <a:pt x="f1039" y="f1040"/>
                  </a:lnTo>
                  <a:close/>
                </a:path>
                <a:path w="6172200" h="1781175">
                  <a:moveTo>
                    <a:pt x="f732" y="f1044"/>
                  </a:moveTo>
                  <a:lnTo>
                    <a:pt x="f734" y="f1044"/>
                  </a:lnTo>
                  <a:lnTo>
                    <a:pt x="f735" y="f1045"/>
                  </a:lnTo>
                  <a:lnTo>
                    <a:pt x="f735" y="f1046"/>
                  </a:lnTo>
                  <a:lnTo>
                    <a:pt x="f734" y="f1001"/>
                  </a:lnTo>
                  <a:lnTo>
                    <a:pt x="f732" y="f1001"/>
                  </a:lnTo>
                  <a:lnTo>
                    <a:pt x="f738" y="f1046"/>
                  </a:lnTo>
                  <a:lnTo>
                    <a:pt x="f738" y="f1045"/>
                  </a:lnTo>
                  <a:lnTo>
                    <a:pt x="f732" y="f1044"/>
                  </a:lnTo>
                  <a:close/>
                </a:path>
                <a:path w="6172200" h="1781175">
                  <a:moveTo>
                    <a:pt x="f1047" y="f1044"/>
                  </a:moveTo>
                  <a:lnTo>
                    <a:pt x="f1048" y="f1044"/>
                  </a:lnTo>
                  <a:lnTo>
                    <a:pt x="f272" y="f1045"/>
                  </a:lnTo>
                  <a:lnTo>
                    <a:pt x="f272" y="f1046"/>
                  </a:lnTo>
                  <a:lnTo>
                    <a:pt x="f1048" y="f1001"/>
                  </a:lnTo>
                  <a:lnTo>
                    <a:pt x="f1047" y="f1001"/>
                  </a:lnTo>
                  <a:lnTo>
                    <a:pt x="f1049" y="f1046"/>
                  </a:lnTo>
                  <a:lnTo>
                    <a:pt x="f1049" y="f1045"/>
                  </a:lnTo>
                  <a:lnTo>
                    <a:pt x="f1047" y="f1044"/>
                  </a:lnTo>
                  <a:close/>
                </a:path>
                <a:path w="6172200" h="1781175">
                  <a:moveTo>
                    <a:pt x="f490" y="f1050"/>
                  </a:moveTo>
                  <a:lnTo>
                    <a:pt x="f491" y="f1050"/>
                  </a:lnTo>
                  <a:lnTo>
                    <a:pt x="f492" y="f1051"/>
                  </a:lnTo>
                  <a:lnTo>
                    <a:pt x="f492" y="f1052"/>
                  </a:lnTo>
                  <a:lnTo>
                    <a:pt x="f491" y="f1053"/>
                  </a:lnTo>
                  <a:lnTo>
                    <a:pt x="f490" y="f1053"/>
                  </a:lnTo>
                  <a:lnTo>
                    <a:pt x="f493" y="f1052"/>
                  </a:lnTo>
                  <a:lnTo>
                    <a:pt x="f493" y="f1051"/>
                  </a:lnTo>
                  <a:lnTo>
                    <a:pt x="f490" y="f1050"/>
                  </a:lnTo>
                  <a:close/>
                </a:path>
                <a:path w="6172200" h="1781175">
                  <a:moveTo>
                    <a:pt x="f1054" y="f1055"/>
                  </a:moveTo>
                  <a:lnTo>
                    <a:pt x="f1056" y="f1055"/>
                  </a:lnTo>
                  <a:lnTo>
                    <a:pt x="f1057" y="f1058"/>
                  </a:lnTo>
                  <a:lnTo>
                    <a:pt x="f1057" y="f1059"/>
                  </a:lnTo>
                  <a:lnTo>
                    <a:pt x="f1056" y="f1017"/>
                  </a:lnTo>
                  <a:lnTo>
                    <a:pt x="f1054" y="f1017"/>
                  </a:lnTo>
                  <a:lnTo>
                    <a:pt x="f1060" y="f1059"/>
                  </a:lnTo>
                  <a:lnTo>
                    <a:pt x="f1060" y="f1058"/>
                  </a:lnTo>
                  <a:lnTo>
                    <a:pt x="f1054" y="f1055"/>
                  </a:lnTo>
                  <a:close/>
                </a:path>
                <a:path w="6172200" h="1781175">
                  <a:moveTo>
                    <a:pt x="f1061" y="f1055"/>
                  </a:moveTo>
                  <a:lnTo>
                    <a:pt x="f1062" y="f1055"/>
                  </a:lnTo>
                  <a:lnTo>
                    <a:pt x="f1063" y="f1058"/>
                  </a:lnTo>
                  <a:lnTo>
                    <a:pt x="f1063" y="f1059"/>
                  </a:lnTo>
                  <a:lnTo>
                    <a:pt x="f1062" y="f1017"/>
                  </a:lnTo>
                  <a:lnTo>
                    <a:pt x="f1061" y="f1017"/>
                  </a:lnTo>
                  <a:lnTo>
                    <a:pt x="f1064" y="f1059"/>
                  </a:lnTo>
                  <a:lnTo>
                    <a:pt x="f1064" y="f1058"/>
                  </a:lnTo>
                  <a:lnTo>
                    <a:pt x="f1061" y="f1055"/>
                  </a:lnTo>
                  <a:close/>
                </a:path>
                <a:path w="6172200" h="1781175">
                  <a:moveTo>
                    <a:pt x="f1065" y="f1066"/>
                  </a:moveTo>
                  <a:lnTo>
                    <a:pt x="f1067" y="f1066"/>
                  </a:lnTo>
                  <a:lnTo>
                    <a:pt x="f202" y="f225"/>
                  </a:lnTo>
                  <a:lnTo>
                    <a:pt x="f202" y="f1068"/>
                  </a:lnTo>
                  <a:lnTo>
                    <a:pt x="f1067" y="f1023"/>
                  </a:lnTo>
                  <a:lnTo>
                    <a:pt x="f1065" y="f1023"/>
                  </a:lnTo>
                  <a:lnTo>
                    <a:pt x="f618" y="f1068"/>
                  </a:lnTo>
                  <a:lnTo>
                    <a:pt x="f618" y="f225"/>
                  </a:lnTo>
                  <a:lnTo>
                    <a:pt x="f1065" y="f1066"/>
                  </a:lnTo>
                  <a:close/>
                </a:path>
                <a:path w="6172200" h="1781175">
                  <a:moveTo>
                    <a:pt x="f437" y="f1066"/>
                  </a:moveTo>
                  <a:lnTo>
                    <a:pt x="f438" y="f1066"/>
                  </a:lnTo>
                  <a:lnTo>
                    <a:pt x="f439" y="f225"/>
                  </a:lnTo>
                  <a:lnTo>
                    <a:pt x="f439" y="f1068"/>
                  </a:lnTo>
                  <a:lnTo>
                    <a:pt x="f438" y="f1023"/>
                  </a:lnTo>
                  <a:lnTo>
                    <a:pt x="f437" y="f1023"/>
                  </a:lnTo>
                  <a:lnTo>
                    <a:pt x="f440" y="f1068"/>
                  </a:lnTo>
                  <a:lnTo>
                    <a:pt x="f440" y="f225"/>
                  </a:lnTo>
                  <a:lnTo>
                    <a:pt x="f437" y="f1066"/>
                  </a:lnTo>
                  <a:close/>
                </a:path>
                <a:path w="6172200" h="1781175">
                  <a:moveTo>
                    <a:pt x="f564" y="f1066"/>
                  </a:moveTo>
                  <a:lnTo>
                    <a:pt x="f565" y="f1066"/>
                  </a:lnTo>
                  <a:lnTo>
                    <a:pt x="f566" y="f225"/>
                  </a:lnTo>
                  <a:lnTo>
                    <a:pt x="f566" y="f1068"/>
                  </a:lnTo>
                  <a:lnTo>
                    <a:pt x="f565" y="f1023"/>
                  </a:lnTo>
                  <a:lnTo>
                    <a:pt x="f564" y="f1023"/>
                  </a:lnTo>
                  <a:lnTo>
                    <a:pt x="f567" y="f1068"/>
                  </a:lnTo>
                  <a:lnTo>
                    <a:pt x="f567" y="f225"/>
                  </a:lnTo>
                  <a:lnTo>
                    <a:pt x="f564" y="f1066"/>
                  </a:lnTo>
                  <a:close/>
                </a:path>
                <a:path w="6172200" h="1781175">
                  <a:moveTo>
                    <a:pt x="f1069" y="f1070"/>
                  </a:moveTo>
                  <a:lnTo>
                    <a:pt x="f1071" y="f1070"/>
                  </a:lnTo>
                  <a:lnTo>
                    <a:pt x="f1072" y="f423"/>
                  </a:lnTo>
                  <a:lnTo>
                    <a:pt x="f1072" y="f1073"/>
                  </a:lnTo>
                  <a:lnTo>
                    <a:pt x="f1071" y="f1030"/>
                  </a:lnTo>
                  <a:lnTo>
                    <a:pt x="f1069" y="f1030"/>
                  </a:lnTo>
                  <a:lnTo>
                    <a:pt x="f1074" y="f1073"/>
                  </a:lnTo>
                  <a:lnTo>
                    <a:pt x="f1074" y="f423"/>
                  </a:lnTo>
                  <a:lnTo>
                    <a:pt x="f1069" y="f1070"/>
                  </a:lnTo>
                  <a:close/>
                </a:path>
                <a:path w="6172200" h="1781175">
                  <a:moveTo>
                    <a:pt x="f909" y="f1070"/>
                  </a:moveTo>
                  <a:lnTo>
                    <a:pt x="f910" y="f1070"/>
                  </a:lnTo>
                  <a:lnTo>
                    <a:pt x="f911" y="f423"/>
                  </a:lnTo>
                  <a:lnTo>
                    <a:pt x="f911" y="f1073"/>
                  </a:lnTo>
                  <a:lnTo>
                    <a:pt x="f910" y="f1030"/>
                  </a:lnTo>
                  <a:lnTo>
                    <a:pt x="f909" y="f1030"/>
                  </a:lnTo>
                  <a:lnTo>
                    <a:pt x="f912" y="f1073"/>
                  </a:lnTo>
                  <a:lnTo>
                    <a:pt x="f912" y="f423"/>
                  </a:lnTo>
                  <a:lnTo>
                    <a:pt x="f909" y="f1070"/>
                  </a:lnTo>
                  <a:close/>
                </a:path>
                <a:path w="6172200" h="1781175">
                  <a:moveTo>
                    <a:pt x="f1075" y="f227"/>
                  </a:moveTo>
                  <a:lnTo>
                    <a:pt x="f1076" y="f227"/>
                  </a:lnTo>
                  <a:lnTo>
                    <a:pt x="f1077" y="f1078"/>
                  </a:lnTo>
                  <a:lnTo>
                    <a:pt x="f1077" y="f1079"/>
                  </a:lnTo>
                  <a:lnTo>
                    <a:pt x="f1076" y="f1040"/>
                  </a:lnTo>
                  <a:lnTo>
                    <a:pt x="f1075" y="f1040"/>
                  </a:lnTo>
                  <a:lnTo>
                    <a:pt x="f637" y="f1079"/>
                  </a:lnTo>
                  <a:lnTo>
                    <a:pt x="f637" y="f1078"/>
                  </a:lnTo>
                  <a:lnTo>
                    <a:pt x="f1075" y="f227"/>
                  </a:lnTo>
                  <a:close/>
                </a:path>
                <a:path w="6172200" h="1781175">
                  <a:moveTo>
                    <a:pt x="f1080" y="f227"/>
                  </a:moveTo>
                  <a:lnTo>
                    <a:pt x="f1081" y="f227"/>
                  </a:lnTo>
                  <a:lnTo>
                    <a:pt x="f1082" y="f1078"/>
                  </a:lnTo>
                  <a:lnTo>
                    <a:pt x="f1082" y="f1079"/>
                  </a:lnTo>
                  <a:lnTo>
                    <a:pt x="f1081" y="f1040"/>
                  </a:lnTo>
                  <a:lnTo>
                    <a:pt x="f1080" y="f1040"/>
                  </a:lnTo>
                  <a:lnTo>
                    <a:pt x="f1083" y="f1079"/>
                  </a:lnTo>
                  <a:lnTo>
                    <a:pt x="f1083" y="f1078"/>
                  </a:lnTo>
                  <a:lnTo>
                    <a:pt x="f1080" y="f227"/>
                  </a:lnTo>
                  <a:close/>
                </a:path>
                <a:path w="6172200" h="1781175">
                  <a:moveTo>
                    <a:pt x="f945" y="f424"/>
                  </a:moveTo>
                  <a:lnTo>
                    <a:pt x="f947" y="f424"/>
                  </a:lnTo>
                  <a:lnTo>
                    <a:pt x="f948" y="f1084"/>
                  </a:lnTo>
                  <a:lnTo>
                    <a:pt x="f948" y="f1085"/>
                  </a:lnTo>
                  <a:lnTo>
                    <a:pt x="f947" y="f1044"/>
                  </a:lnTo>
                  <a:lnTo>
                    <a:pt x="f945" y="f1044"/>
                  </a:lnTo>
                  <a:lnTo>
                    <a:pt x="f951" y="f1085"/>
                  </a:lnTo>
                  <a:lnTo>
                    <a:pt x="f951" y="f1084"/>
                  </a:lnTo>
                  <a:lnTo>
                    <a:pt x="f945" y="f424"/>
                  </a:lnTo>
                  <a:close/>
                </a:path>
                <a:path w="6172200" h="1781175">
                  <a:moveTo>
                    <a:pt x="f1086" y="f1087"/>
                  </a:moveTo>
                  <a:lnTo>
                    <a:pt x="f1088" y="f1087"/>
                  </a:lnTo>
                  <a:lnTo>
                    <a:pt x="f1089" y="f1090"/>
                  </a:lnTo>
                  <a:lnTo>
                    <a:pt x="f1089" y="f1091"/>
                  </a:lnTo>
                  <a:lnTo>
                    <a:pt x="f1088" y="f1050"/>
                  </a:lnTo>
                  <a:lnTo>
                    <a:pt x="f1086" y="f1050"/>
                  </a:lnTo>
                  <a:lnTo>
                    <a:pt x="f1092" y="f1091"/>
                  </a:lnTo>
                  <a:lnTo>
                    <a:pt x="f1092" y="f1090"/>
                  </a:lnTo>
                  <a:lnTo>
                    <a:pt x="f1086" y="f1087"/>
                  </a:lnTo>
                  <a:close/>
                </a:path>
                <a:path w="6172200" h="1781175">
                  <a:moveTo>
                    <a:pt x="f1093" y="f1094"/>
                  </a:moveTo>
                  <a:lnTo>
                    <a:pt x="f1095" y="f1094"/>
                  </a:lnTo>
                  <a:lnTo>
                    <a:pt x="f1096" y="f1097"/>
                  </a:lnTo>
                  <a:lnTo>
                    <a:pt x="f1096" y="f1098"/>
                  </a:lnTo>
                  <a:lnTo>
                    <a:pt x="f1095" y="f1055"/>
                  </a:lnTo>
                  <a:lnTo>
                    <a:pt x="f1093" y="f1055"/>
                  </a:lnTo>
                  <a:lnTo>
                    <a:pt x="f1099" y="f1098"/>
                  </a:lnTo>
                  <a:lnTo>
                    <a:pt x="f1099" y="f1097"/>
                  </a:lnTo>
                  <a:lnTo>
                    <a:pt x="f1093" y="f1094"/>
                  </a:lnTo>
                  <a:close/>
                </a:path>
                <a:path w="6172200" h="1781175">
                  <a:moveTo>
                    <a:pt x="f862" y="f1094"/>
                  </a:moveTo>
                  <a:lnTo>
                    <a:pt x="f863" y="f1094"/>
                  </a:lnTo>
                  <a:lnTo>
                    <a:pt x="f864" y="f1097"/>
                  </a:lnTo>
                  <a:lnTo>
                    <a:pt x="f864" y="f1098"/>
                  </a:lnTo>
                  <a:lnTo>
                    <a:pt x="f863" y="f1055"/>
                  </a:lnTo>
                  <a:lnTo>
                    <a:pt x="f862" y="f1055"/>
                  </a:lnTo>
                  <a:lnTo>
                    <a:pt x="f865" y="f1098"/>
                  </a:lnTo>
                  <a:lnTo>
                    <a:pt x="f865" y="f1097"/>
                  </a:lnTo>
                  <a:lnTo>
                    <a:pt x="f862" y="f1094"/>
                  </a:lnTo>
                  <a:close/>
                </a:path>
                <a:path w="6172200" h="1781175">
                  <a:moveTo>
                    <a:pt x="f1100" y="f1094"/>
                  </a:moveTo>
                  <a:lnTo>
                    <a:pt x="f1101" y="f1094"/>
                  </a:lnTo>
                  <a:lnTo>
                    <a:pt x="f250" y="f1097"/>
                  </a:lnTo>
                  <a:lnTo>
                    <a:pt x="f250" y="f1098"/>
                  </a:lnTo>
                  <a:lnTo>
                    <a:pt x="f1101" y="f1055"/>
                  </a:lnTo>
                  <a:lnTo>
                    <a:pt x="f1100" y="f1055"/>
                  </a:lnTo>
                  <a:lnTo>
                    <a:pt x="f408" y="f1098"/>
                  </a:lnTo>
                  <a:lnTo>
                    <a:pt x="f408" y="f1097"/>
                  </a:lnTo>
                  <a:lnTo>
                    <a:pt x="f1100" y="f1094"/>
                  </a:lnTo>
                  <a:close/>
                </a:path>
                <a:path w="6172200" h="1781175">
                  <a:moveTo>
                    <a:pt x="f150" y="f1094"/>
                  </a:moveTo>
                  <a:lnTo>
                    <a:pt x="f152" y="f1094"/>
                  </a:lnTo>
                  <a:lnTo>
                    <a:pt x="f153" y="f1097"/>
                  </a:lnTo>
                  <a:lnTo>
                    <a:pt x="f153" y="f1098"/>
                  </a:lnTo>
                  <a:lnTo>
                    <a:pt x="f152" y="f1055"/>
                  </a:lnTo>
                  <a:lnTo>
                    <a:pt x="f150" y="f1055"/>
                  </a:lnTo>
                  <a:lnTo>
                    <a:pt x="f157" y="f1098"/>
                  </a:lnTo>
                  <a:lnTo>
                    <a:pt x="f157" y="f1097"/>
                  </a:lnTo>
                  <a:lnTo>
                    <a:pt x="f150" y="f1094"/>
                  </a:lnTo>
                  <a:close/>
                </a:path>
                <a:path w="6172200" h="1781175">
                  <a:moveTo>
                    <a:pt x="f1102" y="f1103"/>
                  </a:moveTo>
                  <a:lnTo>
                    <a:pt x="f1104" y="f1103"/>
                  </a:lnTo>
                  <a:lnTo>
                    <a:pt x="f1105" y="f1106"/>
                  </a:lnTo>
                  <a:lnTo>
                    <a:pt x="f1105" y="f1107"/>
                  </a:lnTo>
                  <a:lnTo>
                    <a:pt x="f1104" y="f1066"/>
                  </a:lnTo>
                  <a:lnTo>
                    <a:pt x="f1102" y="f1066"/>
                  </a:lnTo>
                  <a:lnTo>
                    <a:pt x="f1108" y="f1107"/>
                  </a:lnTo>
                  <a:lnTo>
                    <a:pt x="f1108" y="f1106"/>
                  </a:lnTo>
                  <a:lnTo>
                    <a:pt x="f1102" y="f1103"/>
                  </a:lnTo>
                  <a:close/>
                </a:path>
                <a:path w="6172200" h="1781175">
                  <a:moveTo>
                    <a:pt x="f1109" y="f1110"/>
                  </a:moveTo>
                  <a:lnTo>
                    <a:pt x="f1111" y="f1110"/>
                  </a:lnTo>
                  <a:lnTo>
                    <a:pt x="f242" y="f1112"/>
                  </a:lnTo>
                  <a:lnTo>
                    <a:pt x="f242" y="f1113"/>
                  </a:lnTo>
                  <a:lnTo>
                    <a:pt x="f1111" y="f1070"/>
                  </a:lnTo>
                  <a:lnTo>
                    <a:pt x="f1109" y="f1070"/>
                  </a:lnTo>
                  <a:lnTo>
                    <a:pt x="f1114" y="f1113"/>
                  </a:lnTo>
                  <a:lnTo>
                    <a:pt x="f1114" y="f1112"/>
                  </a:lnTo>
                  <a:lnTo>
                    <a:pt x="f1109" y="f1110"/>
                  </a:lnTo>
                  <a:close/>
                </a:path>
                <a:path w="6172200" h="1781175">
                  <a:moveTo>
                    <a:pt x="f512" y="f1110"/>
                  </a:moveTo>
                  <a:lnTo>
                    <a:pt x="f513" y="f1110"/>
                  </a:lnTo>
                  <a:lnTo>
                    <a:pt x="f514" y="f1112"/>
                  </a:lnTo>
                  <a:lnTo>
                    <a:pt x="f514" y="f1113"/>
                  </a:lnTo>
                  <a:lnTo>
                    <a:pt x="f513" y="f1070"/>
                  </a:lnTo>
                  <a:lnTo>
                    <a:pt x="f512" y="f1070"/>
                  </a:lnTo>
                  <a:lnTo>
                    <a:pt x="f515" y="f1113"/>
                  </a:lnTo>
                  <a:lnTo>
                    <a:pt x="f515" y="f1112"/>
                  </a:lnTo>
                  <a:lnTo>
                    <a:pt x="f512" y="f1110"/>
                  </a:lnTo>
                  <a:close/>
                </a:path>
                <a:path w="6172200" h="1781175">
                  <a:moveTo>
                    <a:pt x="f1115" y="f1116"/>
                  </a:moveTo>
                  <a:lnTo>
                    <a:pt x="f1117" y="f1116"/>
                  </a:lnTo>
                  <a:lnTo>
                    <a:pt x="f1118" y="f1119"/>
                  </a:lnTo>
                  <a:lnTo>
                    <a:pt x="f1118" y="f1120"/>
                  </a:lnTo>
                  <a:lnTo>
                    <a:pt x="f1117" y="f227"/>
                  </a:lnTo>
                  <a:lnTo>
                    <a:pt x="f1115" y="f227"/>
                  </a:lnTo>
                  <a:lnTo>
                    <a:pt x="f1121" y="f1120"/>
                  </a:lnTo>
                  <a:lnTo>
                    <a:pt x="f1121" y="f1119"/>
                  </a:lnTo>
                  <a:lnTo>
                    <a:pt x="f1115" y="f1116"/>
                  </a:lnTo>
                  <a:close/>
                </a:path>
                <a:path w="6172200" h="1781175">
                  <a:moveTo>
                    <a:pt x="f804" y="f1116"/>
                  </a:moveTo>
                  <a:lnTo>
                    <a:pt x="f805" y="f1116"/>
                  </a:lnTo>
                  <a:lnTo>
                    <a:pt x="f806" y="f1119"/>
                  </a:lnTo>
                  <a:lnTo>
                    <a:pt x="f806" y="f1120"/>
                  </a:lnTo>
                  <a:lnTo>
                    <a:pt x="f805" y="f227"/>
                  </a:lnTo>
                  <a:lnTo>
                    <a:pt x="f804" y="f227"/>
                  </a:lnTo>
                  <a:lnTo>
                    <a:pt x="f807" y="f1120"/>
                  </a:lnTo>
                  <a:lnTo>
                    <a:pt x="f807" y="f1119"/>
                  </a:lnTo>
                  <a:lnTo>
                    <a:pt x="f804" y="f1116"/>
                  </a:lnTo>
                  <a:close/>
                </a:path>
                <a:path w="6172200" h="1781175">
                  <a:moveTo>
                    <a:pt x="f1122" y="f1116"/>
                  </a:moveTo>
                  <a:lnTo>
                    <a:pt x="f1123" y="f1116"/>
                  </a:lnTo>
                  <a:lnTo>
                    <a:pt x="f961" y="f1119"/>
                  </a:lnTo>
                  <a:lnTo>
                    <a:pt x="f961" y="f1120"/>
                  </a:lnTo>
                  <a:lnTo>
                    <a:pt x="f1123" y="f227"/>
                  </a:lnTo>
                  <a:lnTo>
                    <a:pt x="f1122" y="f227"/>
                  </a:lnTo>
                  <a:lnTo>
                    <a:pt x="f1124" y="f1120"/>
                  </a:lnTo>
                  <a:lnTo>
                    <a:pt x="f1124" y="f1119"/>
                  </a:lnTo>
                  <a:lnTo>
                    <a:pt x="f1122" y="f1116"/>
                  </a:lnTo>
                  <a:close/>
                </a:path>
                <a:path w="6172200" h="1781175">
                  <a:moveTo>
                    <a:pt x="f1125" y="f1116"/>
                  </a:moveTo>
                  <a:lnTo>
                    <a:pt x="f1126" y="f1116"/>
                  </a:lnTo>
                  <a:lnTo>
                    <a:pt x="f1127" y="f1119"/>
                  </a:lnTo>
                  <a:lnTo>
                    <a:pt x="f1127" y="f1120"/>
                  </a:lnTo>
                  <a:lnTo>
                    <a:pt x="f1126" y="f227"/>
                  </a:lnTo>
                  <a:lnTo>
                    <a:pt x="f1125" y="f227"/>
                  </a:lnTo>
                  <a:lnTo>
                    <a:pt x="f814" y="f1120"/>
                  </a:lnTo>
                  <a:lnTo>
                    <a:pt x="f814" y="f1119"/>
                  </a:lnTo>
                  <a:lnTo>
                    <a:pt x="f1125" y="f1116"/>
                  </a:lnTo>
                  <a:close/>
                </a:path>
                <a:path w="6172200" h="1781175">
                  <a:moveTo>
                    <a:pt x="f855" y="f1128"/>
                  </a:moveTo>
                  <a:lnTo>
                    <a:pt x="f857" y="f1128"/>
                  </a:lnTo>
                  <a:lnTo>
                    <a:pt x="f858" y="f1129"/>
                  </a:lnTo>
                  <a:lnTo>
                    <a:pt x="f858" y="f741"/>
                  </a:lnTo>
                  <a:lnTo>
                    <a:pt x="f857" y="f1103"/>
                  </a:lnTo>
                  <a:lnTo>
                    <a:pt x="f855" y="f1103"/>
                  </a:lnTo>
                  <a:lnTo>
                    <a:pt x="f861" y="f741"/>
                  </a:lnTo>
                  <a:lnTo>
                    <a:pt x="f861" y="f1129"/>
                  </a:lnTo>
                  <a:lnTo>
                    <a:pt x="f855" y="f1128"/>
                  </a:lnTo>
                  <a:close/>
                </a:path>
                <a:path w="6172200" h="1781175">
                  <a:moveTo>
                    <a:pt x="f225" y="f1128"/>
                  </a:moveTo>
                  <a:lnTo>
                    <a:pt x="f227" y="f1128"/>
                  </a:lnTo>
                  <a:lnTo>
                    <a:pt x="f228" y="f1129"/>
                  </a:lnTo>
                  <a:lnTo>
                    <a:pt x="f228" y="f741"/>
                  </a:lnTo>
                  <a:lnTo>
                    <a:pt x="f227" y="f1103"/>
                  </a:lnTo>
                  <a:lnTo>
                    <a:pt x="f225" y="f1103"/>
                  </a:lnTo>
                  <a:lnTo>
                    <a:pt x="f231" y="f741"/>
                  </a:lnTo>
                  <a:lnTo>
                    <a:pt x="f231" y="f1129"/>
                  </a:lnTo>
                  <a:lnTo>
                    <a:pt x="f225" y="f1128"/>
                  </a:lnTo>
                  <a:close/>
                </a:path>
                <a:path w="6172200" h="1781175">
                  <a:moveTo>
                    <a:pt x="f1130" y="f1131"/>
                  </a:moveTo>
                  <a:lnTo>
                    <a:pt x="f1132" y="f1131"/>
                  </a:lnTo>
                  <a:lnTo>
                    <a:pt x="f1133" y="f1134"/>
                  </a:lnTo>
                  <a:lnTo>
                    <a:pt x="f1133" y="f1135"/>
                  </a:lnTo>
                  <a:lnTo>
                    <a:pt x="f1132" y="f1110"/>
                  </a:lnTo>
                  <a:lnTo>
                    <a:pt x="f1130" y="f1110"/>
                  </a:lnTo>
                  <a:lnTo>
                    <a:pt x="f172" y="f1135"/>
                  </a:lnTo>
                  <a:lnTo>
                    <a:pt x="f172" y="f1134"/>
                  </a:lnTo>
                  <a:lnTo>
                    <a:pt x="f1130" y="f1131"/>
                  </a:lnTo>
                  <a:close/>
                </a:path>
                <a:path w="6172200" h="1781175">
                  <a:moveTo>
                    <a:pt x="f1136" y="f1131"/>
                  </a:moveTo>
                  <a:lnTo>
                    <a:pt x="f1137" y="f1131"/>
                  </a:lnTo>
                  <a:lnTo>
                    <a:pt x="f1138" y="f1134"/>
                  </a:lnTo>
                  <a:lnTo>
                    <a:pt x="f1138" y="f1135"/>
                  </a:lnTo>
                  <a:lnTo>
                    <a:pt x="f1137" y="f1110"/>
                  </a:lnTo>
                  <a:lnTo>
                    <a:pt x="f1136" y="f1110"/>
                  </a:lnTo>
                  <a:lnTo>
                    <a:pt x="f1037" y="f1135"/>
                  </a:lnTo>
                  <a:lnTo>
                    <a:pt x="f1037" y="f1134"/>
                  </a:lnTo>
                  <a:lnTo>
                    <a:pt x="f1136" y="f1131"/>
                  </a:lnTo>
                  <a:close/>
                </a:path>
                <a:path w="6172200" h="1781175">
                  <a:moveTo>
                    <a:pt x="f1139" y="f1140"/>
                  </a:moveTo>
                  <a:lnTo>
                    <a:pt x="f1141" y="f1140"/>
                  </a:lnTo>
                  <a:lnTo>
                    <a:pt x="f123" y="f1142"/>
                  </a:lnTo>
                  <a:lnTo>
                    <a:pt x="f123" y="f1143"/>
                  </a:lnTo>
                  <a:lnTo>
                    <a:pt x="f1141" y="f1116"/>
                  </a:lnTo>
                  <a:lnTo>
                    <a:pt x="f1139" y="f1116"/>
                  </a:lnTo>
                  <a:lnTo>
                    <a:pt x="f1144" y="f1143"/>
                  </a:lnTo>
                  <a:lnTo>
                    <a:pt x="f1144" y="f1142"/>
                  </a:lnTo>
                  <a:lnTo>
                    <a:pt x="f1139" y="f1140"/>
                  </a:lnTo>
                  <a:close/>
                </a:path>
                <a:path w="6172200" h="1781175">
                  <a:moveTo>
                    <a:pt x="f1145" y="f1140"/>
                  </a:moveTo>
                  <a:lnTo>
                    <a:pt x="f1146" y="f1140"/>
                  </a:lnTo>
                  <a:lnTo>
                    <a:pt x="f1147" y="f1142"/>
                  </a:lnTo>
                  <a:lnTo>
                    <a:pt x="f1147" y="f1143"/>
                  </a:lnTo>
                  <a:lnTo>
                    <a:pt x="f1146" y="f1116"/>
                  </a:lnTo>
                  <a:lnTo>
                    <a:pt x="f1145" y="f1116"/>
                  </a:lnTo>
                  <a:lnTo>
                    <a:pt x="f1148" y="f1143"/>
                  </a:lnTo>
                  <a:lnTo>
                    <a:pt x="f1148" y="f1142"/>
                  </a:lnTo>
                  <a:lnTo>
                    <a:pt x="f1145" y="f1140"/>
                  </a:lnTo>
                  <a:close/>
                </a:path>
                <a:path w="6172200" h="1781175">
                  <a:moveTo>
                    <a:pt x="f1149" y="f1150"/>
                  </a:moveTo>
                  <a:lnTo>
                    <a:pt x="f1151" y="f1150"/>
                  </a:lnTo>
                  <a:lnTo>
                    <a:pt x="f799" y="f1152"/>
                  </a:lnTo>
                  <a:lnTo>
                    <a:pt x="f799" y="f1153"/>
                  </a:lnTo>
                  <a:lnTo>
                    <a:pt x="f1151" y="f1154"/>
                  </a:lnTo>
                  <a:lnTo>
                    <a:pt x="f1149" y="f1154"/>
                  </a:lnTo>
                  <a:lnTo>
                    <a:pt x="f1155" y="f1153"/>
                  </a:lnTo>
                  <a:lnTo>
                    <a:pt x="f1155" y="f1152"/>
                  </a:lnTo>
                  <a:lnTo>
                    <a:pt x="f1149" y="f1150"/>
                  </a:lnTo>
                  <a:close/>
                </a:path>
                <a:path w="6172200" h="1781175">
                  <a:moveTo>
                    <a:pt x="f1156" y="f1150"/>
                  </a:moveTo>
                  <a:lnTo>
                    <a:pt x="f1157" y="f1150"/>
                  </a:lnTo>
                  <a:lnTo>
                    <a:pt x="f1158" y="f1152"/>
                  </a:lnTo>
                  <a:lnTo>
                    <a:pt x="f1158" y="f1153"/>
                  </a:lnTo>
                  <a:lnTo>
                    <a:pt x="f1157" y="f1154"/>
                  </a:lnTo>
                  <a:lnTo>
                    <a:pt x="f1156" y="f1154"/>
                  </a:lnTo>
                  <a:lnTo>
                    <a:pt x="f1159" y="f1153"/>
                  </a:lnTo>
                  <a:lnTo>
                    <a:pt x="f1159" y="f1152"/>
                  </a:lnTo>
                  <a:lnTo>
                    <a:pt x="f1156" y="f1150"/>
                  </a:lnTo>
                  <a:close/>
                </a:path>
                <a:path w="6172200" h="1781175">
                  <a:moveTo>
                    <a:pt x="f1160" y="f1150"/>
                  </a:moveTo>
                  <a:lnTo>
                    <a:pt x="f1161" y="f1150"/>
                  </a:lnTo>
                  <a:lnTo>
                    <a:pt x="f1162" y="f1152"/>
                  </a:lnTo>
                  <a:lnTo>
                    <a:pt x="f1162" y="f1153"/>
                  </a:lnTo>
                  <a:lnTo>
                    <a:pt x="f1161" y="f1154"/>
                  </a:lnTo>
                  <a:lnTo>
                    <a:pt x="f1160" y="f1154"/>
                  </a:lnTo>
                  <a:lnTo>
                    <a:pt x="f1163" y="f1153"/>
                  </a:lnTo>
                  <a:lnTo>
                    <a:pt x="f1163" y="f1152"/>
                  </a:lnTo>
                  <a:lnTo>
                    <a:pt x="f1160" y="f1150"/>
                  </a:lnTo>
                  <a:close/>
                </a:path>
                <a:path w="6172200" h="1781175">
                  <a:moveTo>
                    <a:pt x="f1164" y="f1165"/>
                  </a:moveTo>
                  <a:lnTo>
                    <a:pt x="f1166" y="f1165"/>
                  </a:lnTo>
                  <a:lnTo>
                    <a:pt x="f1167" y="f1168"/>
                  </a:lnTo>
                  <a:lnTo>
                    <a:pt x="f1167" y="f1169"/>
                  </a:lnTo>
                  <a:lnTo>
                    <a:pt x="f1166" y="f1170"/>
                  </a:lnTo>
                  <a:lnTo>
                    <a:pt x="f1164" y="f1170"/>
                  </a:lnTo>
                  <a:lnTo>
                    <a:pt x="f1171" y="f1169"/>
                  </a:lnTo>
                  <a:lnTo>
                    <a:pt x="f1171" y="f1168"/>
                  </a:lnTo>
                  <a:lnTo>
                    <a:pt x="f1164" y="f1165"/>
                  </a:lnTo>
                  <a:close/>
                </a:path>
                <a:path w="6172200" h="1781175">
                  <a:moveTo>
                    <a:pt x="f1172" y="f1165"/>
                  </a:moveTo>
                  <a:lnTo>
                    <a:pt x="f1173" y="f1165"/>
                  </a:lnTo>
                  <a:lnTo>
                    <a:pt x="f1174" y="f1168"/>
                  </a:lnTo>
                  <a:lnTo>
                    <a:pt x="f1174" y="f1169"/>
                  </a:lnTo>
                  <a:lnTo>
                    <a:pt x="f1173" y="f1170"/>
                  </a:lnTo>
                  <a:lnTo>
                    <a:pt x="f1172" y="f1170"/>
                  </a:lnTo>
                  <a:lnTo>
                    <a:pt x="f1175" y="f1169"/>
                  </a:lnTo>
                  <a:lnTo>
                    <a:pt x="f1175" y="f1168"/>
                  </a:lnTo>
                  <a:lnTo>
                    <a:pt x="f1172" y="f1165"/>
                  </a:lnTo>
                  <a:close/>
                </a:path>
                <a:path w="6172200" h="1781175">
                  <a:moveTo>
                    <a:pt x="f1176" y="f1177"/>
                  </a:moveTo>
                  <a:lnTo>
                    <a:pt x="f1178" y="f1177"/>
                  </a:lnTo>
                  <a:lnTo>
                    <a:pt x="f1179" y="f1180"/>
                  </a:lnTo>
                  <a:lnTo>
                    <a:pt x="f1179" y="f1181"/>
                  </a:lnTo>
                  <a:lnTo>
                    <a:pt x="f1178" y="f1128"/>
                  </a:lnTo>
                  <a:lnTo>
                    <a:pt x="f1176" y="f1128"/>
                  </a:lnTo>
                  <a:lnTo>
                    <a:pt x="f1182" y="f1181"/>
                  </a:lnTo>
                  <a:lnTo>
                    <a:pt x="f1182" y="f1180"/>
                  </a:lnTo>
                  <a:lnTo>
                    <a:pt x="f1176" y="f1177"/>
                  </a:lnTo>
                  <a:close/>
                </a:path>
                <a:path w="6172200" h="1781175">
                  <a:moveTo>
                    <a:pt x="f1183" y="f1177"/>
                  </a:moveTo>
                  <a:lnTo>
                    <a:pt x="f1184" y="f1177"/>
                  </a:lnTo>
                  <a:lnTo>
                    <a:pt x="f1185" y="f1180"/>
                  </a:lnTo>
                  <a:lnTo>
                    <a:pt x="f1185" y="f1181"/>
                  </a:lnTo>
                  <a:lnTo>
                    <a:pt x="f1184" y="f1128"/>
                  </a:lnTo>
                  <a:lnTo>
                    <a:pt x="f1183" y="f1128"/>
                  </a:lnTo>
                  <a:lnTo>
                    <a:pt x="f1186" y="f1181"/>
                  </a:lnTo>
                  <a:lnTo>
                    <a:pt x="f1186" y="f1180"/>
                  </a:lnTo>
                  <a:lnTo>
                    <a:pt x="f1183" y="f1177"/>
                  </a:lnTo>
                  <a:close/>
                </a:path>
                <a:path w="6172200" h="1781175">
                  <a:moveTo>
                    <a:pt x="f1187" y="f1177"/>
                  </a:moveTo>
                  <a:lnTo>
                    <a:pt x="f1188" y="f1177"/>
                  </a:lnTo>
                  <a:lnTo>
                    <a:pt x="f470" y="f1180"/>
                  </a:lnTo>
                  <a:lnTo>
                    <a:pt x="f470" y="f1181"/>
                  </a:lnTo>
                  <a:lnTo>
                    <a:pt x="f1188" y="f1128"/>
                  </a:lnTo>
                  <a:lnTo>
                    <a:pt x="f1187" y="f1128"/>
                  </a:lnTo>
                  <a:lnTo>
                    <a:pt x="f259" y="f1181"/>
                  </a:lnTo>
                  <a:lnTo>
                    <a:pt x="f259" y="f1180"/>
                  </a:lnTo>
                  <a:lnTo>
                    <a:pt x="f1187" y="f1177"/>
                  </a:lnTo>
                  <a:close/>
                </a:path>
                <a:path w="6172200" h="1781175">
                  <a:moveTo>
                    <a:pt x="f746" y="f1189"/>
                  </a:moveTo>
                  <a:lnTo>
                    <a:pt x="f748" y="f1189"/>
                  </a:lnTo>
                  <a:lnTo>
                    <a:pt x="f749" y="f1190"/>
                  </a:lnTo>
                  <a:lnTo>
                    <a:pt x="f749" y="f1191"/>
                  </a:lnTo>
                  <a:lnTo>
                    <a:pt x="f748" y="f1131"/>
                  </a:lnTo>
                  <a:lnTo>
                    <a:pt x="f746" y="f1131"/>
                  </a:lnTo>
                  <a:lnTo>
                    <a:pt x="f752" y="f1191"/>
                  </a:lnTo>
                  <a:lnTo>
                    <a:pt x="f752" y="f1190"/>
                  </a:lnTo>
                  <a:lnTo>
                    <a:pt x="f746" y="f1189"/>
                  </a:lnTo>
                  <a:close/>
                </a:path>
                <a:path w="6172200" h="1781175">
                  <a:moveTo>
                    <a:pt x="f1192" y="f1189"/>
                  </a:moveTo>
                  <a:lnTo>
                    <a:pt x="f1193" y="f1189"/>
                  </a:lnTo>
                  <a:lnTo>
                    <a:pt x="f872" y="f1190"/>
                  </a:lnTo>
                  <a:lnTo>
                    <a:pt x="f872" y="f1191"/>
                  </a:lnTo>
                  <a:lnTo>
                    <a:pt x="f1193" y="f1131"/>
                  </a:lnTo>
                  <a:lnTo>
                    <a:pt x="f1192" y="f1131"/>
                  </a:lnTo>
                  <a:lnTo>
                    <a:pt x="f1194" y="f1191"/>
                  </a:lnTo>
                  <a:lnTo>
                    <a:pt x="f1194" y="f1190"/>
                  </a:lnTo>
                  <a:lnTo>
                    <a:pt x="f1192" y="f1189"/>
                  </a:lnTo>
                  <a:close/>
                </a:path>
                <a:path w="6172200" h="1781175">
                  <a:moveTo>
                    <a:pt x="f1195" y="f1189"/>
                  </a:moveTo>
                  <a:lnTo>
                    <a:pt x="f1196" y="f1189"/>
                  </a:lnTo>
                  <a:lnTo>
                    <a:pt x="f1197" y="f1190"/>
                  </a:lnTo>
                  <a:lnTo>
                    <a:pt x="f1197" y="f1191"/>
                  </a:lnTo>
                  <a:lnTo>
                    <a:pt x="f1196" y="f1131"/>
                  </a:lnTo>
                  <a:lnTo>
                    <a:pt x="f1195" y="f1131"/>
                  </a:lnTo>
                  <a:lnTo>
                    <a:pt x="f1198" y="f1191"/>
                  </a:lnTo>
                  <a:lnTo>
                    <a:pt x="f1198" y="f1190"/>
                  </a:lnTo>
                  <a:lnTo>
                    <a:pt x="f1195" y="f1189"/>
                  </a:lnTo>
                  <a:close/>
                </a:path>
                <a:path w="6172200" h="1781175">
                  <a:moveTo>
                    <a:pt x="f1199" y="f1200"/>
                  </a:moveTo>
                  <a:lnTo>
                    <a:pt x="f1201" y="f1200"/>
                  </a:lnTo>
                  <a:lnTo>
                    <a:pt x="f1202" y="f1203"/>
                  </a:lnTo>
                  <a:lnTo>
                    <a:pt x="f1202" y="f1204"/>
                  </a:lnTo>
                  <a:lnTo>
                    <a:pt x="f1201" y="f1205"/>
                  </a:lnTo>
                  <a:lnTo>
                    <a:pt x="f1199" y="f1205"/>
                  </a:lnTo>
                  <a:lnTo>
                    <a:pt x="f1206" y="f1204"/>
                  </a:lnTo>
                  <a:lnTo>
                    <a:pt x="f1206" y="f1203"/>
                  </a:lnTo>
                  <a:lnTo>
                    <a:pt x="f1199" y="f1200"/>
                  </a:lnTo>
                  <a:close/>
                </a:path>
                <a:path w="6172200" h="1781175">
                  <a:moveTo>
                    <a:pt x="f1207" y="f1200"/>
                  </a:moveTo>
                  <a:lnTo>
                    <a:pt x="f1208" y="f1200"/>
                  </a:lnTo>
                  <a:lnTo>
                    <a:pt x="f1209" y="f1203"/>
                  </a:lnTo>
                  <a:lnTo>
                    <a:pt x="f1209" y="f1204"/>
                  </a:lnTo>
                  <a:lnTo>
                    <a:pt x="f1208" y="f1205"/>
                  </a:lnTo>
                  <a:lnTo>
                    <a:pt x="f1207" y="f1205"/>
                  </a:lnTo>
                  <a:lnTo>
                    <a:pt x="f1210" y="f1204"/>
                  </a:lnTo>
                  <a:lnTo>
                    <a:pt x="f1210" y="f1203"/>
                  </a:lnTo>
                  <a:lnTo>
                    <a:pt x="f1207" y="f1200"/>
                  </a:lnTo>
                  <a:close/>
                </a:path>
                <a:path w="6172200" h="1781175">
                  <a:moveTo>
                    <a:pt x="f1211" y="f1212"/>
                  </a:moveTo>
                  <a:lnTo>
                    <a:pt x="f1213" y="f1212"/>
                  </a:lnTo>
                  <a:lnTo>
                    <a:pt x="f1214" y="f1215"/>
                  </a:lnTo>
                  <a:lnTo>
                    <a:pt x="f1214" y="f1216"/>
                  </a:lnTo>
                  <a:lnTo>
                    <a:pt x="f1213" y="f1150"/>
                  </a:lnTo>
                  <a:lnTo>
                    <a:pt x="f1211" y="f1150"/>
                  </a:lnTo>
                  <a:lnTo>
                    <a:pt x="f1217" y="f1216"/>
                  </a:lnTo>
                  <a:lnTo>
                    <a:pt x="f1217" y="f1215"/>
                  </a:lnTo>
                  <a:lnTo>
                    <a:pt x="f1211" y="f1212"/>
                  </a:lnTo>
                  <a:close/>
                </a:path>
                <a:path w="6172200" h="1781175">
                  <a:moveTo>
                    <a:pt x="f1218" y="f1212"/>
                  </a:moveTo>
                  <a:lnTo>
                    <a:pt x="f1219" y="f1212"/>
                  </a:lnTo>
                  <a:lnTo>
                    <a:pt x="f1220" y="f1215"/>
                  </a:lnTo>
                  <a:lnTo>
                    <a:pt x="f1220" y="f1216"/>
                  </a:lnTo>
                  <a:lnTo>
                    <a:pt x="f1219" y="f1150"/>
                  </a:lnTo>
                  <a:lnTo>
                    <a:pt x="f1218" y="f1150"/>
                  </a:lnTo>
                  <a:lnTo>
                    <a:pt x="f1221" y="f1216"/>
                  </a:lnTo>
                  <a:lnTo>
                    <a:pt x="f1221" y="f1215"/>
                  </a:lnTo>
                  <a:lnTo>
                    <a:pt x="f1218" y="f1212"/>
                  </a:lnTo>
                  <a:close/>
                </a:path>
                <a:path w="6172200" h="1781175">
                  <a:moveTo>
                    <a:pt x="f1222" y="f1223"/>
                  </a:moveTo>
                  <a:lnTo>
                    <a:pt x="f1224" y="f1223"/>
                  </a:lnTo>
                  <a:lnTo>
                    <a:pt x="f1225" y="f1226"/>
                  </a:lnTo>
                  <a:lnTo>
                    <a:pt x="f1225" y="f1227"/>
                  </a:lnTo>
                  <a:lnTo>
                    <a:pt x="f1224" y="f1165"/>
                  </a:lnTo>
                  <a:lnTo>
                    <a:pt x="f1222" y="f1165"/>
                  </a:lnTo>
                  <a:lnTo>
                    <a:pt x="f1228" y="f1227"/>
                  </a:lnTo>
                  <a:lnTo>
                    <a:pt x="f1228" y="f1226"/>
                  </a:lnTo>
                  <a:lnTo>
                    <a:pt x="f1222" y="f1223"/>
                  </a:lnTo>
                  <a:close/>
                </a:path>
                <a:path w="6172200" h="1781175">
                  <a:moveTo>
                    <a:pt x="f221" y="f1223"/>
                  </a:moveTo>
                  <a:lnTo>
                    <a:pt x="f222" y="f1223"/>
                  </a:lnTo>
                  <a:lnTo>
                    <a:pt x="f223" y="f1226"/>
                  </a:lnTo>
                  <a:lnTo>
                    <a:pt x="f223" y="f1227"/>
                  </a:lnTo>
                  <a:lnTo>
                    <a:pt x="f222" y="f1165"/>
                  </a:lnTo>
                  <a:lnTo>
                    <a:pt x="f221" y="f1165"/>
                  </a:lnTo>
                  <a:lnTo>
                    <a:pt x="f224" y="f1227"/>
                  </a:lnTo>
                  <a:lnTo>
                    <a:pt x="f224" y="f1226"/>
                  </a:lnTo>
                  <a:lnTo>
                    <a:pt x="f221" y="f1223"/>
                  </a:lnTo>
                  <a:close/>
                </a:path>
                <a:path w="6172200" h="1781175">
                  <a:moveTo>
                    <a:pt x="f1229" y="f1230"/>
                  </a:moveTo>
                  <a:lnTo>
                    <a:pt x="f1231" y="f1230"/>
                  </a:lnTo>
                  <a:lnTo>
                    <a:pt x="f1232" y="f1233"/>
                  </a:lnTo>
                  <a:lnTo>
                    <a:pt x="f1232" y="f1234"/>
                  </a:lnTo>
                  <a:lnTo>
                    <a:pt x="f1231" y="f1177"/>
                  </a:lnTo>
                  <a:lnTo>
                    <a:pt x="f1229" y="f1177"/>
                  </a:lnTo>
                  <a:lnTo>
                    <a:pt x="f1235" y="f1234"/>
                  </a:lnTo>
                  <a:lnTo>
                    <a:pt x="f1235" y="f1233"/>
                  </a:lnTo>
                  <a:lnTo>
                    <a:pt x="f1229" y="f1230"/>
                  </a:lnTo>
                  <a:close/>
                </a:path>
                <a:path w="6172200" h="1781175">
                  <a:moveTo>
                    <a:pt x="f1236" y="f1237"/>
                  </a:moveTo>
                  <a:lnTo>
                    <a:pt x="f1238" y="f1237"/>
                  </a:lnTo>
                  <a:lnTo>
                    <a:pt x="f1239" y="f1240"/>
                  </a:lnTo>
                  <a:lnTo>
                    <a:pt x="f1239" y="f1241"/>
                  </a:lnTo>
                  <a:lnTo>
                    <a:pt x="f1238" y="f1189"/>
                  </a:lnTo>
                  <a:lnTo>
                    <a:pt x="f1236" y="f1189"/>
                  </a:lnTo>
                  <a:lnTo>
                    <a:pt x="f1242" y="f1241"/>
                  </a:lnTo>
                  <a:lnTo>
                    <a:pt x="f1242" y="f1240"/>
                  </a:lnTo>
                  <a:lnTo>
                    <a:pt x="f1236" y="f1237"/>
                  </a:lnTo>
                  <a:close/>
                </a:path>
                <a:path w="6172200" h="1781175">
                  <a:moveTo>
                    <a:pt x="f1243" y="f1237"/>
                  </a:moveTo>
                  <a:lnTo>
                    <a:pt x="f1244" y="f1237"/>
                  </a:lnTo>
                  <a:lnTo>
                    <a:pt x="f1245" y="f1240"/>
                  </a:lnTo>
                  <a:lnTo>
                    <a:pt x="f1245" y="f1241"/>
                  </a:lnTo>
                  <a:lnTo>
                    <a:pt x="f1244" y="f1189"/>
                  </a:lnTo>
                  <a:lnTo>
                    <a:pt x="f1243" y="f1189"/>
                  </a:lnTo>
                  <a:lnTo>
                    <a:pt x="f1246" y="f1241"/>
                  </a:lnTo>
                  <a:lnTo>
                    <a:pt x="f1246" y="f1240"/>
                  </a:lnTo>
                  <a:lnTo>
                    <a:pt x="f1243" y="f1237"/>
                  </a:lnTo>
                  <a:close/>
                </a:path>
                <a:path w="6172200" h="1781175">
                  <a:moveTo>
                    <a:pt x="f479" y="f1247"/>
                  </a:moveTo>
                  <a:lnTo>
                    <a:pt x="f481" y="f1247"/>
                  </a:lnTo>
                  <a:lnTo>
                    <a:pt x="f482" y="f1248"/>
                  </a:lnTo>
                  <a:lnTo>
                    <a:pt x="f482" y="f1249"/>
                  </a:lnTo>
                  <a:lnTo>
                    <a:pt x="f481" y="f1250"/>
                  </a:lnTo>
                  <a:lnTo>
                    <a:pt x="f479" y="f1250"/>
                  </a:lnTo>
                  <a:lnTo>
                    <a:pt x="f485" y="f1249"/>
                  </a:lnTo>
                  <a:lnTo>
                    <a:pt x="f485" y="f1248"/>
                  </a:lnTo>
                  <a:lnTo>
                    <a:pt x="f479" y="f1247"/>
                  </a:lnTo>
                  <a:close/>
                </a:path>
                <a:path w="6172200" h="1781175">
                  <a:moveTo>
                    <a:pt x="f1251" y="f1252"/>
                  </a:moveTo>
                  <a:lnTo>
                    <a:pt x="f1253" y="f1252"/>
                  </a:lnTo>
                  <a:lnTo>
                    <a:pt x="f1254" y="f1255"/>
                  </a:lnTo>
                  <a:lnTo>
                    <a:pt x="f1254" y="f1256"/>
                  </a:lnTo>
                  <a:lnTo>
                    <a:pt x="f1253" y="f1200"/>
                  </a:lnTo>
                  <a:lnTo>
                    <a:pt x="f1251" y="f1200"/>
                  </a:lnTo>
                  <a:lnTo>
                    <a:pt x="f1257" y="f1256"/>
                  </a:lnTo>
                  <a:lnTo>
                    <a:pt x="f1257" y="f1255"/>
                  </a:lnTo>
                  <a:lnTo>
                    <a:pt x="f1251" y="f1252"/>
                  </a:lnTo>
                  <a:close/>
                </a:path>
                <a:path w="6172200" h="1781175">
                  <a:moveTo>
                    <a:pt x="f594" y="f1252"/>
                  </a:moveTo>
                  <a:lnTo>
                    <a:pt x="f595" y="f1252"/>
                  </a:lnTo>
                  <a:lnTo>
                    <a:pt x="f596" y="f1255"/>
                  </a:lnTo>
                  <a:lnTo>
                    <a:pt x="f596" y="f1256"/>
                  </a:lnTo>
                  <a:lnTo>
                    <a:pt x="f595" y="f1200"/>
                  </a:lnTo>
                  <a:lnTo>
                    <a:pt x="f594" y="f1200"/>
                  </a:lnTo>
                  <a:lnTo>
                    <a:pt x="f597" y="f1256"/>
                  </a:lnTo>
                  <a:lnTo>
                    <a:pt x="f597" y="f1255"/>
                  </a:lnTo>
                  <a:lnTo>
                    <a:pt x="f594" y="f1252"/>
                  </a:lnTo>
                  <a:close/>
                </a:path>
                <a:path w="6172200" h="1781175">
                  <a:moveTo>
                    <a:pt x="f1258" y="f1252"/>
                  </a:moveTo>
                  <a:lnTo>
                    <a:pt x="f1259" y="f1252"/>
                  </a:lnTo>
                  <a:lnTo>
                    <a:pt x="f1260" y="f1255"/>
                  </a:lnTo>
                  <a:lnTo>
                    <a:pt x="f1260" y="f1256"/>
                  </a:lnTo>
                  <a:lnTo>
                    <a:pt x="f1259" y="f1200"/>
                  </a:lnTo>
                  <a:lnTo>
                    <a:pt x="f1258" y="f1200"/>
                  </a:lnTo>
                  <a:lnTo>
                    <a:pt x="f1261" y="f1256"/>
                  </a:lnTo>
                  <a:lnTo>
                    <a:pt x="f1261" y="f1255"/>
                  </a:lnTo>
                  <a:lnTo>
                    <a:pt x="f1258" y="f1252"/>
                  </a:lnTo>
                  <a:close/>
                </a:path>
                <a:path w="6172200" h="1781175">
                  <a:moveTo>
                    <a:pt x="f273" y="f1252"/>
                  </a:moveTo>
                  <a:lnTo>
                    <a:pt x="f274" y="f1252"/>
                  </a:lnTo>
                  <a:lnTo>
                    <a:pt x="f275" y="f1255"/>
                  </a:lnTo>
                  <a:lnTo>
                    <a:pt x="f275" y="f1256"/>
                  </a:lnTo>
                  <a:lnTo>
                    <a:pt x="f274" y="f1200"/>
                  </a:lnTo>
                  <a:lnTo>
                    <a:pt x="f273" y="f1200"/>
                  </a:lnTo>
                  <a:lnTo>
                    <a:pt x="f276" y="f1256"/>
                  </a:lnTo>
                  <a:lnTo>
                    <a:pt x="f276" y="f1255"/>
                  </a:lnTo>
                  <a:lnTo>
                    <a:pt x="f273" y="f1252"/>
                  </a:lnTo>
                  <a:close/>
                </a:path>
                <a:path w="6172200" h="1781175">
                  <a:moveTo>
                    <a:pt x="f568" y="f1252"/>
                  </a:moveTo>
                  <a:lnTo>
                    <a:pt x="f569" y="f1252"/>
                  </a:lnTo>
                  <a:lnTo>
                    <a:pt x="f570" y="f1255"/>
                  </a:lnTo>
                  <a:lnTo>
                    <a:pt x="f570" y="f1256"/>
                  </a:lnTo>
                  <a:lnTo>
                    <a:pt x="f569" y="f1200"/>
                  </a:lnTo>
                  <a:lnTo>
                    <a:pt x="f568" y="f1200"/>
                  </a:lnTo>
                  <a:lnTo>
                    <a:pt x="f153" y="f1256"/>
                  </a:lnTo>
                  <a:lnTo>
                    <a:pt x="f153" y="f1255"/>
                  </a:lnTo>
                  <a:lnTo>
                    <a:pt x="f568" y="f1252"/>
                  </a:lnTo>
                  <a:close/>
                </a:path>
                <a:path w="6172200" h="1781175">
                  <a:moveTo>
                    <a:pt x="f1262" y="f1252"/>
                  </a:moveTo>
                  <a:lnTo>
                    <a:pt x="f1263" y="f1252"/>
                  </a:lnTo>
                  <a:lnTo>
                    <a:pt x="f1264" y="f1255"/>
                  </a:lnTo>
                  <a:lnTo>
                    <a:pt x="f1264" y="f1256"/>
                  </a:lnTo>
                  <a:lnTo>
                    <a:pt x="f1263" y="f1200"/>
                  </a:lnTo>
                  <a:lnTo>
                    <a:pt x="f1262" y="f1200"/>
                  </a:lnTo>
                  <a:lnTo>
                    <a:pt x="f1265" y="f1256"/>
                  </a:lnTo>
                  <a:lnTo>
                    <a:pt x="f1265" y="f1255"/>
                  </a:lnTo>
                  <a:lnTo>
                    <a:pt x="f1262" y="f1252"/>
                  </a:lnTo>
                  <a:close/>
                </a:path>
                <a:path w="6172200" h="1781175">
                  <a:moveTo>
                    <a:pt x="f1266" y="f1267"/>
                  </a:moveTo>
                  <a:lnTo>
                    <a:pt x="f1268" y="f1267"/>
                  </a:lnTo>
                  <a:lnTo>
                    <a:pt x="f515" y="f1269"/>
                  </a:lnTo>
                  <a:lnTo>
                    <a:pt x="f515" y="f1270"/>
                  </a:lnTo>
                  <a:lnTo>
                    <a:pt x="f1268" y="f1212"/>
                  </a:lnTo>
                  <a:lnTo>
                    <a:pt x="f1266" y="f1212"/>
                  </a:lnTo>
                  <a:lnTo>
                    <a:pt x="f403" y="f1270"/>
                  </a:lnTo>
                  <a:lnTo>
                    <a:pt x="f403" y="f1269"/>
                  </a:lnTo>
                  <a:lnTo>
                    <a:pt x="f1266" y="f1267"/>
                  </a:lnTo>
                  <a:close/>
                </a:path>
                <a:path w="6172200" h="1781175">
                  <a:moveTo>
                    <a:pt x="f1271" y="f1272"/>
                  </a:moveTo>
                  <a:lnTo>
                    <a:pt x="f1273" y="f1272"/>
                  </a:lnTo>
                  <a:lnTo>
                    <a:pt x="f1274" y="f1275"/>
                  </a:lnTo>
                  <a:lnTo>
                    <a:pt x="f1274" y="f1276"/>
                  </a:lnTo>
                  <a:lnTo>
                    <a:pt x="f1273" y="f1223"/>
                  </a:lnTo>
                  <a:lnTo>
                    <a:pt x="f1271" y="f1223"/>
                  </a:lnTo>
                  <a:lnTo>
                    <a:pt x="f1277" y="f1276"/>
                  </a:lnTo>
                  <a:lnTo>
                    <a:pt x="f1277" y="f1275"/>
                  </a:lnTo>
                  <a:lnTo>
                    <a:pt x="f1271" y="f1272"/>
                  </a:lnTo>
                  <a:close/>
                </a:path>
                <a:path w="6172200" h="1781175">
                  <a:moveTo>
                    <a:pt x="f1278" y="f1272"/>
                  </a:moveTo>
                  <a:lnTo>
                    <a:pt x="f1279" y="f1272"/>
                  </a:lnTo>
                  <a:lnTo>
                    <a:pt x="f1280" y="f1275"/>
                  </a:lnTo>
                  <a:lnTo>
                    <a:pt x="f1280" y="f1276"/>
                  </a:lnTo>
                  <a:lnTo>
                    <a:pt x="f1279" y="f1223"/>
                  </a:lnTo>
                  <a:lnTo>
                    <a:pt x="f1278" y="f1223"/>
                  </a:lnTo>
                  <a:lnTo>
                    <a:pt x="f1118" y="f1276"/>
                  </a:lnTo>
                  <a:lnTo>
                    <a:pt x="f1118" y="f1275"/>
                  </a:lnTo>
                  <a:lnTo>
                    <a:pt x="f1278" y="f1272"/>
                  </a:lnTo>
                  <a:close/>
                </a:path>
                <a:path w="6172200" h="1781175">
                  <a:moveTo>
                    <a:pt x="f1281" y="f1282"/>
                  </a:moveTo>
                  <a:lnTo>
                    <a:pt x="f1283" y="f1282"/>
                  </a:lnTo>
                  <a:lnTo>
                    <a:pt x="f1284" y="f1285"/>
                  </a:lnTo>
                  <a:lnTo>
                    <a:pt x="f1284" y="f1286"/>
                  </a:lnTo>
                  <a:lnTo>
                    <a:pt x="f1283" y="f1237"/>
                  </a:lnTo>
                  <a:lnTo>
                    <a:pt x="f1281" y="f1237"/>
                  </a:lnTo>
                  <a:lnTo>
                    <a:pt x="f1287" y="f1286"/>
                  </a:lnTo>
                  <a:lnTo>
                    <a:pt x="f1287" y="f1285"/>
                  </a:lnTo>
                  <a:lnTo>
                    <a:pt x="f1281" y="f1282"/>
                  </a:lnTo>
                  <a:close/>
                </a:path>
                <a:path w="6172200" h="1781175">
                  <a:moveTo>
                    <a:pt x="f1288" y="f1282"/>
                  </a:moveTo>
                  <a:lnTo>
                    <a:pt x="f1289" y="f1282"/>
                  </a:lnTo>
                  <a:lnTo>
                    <a:pt x="f1290" y="f1285"/>
                  </a:lnTo>
                  <a:lnTo>
                    <a:pt x="f1290" y="f1286"/>
                  </a:lnTo>
                  <a:lnTo>
                    <a:pt x="f1289" y="f1237"/>
                  </a:lnTo>
                  <a:lnTo>
                    <a:pt x="f1288" y="f1237"/>
                  </a:lnTo>
                  <a:lnTo>
                    <a:pt x="f1291" y="f1286"/>
                  </a:lnTo>
                  <a:lnTo>
                    <a:pt x="f1291" y="f1285"/>
                  </a:lnTo>
                  <a:lnTo>
                    <a:pt x="f1288" y="f1282"/>
                  </a:lnTo>
                  <a:close/>
                </a:path>
                <a:path w="6172200" h="1781175">
                  <a:moveTo>
                    <a:pt x="f1292" y="f1282"/>
                  </a:moveTo>
                  <a:lnTo>
                    <a:pt x="f1293" y="f1282"/>
                  </a:lnTo>
                  <a:lnTo>
                    <a:pt x="f1294" y="f1285"/>
                  </a:lnTo>
                  <a:lnTo>
                    <a:pt x="f1294" y="f1286"/>
                  </a:lnTo>
                  <a:lnTo>
                    <a:pt x="f1293" y="f1237"/>
                  </a:lnTo>
                  <a:lnTo>
                    <a:pt x="f1292" y="f1237"/>
                  </a:lnTo>
                  <a:lnTo>
                    <a:pt x="f1295" y="f1286"/>
                  </a:lnTo>
                  <a:lnTo>
                    <a:pt x="f1295" y="f1285"/>
                  </a:lnTo>
                  <a:lnTo>
                    <a:pt x="f1292" y="f1282"/>
                  </a:lnTo>
                  <a:close/>
                </a:path>
                <a:path w="6172200" h="1781175">
                  <a:moveTo>
                    <a:pt x="f851" y="f1296"/>
                  </a:moveTo>
                  <a:lnTo>
                    <a:pt x="f852" y="f1296"/>
                  </a:lnTo>
                  <a:lnTo>
                    <a:pt x="f853" y="f1297"/>
                  </a:lnTo>
                  <a:lnTo>
                    <a:pt x="f853" y="f1298"/>
                  </a:lnTo>
                  <a:lnTo>
                    <a:pt x="f852" y="f1247"/>
                  </a:lnTo>
                  <a:lnTo>
                    <a:pt x="f851" y="f1247"/>
                  </a:lnTo>
                  <a:lnTo>
                    <a:pt x="f854" y="f1298"/>
                  </a:lnTo>
                  <a:lnTo>
                    <a:pt x="f854" y="f1297"/>
                  </a:lnTo>
                  <a:lnTo>
                    <a:pt x="f851" y="f1296"/>
                  </a:lnTo>
                  <a:close/>
                </a:path>
                <a:path w="6172200" h="1781175">
                  <a:moveTo>
                    <a:pt x="f1299" y="f1300"/>
                  </a:moveTo>
                  <a:lnTo>
                    <a:pt x="f1301" y="f1300"/>
                  </a:lnTo>
                  <a:lnTo>
                    <a:pt x="f935" y="f1302"/>
                  </a:lnTo>
                  <a:lnTo>
                    <a:pt x="f935" y="f1303"/>
                  </a:lnTo>
                  <a:lnTo>
                    <a:pt x="f1301" y="f1252"/>
                  </a:lnTo>
                  <a:lnTo>
                    <a:pt x="f1299" y="f1252"/>
                  </a:lnTo>
                  <a:lnTo>
                    <a:pt x="f1304" y="f1303"/>
                  </a:lnTo>
                  <a:lnTo>
                    <a:pt x="f1304" y="f1302"/>
                  </a:lnTo>
                  <a:lnTo>
                    <a:pt x="f1299" y="f1300"/>
                  </a:lnTo>
                  <a:close/>
                </a:path>
                <a:path w="6172200" h="1781175">
                  <a:moveTo>
                    <a:pt x="f1305" y="f1300"/>
                  </a:moveTo>
                  <a:lnTo>
                    <a:pt x="f1306" y="f1300"/>
                  </a:lnTo>
                  <a:lnTo>
                    <a:pt x="f1307" y="f1302"/>
                  </a:lnTo>
                  <a:lnTo>
                    <a:pt x="f1307" y="f1303"/>
                  </a:lnTo>
                  <a:lnTo>
                    <a:pt x="f1306" y="f1252"/>
                  </a:lnTo>
                  <a:lnTo>
                    <a:pt x="f1305" y="f1252"/>
                  </a:lnTo>
                  <a:lnTo>
                    <a:pt x="f1308" y="f1303"/>
                  </a:lnTo>
                  <a:lnTo>
                    <a:pt x="f1308" y="f1302"/>
                  </a:lnTo>
                  <a:lnTo>
                    <a:pt x="f1305" y="f1300"/>
                  </a:lnTo>
                  <a:close/>
                </a:path>
                <a:path w="6172200" h="1781175">
                  <a:moveTo>
                    <a:pt x="f1309" y="f1300"/>
                  </a:moveTo>
                  <a:lnTo>
                    <a:pt x="f1310" y="f1300"/>
                  </a:lnTo>
                  <a:lnTo>
                    <a:pt x="f1311" y="f1302"/>
                  </a:lnTo>
                  <a:lnTo>
                    <a:pt x="f1311" y="f1303"/>
                  </a:lnTo>
                  <a:lnTo>
                    <a:pt x="f1310" y="f1252"/>
                  </a:lnTo>
                  <a:lnTo>
                    <a:pt x="f1309" y="f1252"/>
                  </a:lnTo>
                  <a:lnTo>
                    <a:pt x="f1312" y="f1303"/>
                  </a:lnTo>
                  <a:lnTo>
                    <a:pt x="f1312" y="f1302"/>
                  </a:lnTo>
                  <a:lnTo>
                    <a:pt x="f1309" y="f1300"/>
                  </a:lnTo>
                  <a:close/>
                </a:path>
                <a:path w="6172200" h="1781175">
                  <a:moveTo>
                    <a:pt x="f1313" y="f1300"/>
                  </a:moveTo>
                  <a:lnTo>
                    <a:pt x="f1314" y="f1300"/>
                  </a:lnTo>
                  <a:lnTo>
                    <a:pt x="f627" y="f1302"/>
                  </a:lnTo>
                  <a:lnTo>
                    <a:pt x="f627" y="f1303"/>
                  </a:lnTo>
                  <a:lnTo>
                    <a:pt x="f1314" y="f1252"/>
                  </a:lnTo>
                  <a:lnTo>
                    <a:pt x="f1313" y="f1252"/>
                  </a:lnTo>
                  <a:lnTo>
                    <a:pt x="f343" y="f1303"/>
                  </a:lnTo>
                  <a:lnTo>
                    <a:pt x="f343" y="f1302"/>
                  </a:lnTo>
                  <a:lnTo>
                    <a:pt x="f1313" y="f1300"/>
                  </a:lnTo>
                  <a:close/>
                </a:path>
                <a:path w="6172200" h="1781175">
                  <a:moveTo>
                    <a:pt x="f1315" y="f1316"/>
                  </a:moveTo>
                  <a:lnTo>
                    <a:pt x="f1317" y="f1316"/>
                  </a:lnTo>
                  <a:lnTo>
                    <a:pt x="f1318" y="f1319"/>
                  </a:lnTo>
                  <a:lnTo>
                    <a:pt x="f1318" y="f1320"/>
                  </a:lnTo>
                  <a:lnTo>
                    <a:pt x="f1317" y="f1267"/>
                  </a:lnTo>
                  <a:lnTo>
                    <a:pt x="f1315" y="f1267"/>
                  </a:lnTo>
                  <a:lnTo>
                    <a:pt x="f1321" y="f1320"/>
                  </a:lnTo>
                  <a:lnTo>
                    <a:pt x="f1321" y="f1319"/>
                  </a:lnTo>
                  <a:lnTo>
                    <a:pt x="f1315" y="f1316"/>
                  </a:lnTo>
                  <a:close/>
                </a:path>
                <a:path w="6172200" h="1781175">
                  <a:moveTo>
                    <a:pt x="f1322" y="f1323"/>
                  </a:moveTo>
                  <a:lnTo>
                    <a:pt x="f1324" y="f1323"/>
                  </a:lnTo>
                  <a:lnTo>
                    <a:pt x="f1325" y="f1326"/>
                  </a:lnTo>
                  <a:lnTo>
                    <a:pt x="f1325" y="f1327"/>
                  </a:lnTo>
                  <a:lnTo>
                    <a:pt x="f1324" y="f1328"/>
                  </a:lnTo>
                  <a:lnTo>
                    <a:pt x="f1322" y="f1328"/>
                  </a:lnTo>
                  <a:lnTo>
                    <a:pt x="f1329" y="f1327"/>
                  </a:lnTo>
                  <a:lnTo>
                    <a:pt x="f1329" y="f1326"/>
                  </a:lnTo>
                  <a:lnTo>
                    <a:pt x="f1322" y="f1323"/>
                  </a:lnTo>
                  <a:close/>
                </a:path>
                <a:path w="6172200" h="1781175">
                  <a:moveTo>
                    <a:pt x="f1330" y="f1323"/>
                  </a:moveTo>
                  <a:lnTo>
                    <a:pt x="f1331" y="f1323"/>
                  </a:lnTo>
                  <a:lnTo>
                    <a:pt x="f1332" y="f1326"/>
                  </a:lnTo>
                  <a:lnTo>
                    <a:pt x="f1332" y="f1327"/>
                  </a:lnTo>
                  <a:lnTo>
                    <a:pt x="f1331" y="f1328"/>
                  </a:lnTo>
                  <a:lnTo>
                    <a:pt x="f1330" y="f1328"/>
                  </a:lnTo>
                  <a:lnTo>
                    <a:pt x="f1333" y="f1327"/>
                  </a:lnTo>
                  <a:lnTo>
                    <a:pt x="f1333" y="f1326"/>
                  </a:lnTo>
                  <a:lnTo>
                    <a:pt x="f1330" y="f1323"/>
                  </a:lnTo>
                  <a:close/>
                </a:path>
                <a:path w="6172200" h="1781175">
                  <a:moveTo>
                    <a:pt x="f1334" y="f1335"/>
                  </a:moveTo>
                  <a:lnTo>
                    <a:pt x="f1336" y="f1335"/>
                  </a:lnTo>
                  <a:lnTo>
                    <a:pt x="f577" y="f1337"/>
                  </a:lnTo>
                  <a:lnTo>
                    <a:pt x="f577" y="f1338"/>
                  </a:lnTo>
                  <a:lnTo>
                    <a:pt x="f1336" y="f1282"/>
                  </a:lnTo>
                  <a:lnTo>
                    <a:pt x="f1334" y="f1282"/>
                  </a:lnTo>
                  <a:lnTo>
                    <a:pt x="f100" y="f1338"/>
                  </a:lnTo>
                  <a:lnTo>
                    <a:pt x="f100" y="f1337"/>
                  </a:lnTo>
                  <a:lnTo>
                    <a:pt x="f1334" y="f1335"/>
                  </a:lnTo>
                  <a:close/>
                </a:path>
                <a:path w="6172200" h="1781175">
                  <a:moveTo>
                    <a:pt x="f1339" y="f1340"/>
                  </a:moveTo>
                  <a:lnTo>
                    <a:pt x="f1341" y="f1340"/>
                  </a:lnTo>
                  <a:lnTo>
                    <a:pt x="f1342" y="f1343"/>
                  </a:lnTo>
                  <a:lnTo>
                    <a:pt x="f1342" y="f1344"/>
                  </a:lnTo>
                  <a:lnTo>
                    <a:pt x="f1341" y="f1300"/>
                  </a:lnTo>
                  <a:lnTo>
                    <a:pt x="f1339" y="f1300"/>
                  </a:lnTo>
                  <a:lnTo>
                    <a:pt x="f1345" y="f1344"/>
                  </a:lnTo>
                  <a:lnTo>
                    <a:pt x="f1345" y="f1343"/>
                  </a:lnTo>
                  <a:lnTo>
                    <a:pt x="f1339" y="f1340"/>
                  </a:lnTo>
                  <a:close/>
                </a:path>
                <a:path w="6172200" h="1781175">
                  <a:moveTo>
                    <a:pt x="f1346" y="f1340"/>
                  </a:moveTo>
                  <a:lnTo>
                    <a:pt x="f1347" y="f1340"/>
                  </a:lnTo>
                  <a:lnTo>
                    <a:pt x="f1348" y="f1343"/>
                  </a:lnTo>
                  <a:lnTo>
                    <a:pt x="f1348" y="f1344"/>
                  </a:lnTo>
                  <a:lnTo>
                    <a:pt x="f1347" y="f1300"/>
                  </a:lnTo>
                  <a:lnTo>
                    <a:pt x="f1346" y="f1300"/>
                  </a:lnTo>
                  <a:lnTo>
                    <a:pt x="f846" y="f1344"/>
                  </a:lnTo>
                  <a:lnTo>
                    <a:pt x="f846" y="f1343"/>
                  </a:lnTo>
                  <a:lnTo>
                    <a:pt x="f1346" y="f1340"/>
                  </a:lnTo>
                  <a:close/>
                </a:path>
                <a:path w="6172200" h="1781175">
                  <a:moveTo>
                    <a:pt x="f1349" y="f1340"/>
                  </a:moveTo>
                  <a:lnTo>
                    <a:pt x="f1350" y="f1340"/>
                  </a:lnTo>
                  <a:lnTo>
                    <a:pt x="f1351" y="f1343"/>
                  </a:lnTo>
                  <a:lnTo>
                    <a:pt x="f1351" y="f1344"/>
                  </a:lnTo>
                  <a:lnTo>
                    <a:pt x="f1350" y="f1300"/>
                  </a:lnTo>
                  <a:lnTo>
                    <a:pt x="f1349" y="f1300"/>
                  </a:lnTo>
                  <a:lnTo>
                    <a:pt x="f1352" y="f1344"/>
                  </a:lnTo>
                  <a:lnTo>
                    <a:pt x="f1352" y="f1343"/>
                  </a:lnTo>
                  <a:lnTo>
                    <a:pt x="f1349" y="f1340"/>
                  </a:lnTo>
                  <a:close/>
                </a:path>
                <a:path w="6172200" h="1781175">
                  <a:moveTo>
                    <a:pt x="f578" y="f1340"/>
                  </a:moveTo>
                  <a:lnTo>
                    <a:pt x="f579" y="f1340"/>
                  </a:lnTo>
                  <a:lnTo>
                    <a:pt x="f206" y="f1343"/>
                  </a:lnTo>
                  <a:lnTo>
                    <a:pt x="f206" y="f1344"/>
                  </a:lnTo>
                  <a:lnTo>
                    <a:pt x="f579" y="f1300"/>
                  </a:lnTo>
                  <a:lnTo>
                    <a:pt x="f578" y="f1300"/>
                  </a:lnTo>
                  <a:lnTo>
                    <a:pt x="f580" y="f1344"/>
                  </a:lnTo>
                  <a:lnTo>
                    <a:pt x="f580" y="f1343"/>
                  </a:lnTo>
                  <a:lnTo>
                    <a:pt x="f578" y="f1340"/>
                  </a:lnTo>
                  <a:close/>
                </a:path>
                <a:path w="6172200" h="1781175">
                  <a:moveTo>
                    <a:pt x="f1353" y="f1340"/>
                  </a:moveTo>
                  <a:lnTo>
                    <a:pt x="f1354" y="f1340"/>
                  </a:lnTo>
                  <a:lnTo>
                    <a:pt x="f1355" y="f1343"/>
                  </a:lnTo>
                  <a:lnTo>
                    <a:pt x="f1355" y="f1344"/>
                  </a:lnTo>
                  <a:lnTo>
                    <a:pt x="f1354" y="f1300"/>
                  </a:lnTo>
                  <a:lnTo>
                    <a:pt x="f1353" y="f1300"/>
                  </a:lnTo>
                  <a:lnTo>
                    <a:pt x="f1356" y="f1344"/>
                  </a:lnTo>
                  <a:lnTo>
                    <a:pt x="f1356" y="f1343"/>
                  </a:lnTo>
                  <a:lnTo>
                    <a:pt x="f1353" y="f1340"/>
                  </a:lnTo>
                  <a:close/>
                </a:path>
                <a:path w="6172200" h="1781175">
                  <a:moveTo>
                    <a:pt x="f1357" y="f1358"/>
                  </a:moveTo>
                  <a:lnTo>
                    <a:pt x="f1359" y="f1358"/>
                  </a:lnTo>
                  <a:lnTo>
                    <a:pt x="f1360" y="f1361"/>
                  </a:lnTo>
                  <a:lnTo>
                    <a:pt x="f1360" y="f1362"/>
                  </a:lnTo>
                  <a:lnTo>
                    <a:pt x="f1359" y="f1363"/>
                  </a:lnTo>
                  <a:lnTo>
                    <a:pt x="f1357" y="f1363"/>
                  </a:lnTo>
                  <a:lnTo>
                    <a:pt x="f1179" y="f1362"/>
                  </a:lnTo>
                  <a:lnTo>
                    <a:pt x="f1179" y="f1361"/>
                  </a:lnTo>
                  <a:lnTo>
                    <a:pt x="f1357" y="f1358"/>
                  </a:lnTo>
                  <a:close/>
                </a:path>
                <a:path w="6172200" h="1781175">
                  <a:moveTo>
                    <a:pt x="f1102" y="f1358"/>
                  </a:moveTo>
                  <a:lnTo>
                    <a:pt x="f1104" y="f1358"/>
                  </a:lnTo>
                  <a:lnTo>
                    <a:pt x="f1105" y="f1361"/>
                  </a:lnTo>
                  <a:lnTo>
                    <a:pt x="f1105" y="f1362"/>
                  </a:lnTo>
                  <a:lnTo>
                    <a:pt x="f1104" y="f1363"/>
                  </a:lnTo>
                  <a:lnTo>
                    <a:pt x="f1102" y="f1363"/>
                  </a:lnTo>
                  <a:lnTo>
                    <a:pt x="f1108" y="f1362"/>
                  </a:lnTo>
                  <a:lnTo>
                    <a:pt x="f1108" y="f1361"/>
                  </a:lnTo>
                  <a:lnTo>
                    <a:pt x="f1102" y="f1358"/>
                  </a:lnTo>
                  <a:close/>
                </a:path>
                <a:path w="6172200" h="1781175">
                  <a:moveTo>
                    <a:pt x="f1364" y="f1365"/>
                  </a:moveTo>
                  <a:lnTo>
                    <a:pt x="f1366" y="f1365"/>
                  </a:lnTo>
                  <a:lnTo>
                    <a:pt x="f1367" y="f1368"/>
                  </a:lnTo>
                  <a:lnTo>
                    <a:pt x="f1367" y="f1369"/>
                  </a:lnTo>
                  <a:lnTo>
                    <a:pt x="f1366" y="f1323"/>
                  </a:lnTo>
                  <a:lnTo>
                    <a:pt x="f1364" y="f1323"/>
                  </a:lnTo>
                  <a:lnTo>
                    <a:pt x="f1370" y="f1369"/>
                  </a:lnTo>
                  <a:lnTo>
                    <a:pt x="f1370" y="f1368"/>
                  </a:lnTo>
                  <a:lnTo>
                    <a:pt x="f1364" y="f1365"/>
                  </a:lnTo>
                  <a:close/>
                </a:path>
                <a:path w="6172200" h="1781175">
                  <a:moveTo>
                    <a:pt x="f1371" y="f1365"/>
                  </a:moveTo>
                  <a:lnTo>
                    <a:pt x="f1372" y="f1365"/>
                  </a:lnTo>
                  <a:lnTo>
                    <a:pt x="f1373" y="f1368"/>
                  </a:lnTo>
                  <a:lnTo>
                    <a:pt x="f1373" y="f1369"/>
                  </a:lnTo>
                  <a:lnTo>
                    <a:pt x="f1372" y="f1323"/>
                  </a:lnTo>
                  <a:lnTo>
                    <a:pt x="f1371" y="f1323"/>
                  </a:lnTo>
                  <a:lnTo>
                    <a:pt x="f197" y="f1369"/>
                  </a:lnTo>
                  <a:lnTo>
                    <a:pt x="f197" y="f1368"/>
                  </a:lnTo>
                  <a:lnTo>
                    <a:pt x="f1371" y="f1365"/>
                  </a:lnTo>
                  <a:close/>
                </a:path>
                <a:path w="6172200" h="1781175">
                  <a:moveTo>
                    <a:pt x="f1374" y="f1365"/>
                  </a:moveTo>
                  <a:lnTo>
                    <a:pt x="f1375" y="f1365"/>
                  </a:lnTo>
                  <a:lnTo>
                    <a:pt x="f1194" y="f1368"/>
                  </a:lnTo>
                  <a:lnTo>
                    <a:pt x="f1194" y="f1369"/>
                  </a:lnTo>
                  <a:lnTo>
                    <a:pt x="f1375" y="f1323"/>
                  </a:lnTo>
                  <a:lnTo>
                    <a:pt x="f1374" y="f1323"/>
                  </a:lnTo>
                  <a:lnTo>
                    <a:pt x="f1376" y="f1369"/>
                  </a:lnTo>
                  <a:lnTo>
                    <a:pt x="f1376" y="f1368"/>
                  </a:lnTo>
                  <a:lnTo>
                    <a:pt x="f1374" y="f1365"/>
                  </a:lnTo>
                  <a:close/>
                </a:path>
                <a:path w="6172200" h="1781175">
                  <a:moveTo>
                    <a:pt x="f1377" y="f1378"/>
                  </a:moveTo>
                  <a:lnTo>
                    <a:pt x="f1379" y="f1378"/>
                  </a:lnTo>
                  <a:lnTo>
                    <a:pt x="f1380" y="f1381"/>
                  </a:lnTo>
                  <a:lnTo>
                    <a:pt x="f1380" y="f1382"/>
                  </a:lnTo>
                  <a:lnTo>
                    <a:pt x="f1379" y="f1335"/>
                  </a:lnTo>
                  <a:lnTo>
                    <a:pt x="f1377" y="f1335"/>
                  </a:lnTo>
                  <a:lnTo>
                    <a:pt x="f1383" y="f1382"/>
                  </a:lnTo>
                  <a:lnTo>
                    <a:pt x="f1383" y="f1381"/>
                  </a:lnTo>
                  <a:lnTo>
                    <a:pt x="f1377" y="f1378"/>
                  </a:lnTo>
                  <a:close/>
                </a:path>
                <a:path w="6172200" h="1781175">
                  <a:moveTo>
                    <a:pt x="f1384" y="f1378"/>
                  </a:moveTo>
                  <a:lnTo>
                    <a:pt x="f1385" y="f1378"/>
                  </a:lnTo>
                  <a:lnTo>
                    <a:pt x="f1386" y="f1381"/>
                  </a:lnTo>
                  <a:lnTo>
                    <a:pt x="f1386" y="f1382"/>
                  </a:lnTo>
                  <a:lnTo>
                    <a:pt x="f1385" y="f1335"/>
                  </a:lnTo>
                  <a:lnTo>
                    <a:pt x="f1384" y="f1335"/>
                  </a:lnTo>
                  <a:lnTo>
                    <a:pt x="f1387" y="f1382"/>
                  </a:lnTo>
                  <a:lnTo>
                    <a:pt x="f1387" y="f1381"/>
                  </a:lnTo>
                  <a:lnTo>
                    <a:pt x="f1384" y="f1378"/>
                  </a:lnTo>
                  <a:close/>
                </a:path>
                <a:path w="6172200" h="1781175">
                  <a:moveTo>
                    <a:pt x="f1388" y="f1378"/>
                  </a:moveTo>
                  <a:lnTo>
                    <a:pt x="f1389" y="f1378"/>
                  </a:lnTo>
                  <a:lnTo>
                    <a:pt x="f1390" y="f1381"/>
                  </a:lnTo>
                  <a:lnTo>
                    <a:pt x="f1390" y="f1382"/>
                  </a:lnTo>
                  <a:lnTo>
                    <a:pt x="f1389" y="f1335"/>
                  </a:lnTo>
                  <a:lnTo>
                    <a:pt x="f1388" y="f1335"/>
                  </a:lnTo>
                  <a:lnTo>
                    <a:pt x="f1391" y="f1382"/>
                  </a:lnTo>
                  <a:lnTo>
                    <a:pt x="f1391" y="f1381"/>
                  </a:lnTo>
                  <a:lnTo>
                    <a:pt x="f1388" y="f1378"/>
                  </a:lnTo>
                  <a:close/>
                </a:path>
                <a:path w="6172200" h="1781175">
                  <a:moveTo>
                    <a:pt x="f1392" y="f1378"/>
                  </a:moveTo>
                  <a:lnTo>
                    <a:pt x="f1393" y="f1378"/>
                  </a:lnTo>
                  <a:lnTo>
                    <a:pt x="f1394" y="f1381"/>
                  </a:lnTo>
                  <a:lnTo>
                    <a:pt x="f1394" y="f1382"/>
                  </a:lnTo>
                  <a:lnTo>
                    <a:pt x="f1393" y="f1335"/>
                  </a:lnTo>
                  <a:lnTo>
                    <a:pt x="f1392" y="f1335"/>
                  </a:lnTo>
                  <a:lnTo>
                    <a:pt x="f1395" y="f1382"/>
                  </a:lnTo>
                  <a:lnTo>
                    <a:pt x="f1395" y="f1381"/>
                  </a:lnTo>
                  <a:lnTo>
                    <a:pt x="f1392" y="f1378"/>
                  </a:lnTo>
                  <a:close/>
                </a:path>
                <a:path w="6172200" h="1781175">
                  <a:moveTo>
                    <a:pt x="f1396" y="f1378"/>
                  </a:moveTo>
                  <a:lnTo>
                    <a:pt x="f1397" y="f1378"/>
                  </a:lnTo>
                  <a:lnTo>
                    <a:pt x="f1398" y="f1381"/>
                  </a:lnTo>
                  <a:lnTo>
                    <a:pt x="f1398" y="f1382"/>
                  </a:lnTo>
                  <a:lnTo>
                    <a:pt x="f1397" y="f1335"/>
                  </a:lnTo>
                  <a:lnTo>
                    <a:pt x="f1396" y="f1335"/>
                  </a:lnTo>
                  <a:lnTo>
                    <a:pt x="f1220" y="f1382"/>
                  </a:lnTo>
                  <a:lnTo>
                    <a:pt x="f1220" y="f1381"/>
                  </a:lnTo>
                  <a:lnTo>
                    <a:pt x="f1396" y="f1378"/>
                  </a:lnTo>
                  <a:close/>
                </a:path>
                <a:path w="6172200" h="1781175">
                  <a:moveTo>
                    <a:pt x="f1399" y="f1400"/>
                  </a:moveTo>
                  <a:lnTo>
                    <a:pt x="f1401" y="f1400"/>
                  </a:lnTo>
                  <a:lnTo>
                    <a:pt x="f1402" y="f1403"/>
                  </a:lnTo>
                  <a:lnTo>
                    <a:pt x="f1402" y="f1404"/>
                  </a:lnTo>
                  <a:lnTo>
                    <a:pt x="f1401" y="f1405"/>
                  </a:lnTo>
                  <a:lnTo>
                    <a:pt x="f1399" y="f1405"/>
                  </a:lnTo>
                  <a:lnTo>
                    <a:pt x="f1406" y="f1404"/>
                  </a:lnTo>
                  <a:lnTo>
                    <a:pt x="f1406" y="f1403"/>
                  </a:lnTo>
                  <a:lnTo>
                    <a:pt x="f1399" y="f1400"/>
                  </a:lnTo>
                  <a:close/>
                </a:path>
                <a:path w="6172200" h="1781175">
                  <a:moveTo>
                    <a:pt x="f1407" y="f1408"/>
                  </a:moveTo>
                  <a:lnTo>
                    <a:pt x="f1409" y="f1408"/>
                  </a:lnTo>
                  <a:lnTo>
                    <a:pt x="f96" y="f1410"/>
                  </a:lnTo>
                  <a:lnTo>
                    <a:pt x="f96" y="f1411"/>
                  </a:lnTo>
                  <a:lnTo>
                    <a:pt x="f1409" y="f1340"/>
                  </a:lnTo>
                  <a:lnTo>
                    <a:pt x="f1407" y="f1340"/>
                  </a:lnTo>
                  <a:lnTo>
                    <a:pt x="f1412" y="f1411"/>
                  </a:lnTo>
                  <a:lnTo>
                    <a:pt x="f1412" y="f1410"/>
                  </a:lnTo>
                  <a:lnTo>
                    <a:pt x="f1407" y="f1408"/>
                  </a:lnTo>
                  <a:close/>
                </a:path>
                <a:path w="6172200" h="1781175">
                  <a:moveTo>
                    <a:pt x="f1413" y="f1414"/>
                  </a:moveTo>
                  <a:lnTo>
                    <a:pt x="f1415" y="f1414"/>
                  </a:lnTo>
                  <a:lnTo>
                    <a:pt x="f1416" y="f1417"/>
                  </a:lnTo>
                  <a:lnTo>
                    <a:pt x="f1416" y="f1418"/>
                  </a:lnTo>
                  <a:lnTo>
                    <a:pt x="f1415" y="f1419"/>
                  </a:lnTo>
                  <a:lnTo>
                    <a:pt x="f1413" y="f1419"/>
                  </a:lnTo>
                  <a:lnTo>
                    <a:pt x="f1420" y="f1418"/>
                  </a:lnTo>
                  <a:lnTo>
                    <a:pt x="f1420" y="f1417"/>
                  </a:lnTo>
                  <a:lnTo>
                    <a:pt x="f1413" y="f1414"/>
                  </a:lnTo>
                  <a:close/>
                </a:path>
                <a:path w="6172200" h="1781175">
                  <a:moveTo>
                    <a:pt x="f1421" y="f1414"/>
                  </a:moveTo>
                  <a:lnTo>
                    <a:pt x="f1422" y="f1414"/>
                  </a:lnTo>
                  <a:lnTo>
                    <a:pt x="f1423" y="f1417"/>
                  </a:lnTo>
                  <a:lnTo>
                    <a:pt x="f1423" y="f1418"/>
                  </a:lnTo>
                  <a:lnTo>
                    <a:pt x="f1422" y="f1419"/>
                  </a:lnTo>
                  <a:lnTo>
                    <a:pt x="f1421" y="f1419"/>
                  </a:lnTo>
                  <a:lnTo>
                    <a:pt x="f1424" y="f1418"/>
                  </a:lnTo>
                  <a:lnTo>
                    <a:pt x="f1424" y="f1417"/>
                  </a:lnTo>
                  <a:lnTo>
                    <a:pt x="f1421" y="f1414"/>
                  </a:lnTo>
                  <a:close/>
                </a:path>
                <a:path w="6172200" h="1781175">
                  <a:moveTo>
                    <a:pt x="f1425" y="f1414"/>
                  </a:moveTo>
                  <a:lnTo>
                    <a:pt x="f1426" y="f1414"/>
                  </a:lnTo>
                  <a:lnTo>
                    <a:pt x="f698" y="f1417"/>
                  </a:lnTo>
                  <a:lnTo>
                    <a:pt x="f698" y="f1418"/>
                  </a:lnTo>
                  <a:lnTo>
                    <a:pt x="f1426" y="f1419"/>
                  </a:lnTo>
                  <a:lnTo>
                    <a:pt x="f1425" y="f1419"/>
                  </a:lnTo>
                  <a:lnTo>
                    <a:pt x="f1427" y="f1418"/>
                  </a:lnTo>
                  <a:lnTo>
                    <a:pt x="f1427" y="f1417"/>
                  </a:lnTo>
                  <a:lnTo>
                    <a:pt x="f1425" y="f1414"/>
                  </a:lnTo>
                  <a:close/>
                </a:path>
                <a:path w="6172200" h="1781175">
                  <a:moveTo>
                    <a:pt x="f390" y="f1414"/>
                  </a:moveTo>
                  <a:lnTo>
                    <a:pt x="f391" y="f1414"/>
                  </a:lnTo>
                  <a:lnTo>
                    <a:pt x="f392" y="f1417"/>
                  </a:lnTo>
                  <a:lnTo>
                    <a:pt x="f392" y="f1418"/>
                  </a:lnTo>
                  <a:lnTo>
                    <a:pt x="f391" y="f1419"/>
                  </a:lnTo>
                  <a:lnTo>
                    <a:pt x="f390" y="f1419"/>
                  </a:lnTo>
                  <a:lnTo>
                    <a:pt x="f393" y="f1418"/>
                  </a:lnTo>
                  <a:lnTo>
                    <a:pt x="f393" y="f1417"/>
                  </a:lnTo>
                  <a:lnTo>
                    <a:pt x="f390" y="f1414"/>
                  </a:lnTo>
                  <a:close/>
                </a:path>
                <a:path w="6172200" h="1781175">
                  <a:moveTo>
                    <a:pt x="f1428" y="f1429"/>
                  </a:moveTo>
                  <a:lnTo>
                    <a:pt x="f1430" y="f1429"/>
                  </a:lnTo>
                  <a:lnTo>
                    <a:pt x="f1431" y="f1432"/>
                  </a:lnTo>
                  <a:lnTo>
                    <a:pt x="f1431" y="f1433"/>
                  </a:lnTo>
                  <a:lnTo>
                    <a:pt x="f1430" y="f1358"/>
                  </a:lnTo>
                  <a:lnTo>
                    <a:pt x="f1428" y="f1358"/>
                  </a:lnTo>
                  <a:lnTo>
                    <a:pt x="f1434" y="f1433"/>
                  </a:lnTo>
                  <a:lnTo>
                    <a:pt x="f1434" y="f1432"/>
                  </a:lnTo>
                  <a:lnTo>
                    <a:pt x="f1428" y="f1429"/>
                  </a:lnTo>
                  <a:close/>
                </a:path>
                <a:path w="6172200" h="1781175">
                  <a:moveTo>
                    <a:pt x="f672" y="f1429"/>
                  </a:moveTo>
                  <a:lnTo>
                    <a:pt x="f674" y="f1429"/>
                  </a:lnTo>
                  <a:lnTo>
                    <a:pt x="f675" y="f1432"/>
                  </a:lnTo>
                  <a:lnTo>
                    <a:pt x="f675" y="f1433"/>
                  </a:lnTo>
                  <a:lnTo>
                    <a:pt x="f674" y="f1358"/>
                  </a:lnTo>
                  <a:lnTo>
                    <a:pt x="f672" y="f1358"/>
                  </a:lnTo>
                  <a:lnTo>
                    <a:pt x="f678" y="f1433"/>
                  </a:lnTo>
                  <a:lnTo>
                    <a:pt x="f678" y="f1432"/>
                  </a:lnTo>
                  <a:lnTo>
                    <a:pt x="f672" y="f1429"/>
                  </a:lnTo>
                  <a:close/>
                </a:path>
                <a:path w="6172200" h="1781175">
                  <a:moveTo>
                    <a:pt x="f1004" y="f1429"/>
                  </a:moveTo>
                  <a:lnTo>
                    <a:pt x="f1005" y="f1429"/>
                  </a:lnTo>
                  <a:lnTo>
                    <a:pt x="f1006" y="f1432"/>
                  </a:lnTo>
                  <a:lnTo>
                    <a:pt x="f1006" y="f1433"/>
                  </a:lnTo>
                  <a:lnTo>
                    <a:pt x="f1005" y="f1358"/>
                  </a:lnTo>
                  <a:lnTo>
                    <a:pt x="f1004" y="f1358"/>
                  </a:lnTo>
                  <a:lnTo>
                    <a:pt x="f1007" y="f1433"/>
                  </a:lnTo>
                  <a:lnTo>
                    <a:pt x="f1007" y="f1432"/>
                  </a:lnTo>
                  <a:lnTo>
                    <a:pt x="f1004" y="f1429"/>
                  </a:lnTo>
                  <a:close/>
                </a:path>
                <a:path w="6172200" h="1781175">
                  <a:moveTo>
                    <a:pt x="f320" y="f1435"/>
                  </a:moveTo>
                  <a:lnTo>
                    <a:pt x="f322" y="f1435"/>
                  </a:lnTo>
                  <a:lnTo>
                    <a:pt x="f323" y="f1436"/>
                  </a:lnTo>
                  <a:lnTo>
                    <a:pt x="f323" y="f1437"/>
                  </a:lnTo>
                  <a:lnTo>
                    <a:pt x="f322" y="f1365"/>
                  </a:lnTo>
                  <a:lnTo>
                    <a:pt x="f320" y="f1365"/>
                  </a:lnTo>
                  <a:lnTo>
                    <a:pt x="f327" y="f1437"/>
                  </a:lnTo>
                  <a:lnTo>
                    <a:pt x="f327" y="f1436"/>
                  </a:lnTo>
                  <a:lnTo>
                    <a:pt x="f320" y="f1435"/>
                  </a:lnTo>
                  <a:close/>
                </a:path>
                <a:path w="6172200" h="1781175">
                  <a:moveTo>
                    <a:pt x="f1438" y="f1435"/>
                  </a:moveTo>
                  <a:lnTo>
                    <a:pt x="f1439" y="f1435"/>
                  </a:lnTo>
                  <a:lnTo>
                    <a:pt x="f1440" y="f1436"/>
                  </a:lnTo>
                  <a:lnTo>
                    <a:pt x="f1440" y="f1437"/>
                  </a:lnTo>
                  <a:lnTo>
                    <a:pt x="f1439" y="f1365"/>
                  </a:lnTo>
                  <a:lnTo>
                    <a:pt x="f1438" y="f1365"/>
                  </a:lnTo>
                  <a:lnTo>
                    <a:pt x="f1441" y="f1437"/>
                  </a:lnTo>
                  <a:lnTo>
                    <a:pt x="f1441" y="f1436"/>
                  </a:lnTo>
                  <a:lnTo>
                    <a:pt x="f1438" y="f1435"/>
                  </a:lnTo>
                  <a:close/>
                </a:path>
                <a:path w="6172200" h="1781175">
                  <a:moveTo>
                    <a:pt x="f1442" y="f1443"/>
                  </a:moveTo>
                  <a:lnTo>
                    <a:pt x="f1444" y="f1443"/>
                  </a:lnTo>
                  <a:lnTo>
                    <a:pt x="f1445" y="f1446"/>
                  </a:lnTo>
                  <a:lnTo>
                    <a:pt x="f1445" y="f1447"/>
                  </a:lnTo>
                  <a:lnTo>
                    <a:pt x="f1444" y="f1378"/>
                  </a:lnTo>
                  <a:lnTo>
                    <a:pt x="f1442" y="f1378"/>
                  </a:lnTo>
                  <a:lnTo>
                    <a:pt x="f321" y="f1447"/>
                  </a:lnTo>
                  <a:lnTo>
                    <a:pt x="f321" y="f1446"/>
                  </a:lnTo>
                  <a:lnTo>
                    <a:pt x="f1442" y="f1443"/>
                  </a:lnTo>
                  <a:close/>
                </a:path>
                <a:path w="6172200" h="1781175">
                  <a:moveTo>
                    <a:pt x="f1448" y="f1449"/>
                  </a:moveTo>
                  <a:lnTo>
                    <a:pt x="f1450" y="f1449"/>
                  </a:lnTo>
                  <a:lnTo>
                    <a:pt x="f1451" y="f1452"/>
                  </a:lnTo>
                  <a:lnTo>
                    <a:pt x="f1451" y="f1453"/>
                  </a:lnTo>
                  <a:lnTo>
                    <a:pt x="f1450" y="f1400"/>
                  </a:lnTo>
                  <a:lnTo>
                    <a:pt x="f1448" y="f1400"/>
                  </a:lnTo>
                  <a:lnTo>
                    <a:pt x="f1454" y="f1453"/>
                  </a:lnTo>
                  <a:lnTo>
                    <a:pt x="f1454" y="f1452"/>
                  </a:lnTo>
                  <a:lnTo>
                    <a:pt x="f1448" y="f1449"/>
                  </a:lnTo>
                  <a:close/>
                </a:path>
                <a:path w="6172200" h="1781175">
                  <a:moveTo>
                    <a:pt x="f1455" y="f1456"/>
                  </a:moveTo>
                  <a:lnTo>
                    <a:pt x="f1457" y="f1456"/>
                  </a:lnTo>
                  <a:lnTo>
                    <a:pt x="f597" y="f1458"/>
                  </a:lnTo>
                  <a:lnTo>
                    <a:pt x="f597" y="f1459"/>
                  </a:lnTo>
                  <a:lnTo>
                    <a:pt x="f1457" y="f1408"/>
                  </a:lnTo>
                  <a:lnTo>
                    <a:pt x="f1455" y="f1408"/>
                  </a:lnTo>
                  <a:lnTo>
                    <a:pt x="f1460" y="f1459"/>
                  </a:lnTo>
                  <a:lnTo>
                    <a:pt x="f1460" y="f1458"/>
                  </a:lnTo>
                  <a:lnTo>
                    <a:pt x="f1455" y="f1456"/>
                  </a:lnTo>
                  <a:close/>
                </a:path>
                <a:path w="6172200" h="1781175">
                  <a:moveTo>
                    <a:pt x="f1461" y="f1456"/>
                  </a:moveTo>
                  <a:lnTo>
                    <a:pt x="f1462" y="f1456"/>
                  </a:lnTo>
                  <a:lnTo>
                    <a:pt x="f1463" y="f1458"/>
                  </a:lnTo>
                  <a:lnTo>
                    <a:pt x="f1463" y="f1459"/>
                  </a:lnTo>
                  <a:lnTo>
                    <a:pt x="f1462" y="f1408"/>
                  </a:lnTo>
                  <a:lnTo>
                    <a:pt x="f1461" y="f1408"/>
                  </a:lnTo>
                  <a:lnTo>
                    <a:pt x="f1464" y="f1459"/>
                  </a:lnTo>
                  <a:lnTo>
                    <a:pt x="f1464" y="f1458"/>
                  </a:lnTo>
                  <a:lnTo>
                    <a:pt x="f1461" y="f1456"/>
                  </a:lnTo>
                  <a:close/>
                </a:path>
                <a:path w="6172200" h="1781175">
                  <a:moveTo>
                    <a:pt x="f1172" y="f1465"/>
                  </a:moveTo>
                  <a:lnTo>
                    <a:pt x="f1173" y="f1465"/>
                  </a:lnTo>
                  <a:lnTo>
                    <a:pt x="f1174" y="f1466"/>
                  </a:lnTo>
                  <a:lnTo>
                    <a:pt x="f1174" y="f1467"/>
                  </a:lnTo>
                  <a:lnTo>
                    <a:pt x="f1173" y="f1414"/>
                  </a:lnTo>
                  <a:lnTo>
                    <a:pt x="f1172" y="f1414"/>
                  </a:lnTo>
                  <a:lnTo>
                    <a:pt x="f1175" y="f1467"/>
                  </a:lnTo>
                  <a:lnTo>
                    <a:pt x="f1175" y="f1466"/>
                  </a:lnTo>
                  <a:lnTo>
                    <a:pt x="f1172" y="f1465"/>
                  </a:lnTo>
                  <a:close/>
                </a:path>
                <a:path w="6172200" h="1781175">
                  <a:moveTo>
                    <a:pt x="f292" y="f1468"/>
                  </a:moveTo>
                  <a:lnTo>
                    <a:pt x="f293" y="f1468"/>
                  </a:lnTo>
                  <a:lnTo>
                    <a:pt x="f294" y="f1469"/>
                  </a:lnTo>
                  <a:lnTo>
                    <a:pt x="f294" y="f1470"/>
                  </a:lnTo>
                  <a:lnTo>
                    <a:pt x="f293" y="f1429"/>
                  </a:lnTo>
                  <a:lnTo>
                    <a:pt x="f292" y="f1429"/>
                  </a:lnTo>
                  <a:lnTo>
                    <a:pt x="f298" y="f1470"/>
                  </a:lnTo>
                  <a:lnTo>
                    <a:pt x="f298" y="f1469"/>
                  </a:lnTo>
                  <a:lnTo>
                    <a:pt x="f292" y="f1468"/>
                  </a:lnTo>
                  <a:close/>
                </a:path>
                <a:path w="6172200" h="1781175">
                  <a:moveTo>
                    <a:pt x="f498" y="f1468"/>
                  </a:moveTo>
                  <a:lnTo>
                    <a:pt x="f500" y="f1468"/>
                  </a:lnTo>
                  <a:lnTo>
                    <a:pt x="f501" y="f1469"/>
                  </a:lnTo>
                  <a:lnTo>
                    <a:pt x="f501" y="f1470"/>
                  </a:lnTo>
                  <a:lnTo>
                    <a:pt x="f500" y="f1429"/>
                  </a:lnTo>
                  <a:lnTo>
                    <a:pt x="f498" y="f1429"/>
                  </a:lnTo>
                  <a:lnTo>
                    <a:pt x="f504" y="f1470"/>
                  </a:lnTo>
                  <a:lnTo>
                    <a:pt x="f504" y="f1469"/>
                  </a:lnTo>
                  <a:lnTo>
                    <a:pt x="f498" y="f1468"/>
                  </a:lnTo>
                  <a:close/>
                </a:path>
                <a:path w="6172200" h="1781175">
                  <a:moveTo>
                    <a:pt x="f1471" y="f1468"/>
                  </a:moveTo>
                  <a:lnTo>
                    <a:pt x="f1472" y="f1468"/>
                  </a:lnTo>
                  <a:lnTo>
                    <a:pt x="f1473" y="f1469"/>
                  </a:lnTo>
                  <a:lnTo>
                    <a:pt x="f1473" y="f1470"/>
                  </a:lnTo>
                  <a:lnTo>
                    <a:pt x="f1472" y="f1429"/>
                  </a:lnTo>
                  <a:lnTo>
                    <a:pt x="f1471" y="f1429"/>
                  </a:lnTo>
                  <a:lnTo>
                    <a:pt x="f290" y="f1470"/>
                  </a:lnTo>
                  <a:lnTo>
                    <a:pt x="f290" y="f1469"/>
                  </a:lnTo>
                  <a:lnTo>
                    <a:pt x="f1471" y="f1468"/>
                  </a:lnTo>
                  <a:close/>
                </a:path>
                <a:path w="6172200" h="1781175">
                  <a:moveTo>
                    <a:pt x="f1474" y="f1475"/>
                  </a:moveTo>
                  <a:lnTo>
                    <a:pt x="f1476" y="f1475"/>
                  </a:lnTo>
                  <a:lnTo>
                    <a:pt x="f1477" y="f1478"/>
                  </a:lnTo>
                  <a:lnTo>
                    <a:pt x="f1477" y="f1479"/>
                  </a:lnTo>
                  <a:lnTo>
                    <a:pt x="f1476" y="f1435"/>
                  </a:lnTo>
                  <a:lnTo>
                    <a:pt x="f1474" y="f1435"/>
                  </a:lnTo>
                  <a:lnTo>
                    <a:pt x="f1318" y="f1479"/>
                  </a:lnTo>
                  <a:lnTo>
                    <a:pt x="f1318" y="f1478"/>
                  </a:lnTo>
                  <a:lnTo>
                    <a:pt x="f1474" y="f1475"/>
                  </a:lnTo>
                  <a:close/>
                </a:path>
                <a:path w="6172200" h="1781175">
                  <a:moveTo>
                    <a:pt x="f1480" y="f1475"/>
                  </a:moveTo>
                  <a:lnTo>
                    <a:pt x="f1481" y="f1475"/>
                  </a:lnTo>
                  <a:lnTo>
                    <a:pt x="f1482" y="f1478"/>
                  </a:lnTo>
                  <a:lnTo>
                    <a:pt x="f1482" y="f1479"/>
                  </a:lnTo>
                  <a:lnTo>
                    <a:pt x="f1481" y="f1435"/>
                  </a:lnTo>
                  <a:lnTo>
                    <a:pt x="f1480" y="f1435"/>
                  </a:lnTo>
                  <a:lnTo>
                    <a:pt x="f1332" y="f1479"/>
                  </a:lnTo>
                  <a:lnTo>
                    <a:pt x="f1332" y="f1478"/>
                  </a:lnTo>
                  <a:lnTo>
                    <a:pt x="f1480" y="f1475"/>
                  </a:lnTo>
                  <a:close/>
                </a:path>
                <a:path w="6172200" h="1781175">
                  <a:moveTo>
                    <a:pt x="f1483" y="f1475"/>
                  </a:moveTo>
                  <a:lnTo>
                    <a:pt x="f1484" y="f1475"/>
                  </a:lnTo>
                  <a:lnTo>
                    <a:pt x="f1485" y="f1486"/>
                  </a:lnTo>
                  <a:lnTo>
                    <a:pt x="f1485" y="f1487"/>
                  </a:lnTo>
                  <a:lnTo>
                    <a:pt x="f1484" y="f1449"/>
                  </a:lnTo>
                  <a:lnTo>
                    <a:pt x="f1483" y="f1449"/>
                  </a:lnTo>
                  <a:lnTo>
                    <a:pt x="f1113" y="f1487"/>
                  </a:lnTo>
                  <a:lnTo>
                    <a:pt x="f1113" y="f1486"/>
                  </a:lnTo>
                  <a:lnTo>
                    <a:pt x="f1483" y="f1475"/>
                  </a:lnTo>
                  <a:close/>
                </a:path>
                <a:path w="6172200" h="1781175">
                  <a:moveTo>
                    <a:pt x="f1488" y="f1475"/>
                  </a:moveTo>
                  <a:lnTo>
                    <a:pt x="f1489" y="f1475"/>
                  </a:lnTo>
                  <a:lnTo>
                    <a:pt x="f1490" y="f1478"/>
                  </a:lnTo>
                  <a:lnTo>
                    <a:pt x="f1490" y="f1479"/>
                  </a:lnTo>
                  <a:lnTo>
                    <a:pt x="f1489" y="f1435"/>
                  </a:lnTo>
                  <a:lnTo>
                    <a:pt x="f1488" y="f1435"/>
                  </a:lnTo>
                  <a:lnTo>
                    <a:pt x="f1491" y="f1479"/>
                  </a:lnTo>
                  <a:lnTo>
                    <a:pt x="f1491" y="f1478"/>
                  </a:lnTo>
                  <a:lnTo>
                    <a:pt x="f1488" y="f1475"/>
                  </a:lnTo>
                  <a:close/>
                </a:path>
                <a:path w="6172200" h="1781175">
                  <a:moveTo>
                    <a:pt x="f1492" y="f1493"/>
                  </a:moveTo>
                  <a:lnTo>
                    <a:pt x="f1494" y="f1493"/>
                  </a:lnTo>
                  <a:lnTo>
                    <a:pt x="f1099" y="f1495"/>
                  </a:lnTo>
                  <a:lnTo>
                    <a:pt x="f1099" y="f1496"/>
                  </a:lnTo>
                  <a:lnTo>
                    <a:pt x="f1494" y="f1443"/>
                  </a:lnTo>
                  <a:lnTo>
                    <a:pt x="f1492" y="f1443"/>
                  </a:lnTo>
                  <a:lnTo>
                    <a:pt x="f1497" y="f1496"/>
                  </a:lnTo>
                  <a:lnTo>
                    <a:pt x="f1497" y="f1495"/>
                  </a:lnTo>
                  <a:lnTo>
                    <a:pt x="f1492" y="f1493"/>
                  </a:lnTo>
                  <a:close/>
                </a:path>
                <a:path w="6172200" h="1781175">
                  <a:moveTo>
                    <a:pt x="f1498" y="f1493"/>
                  </a:moveTo>
                  <a:lnTo>
                    <a:pt x="f1499" y="f1493"/>
                  </a:lnTo>
                  <a:lnTo>
                    <a:pt x="f1500" y="f1495"/>
                  </a:lnTo>
                  <a:lnTo>
                    <a:pt x="f1500" y="f1496"/>
                  </a:lnTo>
                  <a:lnTo>
                    <a:pt x="f1499" y="f1443"/>
                  </a:lnTo>
                  <a:lnTo>
                    <a:pt x="f1498" y="f1443"/>
                  </a:lnTo>
                  <a:lnTo>
                    <a:pt x="f1501" y="f1496"/>
                  </a:lnTo>
                  <a:lnTo>
                    <a:pt x="f1501" y="f1495"/>
                  </a:lnTo>
                  <a:lnTo>
                    <a:pt x="f1498" y="f1493"/>
                  </a:lnTo>
                  <a:close/>
                </a:path>
                <a:path w="6172200" h="1781175">
                  <a:moveTo>
                    <a:pt x="f232" y="f1493"/>
                  </a:moveTo>
                  <a:lnTo>
                    <a:pt x="f234" y="f1493"/>
                  </a:lnTo>
                  <a:lnTo>
                    <a:pt x="f235" y="f1495"/>
                  </a:lnTo>
                  <a:lnTo>
                    <a:pt x="f235" y="f1496"/>
                  </a:lnTo>
                  <a:lnTo>
                    <a:pt x="f234" y="f1443"/>
                  </a:lnTo>
                  <a:lnTo>
                    <a:pt x="f232" y="f1443"/>
                  </a:lnTo>
                  <a:lnTo>
                    <a:pt x="f238" y="f1496"/>
                  </a:lnTo>
                  <a:lnTo>
                    <a:pt x="f238" y="f1495"/>
                  </a:lnTo>
                  <a:lnTo>
                    <a:pt x="f232" y="f1493"/>
                  </a:lnTo>
                  <a:close/>
                </a:path>
                <a:path w="6172200" h="1781175">
                  <a:moveTo>
                    <a:pt x="f1502" y="f1493"/>
                  </a:moveTo>
                  <a:lnTo>
                    <a:pt x="f1503" y="f1493"/>
                  </a:lnTo>
                  <a:lnTo>
                    <a:pt x="f1504" y="f1495"/>
                  </a:lnTo>
                  <a:lnTo>
                    <a:pt x="f1504" y="f1496"/>
                  </a:lnTo>
                  <a:lnTo>
                    <a:pt x="f1503" y="f1443"/>
                  </a:lnTo>
                  <a:lnTo>
                    <a:pt x="f1502" y="f1443"/>
                  </a:lnTo>
                  <a:lnTo>
                    <a:pt x="f1505" y="f1496"/>
                  </a:lnTo>
                  <a:lnTo>
                    <a:pt x="f1505" y="f1495"/>
                  </a:lnTo>
                  <a:lnTo>
                    <a:pt x="f1502" y="f1493"/>
                  </a:lnTo>
                  <a:close/>
                </a:path>
                <a:path w="6172200" h="1781175">
                  <a:moveTo>
                    <a:pt x="f277" y="f1493"/>
                  </a:moveTo>
                  <a:lnTo>
                    <a:pt x="f278" y="f1493"/>
                  </a:lnTo>
                  <a:lnTo>
                    <a:pt x="f279" y="f1495"/>
                  </a:lnTo>
                  <a:lnTo>
                    <a:pt x="f279" y="f1496"/>
                  </a:lnTo>
                  <a:lnTo>
                    <a:pt x="f278" y="f1443"/>
                  </a:lnTo>
                  <a:lnTo>
                    <a:pt x="f277" y="f1443"/>
                  </a:lnTo>
                  <a:lnTo>
                    <a:pt x="f280" y="f1496"/>
                  </a:lnTo>
                  <a:lnTo>
                    <a:pt x="f280" y="f1495"/>
                  </a:lnTo>
                  <a:lnTo>
                    <a:pt x="f277" y="f1493"/>
                  </a:lnTo>
                  <a:close/>
                </a:path>
                <a:path w="6172200" h="1781175">
                  <a:moveTo>
                    <a:pt x="f1506" y="f1507"/>
                  </a:moveTo>
                  <a:lnTo>
                    <a:pt x="f1508" y="f1507"/>
                  </a:lnTo>
                  <a:lnTo>
                    <a:pt x="f1509" y="f1510"/>
                  </a:lnTo>
                  <a:lnTo>
                    <a:pt x="f1509" y="f1511"/>
                  </a:lnTo>
                  <a:lnTo>
                    <a:pt x="f1508" y="f1449"/>
                  </a:lnTo>
                  <a:lnTo>
                    <a:pt x="f1506" y="f1449"/>
                  </a:lnTo>
                  <a:lnTo>
                    <a:pt x="f897" y="f1511"/>
                  </a:lnTo>
                  <a:lnTo>
                    <a:pt x="f897" y="f1510"/>
                  </a:lnTo>
                  <a:lnTo>
                    <a:pt x="f1506" y="f1507"/>
                  </a:lnTo>
                  <a:close/>
                </a:path>
                <a:path w="6172200" h="1781175">
                  <a:moveTo>
                    <a:pt x="f1512" y="f1513"/>
                  </a:moveTo>
                  <a:lnTo>
                    <a:pt x="f1514" y="f1513"/>
                  </a:lnTo>
                  <a:lnTo>
                    <a:pt x="f1515" y="f1516"/>
                  </a:lnTo>
                  <a:lnTo>
                    <a:pt x="f1515" y="f1517"/>
                  </a:lnTo>
                  <a:lnTo>
                    <a:pt x="f1514" y="f1456"/>
                  </a:lnTo>
                  <a:lnTo>
                    <a:pt x="f1512" y="f1456"/>
                  </a:lnTo>
                  <a:lnTo>
                    <a:pt x="f1518" y="f1517"/>
                  </a:lnTo>
                  <a:lnTo>
                    <a:pt x="f1518" y="f1516"/>
                  </a:lnTo>
                  <a:lnTo>
                    <a:pt x="f1512" y="f1513"/>
                  </a:lnTo>
                  <a:close/>
                </a:path>
                <a:path w="6172200" h="1781175">
                  <a:moveTo>
                    <a:pt x="f1519" y="f1513"/>
                  </a:moveTo>
                  <a:lnTo>
                    <a:pt x="f1520" y="f1513"/>
                  </a:lnTo>
                  <a:lnTo>
                    <a:pt x="f1521" y="f1516"/>
                  </a:lnTo>
                  <a:lnTo>
                    <a:pt x="f1521" y="f1517"/>
                  </a:lnTo>
                  <a:lnTo>
                    <a:pt x="f1520" y="f1456"/>
                  </a:lnTo>
                  <a:lnTo>
                    <a:pt x="f1519" y="f1456"/>
                  </a:lnTo>
                  <a:lnTo>
                    <a:pt x="f1522" y="f1517"/>
                  </a:lnTo>
                  <a:lnTo>
                    <a:pt x="f1522" y="f1516"/>
                  </a:lnTo>
                  <a:lnTo>
                    <a:pt x="f1519" y="f1513"/>
                  </a:lnTo>
                  <a:close/>
                </a:path>
                <a:path w="6172200" h="1781175">
                  <a:moveTo>
                    <a:pt x="f578" y="f1513"/>
                  </a:moveTo>
                  <a:lnTo>
                    <a:pt x="f579" y="f1513"/>
                  </a:lnTo>
                  <a:lnTo>
                    <a:pt x="f206" y="f1516"/>
                  </a:lnTo>
                  <a:lnTo>
                    <a:pt x="f206" y="f1517"/>
                  </a:lnTo>
                  <a:lnTo>
                    <a:pt x="f579" y="f1456"/>
                  </a:lnTo>
                  <a:lnTo>
                    <a:pt x="f578" y="f1456"/>
                  </a:lnTo>
                  <a:lnTo>
                    <a:pt x="f580" y="f1517"/>
                  </a:lnTo>
                  <a:lnTo>
                    <a:pt x="f580" y="f1516"/>
                  </a:lnTo>
                  <a:lnTo>
                    <a:pt x="f578" y="f1513"/>
                  </a:lnTo>
                  <a:close/>
                </a:path>
                <a:path w="6172200" h="1781175">
                  <a:moveTo>
                    <a:pt x="f1523" y="f1524"/>
                  </a:moveTo>
                  <a:lnTo>
                    <a:pt x="f1525" y="f1524"/>
                  </a:lnTo>
                  <a:lnTo>
                    <a:pt x="f1526" y="f1527"/>
                  </a:lnTo>
                  <a:lnTo>
                    <a:pt x="f1526" y="f1528"/>
                  </a:lnTo>
                  <a:lnTo>
                    <a:pt x="f1525" y="f1465"/>
                  </a:lnTo>
                  <a:lnTo>
                    <a:pt x="f1523" y="f1465"/>
                  </a:lnTo>
                  <a:lnTo>
                    <a:pt x="f1529" y="f1528"/>
                  </a:lnTo>
                  <a:lnTo>
                    <a:pt x="f1529" y="f1527"/>
                  </a:lnTo>
                  <a:lnTo>
                    <a:pt x="f1523" y="f1524"/>
                  </a:lnTo>
                  <a:close/>
                </a:path>
                <a:path w="6172200" h="1781175">
                  <a:moveTo>
                    <a:pt x="f1530" y="f1531"/>
                  </a:moveTo>
                  <a:lnTo>
                    <a:pt x="f1532" y="f1531"/>
                  </a:lnTo>
                  <a:lnTo>
                    <a:pt x="f1533" y="f1534"/>
                  </a:lnTo>
                  <a:lnTo>
                    <a:pt x="f1533" y="f1535"/>
                  </a:lnTo>
                  <a:lnTo>
                    <a:pt x="f1532" y="f1468"/>
                  </a:lnTo>
                  <a:lnTo>
                    <a:pt x="f1530" y="f1468"/>
                  </a:lnTo>
                  <a:lnTo>
                    <a:pt x="f1536" y="f1535"/>
                  </a:lnTo>
                  <a:lnTo>
                    <a:pt x="f1536" y="f1534"/>
                  </a:lnTo>
                  <a:lnTo>
                    <a:pt x="f1530" y="f1531"/>
                  </a:lnTo>
                  <a:close/>
                </a:path>
                <a:path w="6172200" h="1781175">
                  <a:moveTo>
                    <a:pt x="f486" y="f1531"/>
                  </a:moveTo>
                  <a:lnTo>
                    <a:pt x="f487" y="f1531"/>
                  </a:lnTo>
                  <a:lnTo>
                    <a:pt x="f488" y="f1534"/>
                  </a:lnTo>
                  <a:lnTo>
                    <a:pt x="f488" y="f1535"/>
                  </a:lnTo>
                  <a:lnTo>
                    <a:pt x="f487" y="f1468"/>
                  </a:lnTo>
                  <a:lnTo>
                    <a:pt x="f486" y="f1468"/>
                  </a:lnTo>
                  <a:lnTo>
                    <a:pt x="f489" y="f1535"/>
                  </a:lnTo>
                  <a:lnTo>
                    <a:pt x="f489" y="f1534"/>
                  </a:lnTo>
                  <a:lnTo>
                    <a:pt x="f486" y="f1531"/>
                  </a:lnTo>
                  <a:close/>
                </a:path>
                <a:path w="6172200" h="1781175">
                  <a:moveTo>
                    <a:pt x="f1537" y="f1531"/>
                  </a:moveTo>
                  <a:lnTo>
                    <a:pt x="f1538" y="f1531"/>
                  </a:lnTo>
                  <a:lnTo>
                    <a:pt x="f404" y="f1534"/>
                  </a:lnTo>
                  <a:lnTo>
                    <a:pt x="f404" y="f1535"/>
                  </a:lnTo>
                  <a:lnTo>
                    <a:pt x="f1538" y="f1468"/>
                  </a:lnTo>
                  <a:lnTo>
                    <a:pt x="f1537" y="f1468"/>
                  </a:lnTo>
                  <a:lnTo>
                    <a:pt x="f1539" y="f1535"/>
                  </a:lnTo>
                  <a:lnTo>
                    <a:pt x="f1539" y="f1534"/>
                  </a:lnTo>
                  <a:lnTo>
                    <a:pt x="f1537" y="f1531"/>
                  </a:lnTo>
                  <a:close/>
                </a:path>
                <a:path w="6172200" h="1781175">
                  <a:moveTo>
                    <a:pt x="f1540" y="f1541"/>
                  </a:moveTo>
                  <a:lnTo>
                    <a:pt x="f1542" y="f1541"/>
                  </a:lnTo>
                  <a:lnTo>
                    <a:pt x="f1543" y="f1544"/>
                  </a:lnTo>
                  <a:lnTo>
                    <a:pt x="f1543" y="f1545"/>
                  </a:lnTo>
                  <a:lnTo>
                    <a:pt x="f1542" y="f1475"/>
                  </a:lnTo>
                  <a:lnTo>
                    <a:pt x="f1540" y="f1475"/>
                  </a:lnTo>
                  <a:lnTo>
                    <a:pt x="f1546" y="f1545"/>
                  </a:lnTo>
                  <a:lnTo>
                    <a:pt x="f1546" y="f1544"/>
                  </a:lnTo>
                  <a:lnTo>
                    <a:pt x="f1540" y="f1541"/>
                  </a:lnTo>
                  <a:close/>
                </a:path>
                <a:path w="6172200" h="1781175">
                  <a:moveTo>
                    <a:pt x="f112" y="f1541"/>
                  </a:moveTo>
                  <a:lnTo>
                    <a:pt x="f114" y="f1541"/>
                  </a:lnTo>
                  <a:lnTo>
                    <a:pt x="f115" y="f1544"/>
                  </a:lnTo>
                  <a:lnTo>
                    <a:pt x="f115" y="f1545"/>
                  </a:lnTo>
                  <a:lnTo>
                    <a:pt x="f114" y="f1475"/>
                  </a:lnTo>
                  <a:lnTo>
                    <a:pt x="f112" y="f1475"/>
                  </a:lnTo>
                  <a:lnTo>
                    <a:pt x="f119" y="f1545"/>
                  </a:lnTo>
                  <a:lnTo>
                    <a:pt x="f119" y="f1544"/>
                  </a:lnTo>
                  <a:lnTo>
                    <a:pt x="f112" y="f1541"/>
                  </a:lnTo>
                  <a:close/>
                </a:path>
                <a:path w="6172200" h="1781175">
                  <a:moveTo>
                    <a:pt x="f1547" y="f1548"/>
                  </a:moveTo>
                  <a:lnTo>
                    <a:pt x="f1549" y="f1548"/>
                  </a:lnTo>
                  <a:lnTo>
                    <a:pt x="f1550" y="f1551"/>
                  </a:lnTo>
                  <a:lnTo>
                    <a:pt x="f1550" y="f1552"/>
                  </a:lnTo>
                  <a:lnTo>
                    <a:pt x="f1549" y="f1493"/>
                  </a:lnTo>
                  <a:lnTo>
                    <a:pt x="f1547" y="f1493"/>
                  </a:lnTo>
                  <a:lnTo>
                    <a:pt x="f1553" y="f1552"/>
                  </a:lnTo>
                  <a:lnTo>
                    <a:pt x="f1553" y="f1551"/>
                  </a:lnTo>
                  <a:lnTo>
                    <a:pt x="f1547" y="f1548"/>
                  </a:lnTo>
                  <a:close/>
                </a:path>
                <a:path w="6172200" h="1781175">
                  <a:moveTo>
                    <a:pt x="f1554" y="f1548"/>
                  </a:moveTo>
                  <a:lnTo>
                    <a:pt x="f1555" y="f1548"/>
                  </a:lnTo>
                  <a:lnTo>
                    <a:pt x="f1556" y="f1551"/>
                  </a:lnTo>
                  <a:lnTo>
                    <a:pt x="f1556" y="f1552"/>
                  </a:lnTo>
                  <a:lnTo>
                    <a:pt x="f1555" y="f1493"/>
                  </a:lnTo>
                  <a:lnTo>
                    <a:pt x="f1554" y="f1493"/>
                  </a:lnTo>
                  <a:lnTo>
                    <a:pt x="f397" y="f1552"/>
                  </a:lnTo>
                  <a:lnTo>
                    <a:pt x="f397" y="f1551"/>
                  </a:lnTo>
                  <a:lnTo>
                    <a:pt x="f1554" y="f1548"/>
                  </a:lnTo>
                  <a:close/>
                </a:path>
                <a:path w="6172200" h="1781175">
                  <a:moveTo>
                    <a:pt x="f357" y="f1548"/>
                  </a:moveTo>
                  <a:lnTo>
                    <a:pt x="f359" y="f1548"/>
                  </a:lnTo>
                  <a:lnTo>
                    <a:pt x="f360" y="f1551"/>
                  </a:lnTo>
                  <a:lnTo>
                    <a:pt x="f360" y="f1552"/>
                  </a:lnTo>
                  <a:lnTo>
                    <a:pt x="f359" y="f1493"/>
                  </a:lnTo>
                  <a:lnTo>
                    <a:pt x="f357" y="f1493"/>
                  </a:lnTo>
                  <a:lnTo>
                    <a:pt x="f363" y="f1552"/>
                  </a:lnTo>
                  <a:lnTo>
                    <a:pt x="f363" y="f1551"/>
                  </a:lnTo>
                  <a:lnTo>
                    <a:pt x="f357" y="f1548"/>
                  </a:lnTo>
                  <a:close/>
                </a:path>
                <a:path w="6172200" h="1781175">
                  <a:moveTo>
                    <a:pt x="f1557" y="f1548"/>
                  </a:moveTo>
                  <a:lnTo>
                    <a:pt x="f1558" y="f1548"/>
                  </a:lnTo>
                  <a:lnTo>
                    <a:pt x="f1221" y="f1551"/>
                  </a:lnTo>
                  <a:lnTo>
                    <a:pt x="f1221" y="f1552"/>
                  </a:lnTo>
                  <a:lnTo>
                    <a:pt x="f1558" y="f1493"/>
                  </a:lnTo>
                  <a:lnTo>
                    <a:pt x="f1557" y="f1493"/>
                  </a:lnTo>
                  <a:lnTo>
                    <a:pt x="f1559" y="f1552"/>
                  </a:lnTo>
                  <a:lnTo>
                    <a:pt x="f1559" y="f1551"/>
                  </a:lnTo>
                  <a:lnTo>
                    <a:pt x="f1557" y="f1548"/>
                  </a:lnTo>
                  <a:close/>
                </a:path>
                <a:path w="6172200" h="1781175">
                  <a:moveTo>
                    <a:pt x="f1560" y="f1561"/>
                  </a:moveTo>
                  <a:lnTo>
                    <a:pt x="f1562" y="f1561"/>
                  </a:lnTo>
                  <a:lnTo>
                    <a:pt x="f1563" y="f1564"/>
                  </a:lnTo>
                  <a:lnTo>
                    <a:pt x="f1563" y="f1565"/>
                  </a:lnTo>
                  <a:lnTo>
                    <a:pt x="f1562" y="f1513"/>
                  </a:lnTo>
                  <a:lnTo>
                    <a:pt x="f1560" y="f1513"/>
                  </a:lnTo>
                  <a:lnTo>
                    <a:pt x="f1566" y="f1565"/>
                  </a:lnTo>
                  <a:lnTo>
                    <a:pt x="f1566" y="f1564"/>
                  </a:lnTo>
                  <a:lnTo>
                    <a:pt x="f1560" y="f1561"/>
                  </a:lnTo>
                  <a:close/>
                </a:path>
                <a:path w="6172200" h="1781175">
                  <a:moveTo>
                    <a:pt x="f1567" y="f1561"/>
                  </a:moveTo>
                  <a:lnTo>
                    <a:pt x="f1568" y="f1561"/>
                  </a:lnTo>
                  <a:lnTo>
                    <a:pt x="f131" y="f1564"/>
                  </a:lnTo>
                  <a:lnTo>
                    <a:pt x="f131" y="f1565"/>
                  </a:lnTo>
                  <a:lnTo>
                    <a:pt x="f1568" y="f1513"/>
                  </a:lnTo>
                  <a:lnTo>
                    <a:pt x="f1567" y="f1513"/>
                  </a:lnTo>
                  <a:lnTo>
                    <a:pt x="f1569" y="f1565"/>
                  </a:lnTo>
                  <a:lnTo>
                    <a:pt x="f1569" y="f1564"/>
                  </a:lnTo>
                  <a:lnTo>
                    <a:pt x="f1567" y="f1561"/>
                  </a:lnTo>
                  <a:close/>
                </a:path>
                <a:path w="6172200" h="1781175">
                  <a:moveTo>
                    <a:pt x="f1570" y="f1571"/>
                  </a:moveTo>
                  <a:lnTo>
                    <a:pt x="f1572" y="f1571"/>
                  </a:lnTo>
                  <a:lnTo>
                    <a:pt x="f1573" y="f1574"/>
                  </a:lnTo>
                  <a:lnTo>
                    <a:pt x="f1573" y="f1575"/>
                  </a:lnTo>
                  <a:lnTo>
                    <a:pt x="f1572" y="f1524"/>
                  </a:lnTo>
                  <a:lnTo>
                    <a:pt x="f1570" y="f1524"/>
                  </a:lnTo>
                  <a:lnTo>
                    <a:pt x="f1576" y="f1575"/>
                  </a:lnTo>
                  <a:lnTo>
                    <a:pt x="f1576" y="f1574"/>
                  </a:lnTo>
                  <a:lnTo>
                    <a:pt x="f1570" y="f1571"/>
                  </a:lnTo>
                  <a:close/>
                </a:path>
                <a:path w="6172200" h="1781175">
                  <a:moveTo>
                    <a:pt x="f1577" y="f1571"/>
                  </a:moveTo>
                  <a:lnTo>
                    <a:pt x="f1578" y="f1571"/>
                  </a:lnTo>
                  <a:lnTo>
                    <a:pt x="f1579" y="f1574"/>
                  </a:lnTo>
                  <a:lnTo>
                    <a:pt x="f1579" y="f1575"/>
                  </a:lnTo>
                  <a:lnTo>
                    <a:pt x="f1578" y="f1524"/>
                  </a:lnTo>
                  <a:lnTo>
                    <a:pt x="f1577" y="f1524"/>
                  </a:lnTo>
                  <a:lnTo>
                    <a:pt x="f1580" y="f1575"/>
                  </a:lnTo>
                  <a:lnTo>
                    <a:pt x="f1580" y="f1574"/>
                  </a:lnTo>
                  <a:lnTo>
                    <a:pt x="f1577" y="f1571"/>
                  </a:lnTo>
                  <a:close/>
                </a:path>
                <a:path w="6172200" h="1781175">
                  <a:moveTo>
                    <a:pt x="f1581" y="f1571"/>
                  </a:moveTo>
                  <a:lnTo>
                    <a:pt x="f1582" y="f1571"/>
                  </a:lnTo>
                  <a:lnTo>
                    <a:pt x="f1583" y="f1574"/>
                  </a:lnTo>
                  <a:lnTo>
                    <a:pt x="f1583" y="f1575"/>
                  </a:lnTo>
                  <a:lnTo>
                    <a:pt x="f1582" y="f1524"/>
                  </a:lnTo>
                  <a:lnTo>
                    <a:pt x="f1581" y="f1524"/>
                  </a:lnTo>
                  <a:lnTo>
                    <a:pt x="f1072" y="f1575"/>
                  </a:lnTo>
                  <a:lnTo>
                    <a:pt x="f1072" y="f1574"/>
                  </a:lnTo>
                  <a:lnTo>
                    <a:pt x="f1581" y="f1571"/>
                  </a:lnTo>
                  <a:close/>
                </a:path>
                <a:path w="6172200" h="1781175">
                  <a:moveTo>
                    <a:pt x="f1584" y="f1571"/>
                  </a:moveTo>
                  <a:lnTo>
                    <a:pt x="f1585" y="f1571"/>
                  </a:lnTo>
                  <a:lnTo>
                    <a:pt x="f1021" y="f1574"/>
                  </a:lnTo>
                  <a:lnTo>
                    <a:pt x="f1021" y="f1575"/>
                  </a:lnTo>
                  <a:lnTo>
                    <a:pt x="f1585" y="f1524"/>
                  </a:lnTo>
                  <a:lnTo>
                    <a:pt x="f1584" y="f1524"/>
                  </a:lnTo>
                  <a:lnTo>
                    <a:pt x="f1232" y="f1575"/>
                  </a:lnTo>
                  <a:lnTo>
                    <a:pt x="f1232" y="f1574"/>
                  </a:lnTo>
                  <a:lnTo>
                    <a:pt x="f1584" y="f1571"/>
                  </a:lnTo>
                  <a:close/>
                </a:path>
                <a:path w="6172200" h="1781175">
                  <a:moveTo>
                    <a:pt x="f1039" y="f1571"/>
                  </a:moveTo>
                  <a:lnTo>
                    <a:pt x="f1041" y="f1571"/>
                  </a:lnTo>
                  <a:lnTo>
                    <a:pt x="f149" y="f1574"/>
                  </a:lnTo>
                  <a:lnTo>
                    <a:pt x="f149" y="f1575"/>
                  </a:lnTo>
                  <a:lnTo>
                    <a:pt x="f1041" y="f1524"/>
                  </a:lnTo>
                  <a:lnTo>
                    <a:pt x="f1039" y="f1524"/>
                  </a:lnTo>
                  <a:lnTo>
                    <a:pt x="f723" y="f1575"/>
                  </a:lnTo>
                  <a:lnTo>
                    <a:pt x="f723" y="f1574"/>
                  </a:lnTo>
                  <a:lnTo>
                    <a:pt x="f1039" y="f1571"/>
                  </a:lnTo>
                  <a:close/>
                </a:path>
                <a:path w="6172200" h="1781175">
                  <a:moveTo>
                    <a:pt x="f1586" y="f1587"/>
                  </a:moveTo>
                  <a:lnTo>
                    <a:pt x="f1588" y="f1587"/>
                  </a:lnTo>
                  <a:lnTo>
                    <a:pt x="f1589" y="f1590"/>
                  </a:lnTo>
                  <a:lnTo>
                    <a:pt x="f1589" y="f1591"/>
                  </a:lnTo>
                  <a:lnTo>
                    <a:pt x="f1588" y="f1531"/>
                  </a:lnTo>
                  <a:lnTo>
                    <a:pt x="f1586" y="f1531"/>
                  </a:lnTo>
                  <a:lnTo>
                    <a:pt x="f1592" y="f1591"/>
                  </a:lnTo>
                  <a:lnTo>
                    <a:pt x="f1592" y="f1590"/>
                  </a:lnTo>
                  <a:lnTo>
                    <a:pt x="f1586" y="f1587"/>
                  </a:lnTo>
                  <a:close/>
                </a:path>
                <a:path w="6172200" h="1781175">
                  <a:moveTo>
                    <a:pt x="f1593" y="f1587"/>
                  </a:moveTo>
                  <a:lnTo>
                    <a:pt x="f1594" y="f1587"/>
                  </a:lnTo>
                  <a:lnTo>
                    <a:pt x="f1595" y="f1590"/>
                  </a:lnTo>
                  <a:lnTo>
                    <a:pt x="f1595" y="f1591"/>
                  </a:lnTo>
                  <a:lnTo>
                    <a:pt x="f1594" y="f1531"/>
                  </a:lnTo>
                  <a:lnTo>
                    <a:pt x="f1593" y="f1531"/>
                  </a:lnTo>
                  <a:lnTo>
                    <a:pt x="f1596" y="f1591"/>
                  </a:lnTo>
                  <a:lnTo>
                    <a:pt x="f1596" y="f1590"/>
                  </a:lnTo>
                  <a:lnTo>
                    <a:pt x="f1593" y="f1587"/>
                  </a:lnTo>
                  <a:close/>
                </a:path>
                <a:path w="6172200" h="1781175">
                  <a:moveTo>
                    <a:pt x="f1597" y="f1587"/>
                  </a:moveTo>
                  <a:lnTo>
                    <a:pt x="f1598" y="f1587"/>
                  </a:lnTo>
                  <a:lnTo>
                    <a:pt x="f1599" y="f1590"/>
                  </a:lnTo>
                  <a:lnTo>
                    <a:pt x="f1599" y="f1591"/>
                  </a:lnTo>
                  <a:lnTo>
                    <a:pt x="f1598" y="f1531"/>
                  </a:lnTo>
                  <a:lnTo>
                    <a:pt x="f1597" y="f1531"/>
                  </a:lnTo>
                  <a:lnTo>
                    <a:pt x="f1600" y="f1591"/>
                  </a:lnTo>
                  <a:lnTo>
                    <a:pt x="f1600" y="f1590"/>
                  </a:lnTo>
                  <a:lnTo>
                    <a:pt x="f1597" y="f1587"/>
                  </a:lnTo>
                  <a:close/>
                </a:path>
                <a:path w="6172200" h="1781175">
                  <a:moveTo>
                    <a:pt x="f1601" y="f1587"/>
                  </a:moveTo>
                  <a:lnTo>
                    <a:pt x="f1602" y="f1587"/>
                  </a:lnTo>
                  <a:lnTo>
                    <a:pt x="f1603" y="f1590"/>
                  </a:lnTo>
                  <a:lnTo>
                    <a:pt x="f1603" y="f1591"/>
                  </a:lnTo>
                  <a:lnTo>
                    <a:pt x="f1602" y="f1531"/>
                  </a:lnTo>
                  <a:lnTo>
                    <a:pt x="f1601" y="f1531"/>
                  </a:lnTo>
                  <a:lnTo>
                    <a:pt x="f1351" y="f1591"/>
                  </a:lnTo>
                  <a:lnTo>
                    <a:pt x="f1351" y="f1590"/>
                  </a:lnTo>
                  <a:lnTo>
                    <a:pt x="f1601" y="f1587"/>
                  </a:lnTo>
                  <a:close/>
                </a:path>
                <a:path w="6172200" h="1781175">
                  <a:moveTo>
                    <a:pt x="f974" y="f1587"/>
                  </a:moveTo>
                  <a:lnTo>
                    <a:pt x="f975" y="f1587"/>
                  </a:lnTo>
                  <a:lnTo>
                    <a:pt x="f976" y="f1590"/>
                  </a:lnTo>
                  <a:lnTo>
                    <a:pt x="f976" y="f1591"/>
                  </a:lnTo>
                  <a:lnTo>
                    <a:pt x="f975" y="f1531"/>
                  </a:lnTo>
                  <a:lnTo>
                    <a:pt x="f974" y="f1531"/>
                  </a:lnTo>
                  <a:lnTo>
                    <a:pt x="f514" y="f1591"/>
                  </a:lnTo>
                  <a:lnTo>
                    <a:pt x="f514" y="f1590"/>
                  </a:lnTo>
                  <a:lnTo>
                    <a:pt x="f974" y="f1587"/>
                  </a:lnTo>
                  <a:close/>
                </a:path>
                <a:path w="6172200" h="1781175">
                  <a:moveTo>
                    <a:pt x="f1604" y="f1605"/>
                  </a:moveTo>
                  <a:lnTo>
                    <a:pt x="f1606" y="f1605"/>
                  </a:lnTo>
                  <a:lnTo>
                    <a:pt x="f1607" y="f1608"/>
                  </a:lnTo>
                  <a:lnTo>
                    <a:pt x="f1607" y="f1609"/>
                  </a:lnTo>
                  <a:lnTo>
                    <a:pt x="f1606" y="f1541"/>
                  </a:lnTo>
                  <a:lnTo>
                    <a:pt x="f1604" y="f1541"/>
                  </a:lnTo>
                  <a:lnTo>
                    <a:pt x="f819" y="f1609"/>
                  </a:lnTo>
                  <a:lnTo>
                    <a:pt x="f819" y="f1608"/>
                  </a:lnTo>
                  <a:lnTo>
                    <a:pt x="f1604" y="f1605"/>
                  </a:lnTo>
                  <a:close/>
                </a:path>
                <a:path w="6172200" h="1781175">
                  <a:moveTo>
                    <a:pt x="f1610" y="f1605"/>
                  </a:moveTo>
                  <a:lnTo>
                    <a:pt x="f1611" y="f1605"/>
                  </a:lnTo>
                  <a:lnTo>
                    <a:pt x="f1612" y="f1608"/>
                  </a:lnTo>
                  <a:lnTo>
                    <a:pt x="f1612" y="f1609"/>
                  </a:lnTo>
                  <a:lnTo>
                    <a:pt x="f1611" y="f1541"/>
                  </a:lnTo>
                  <a:lnTo>
                    <a:pt x="f1610" y="f1541"/>
                  </a:lnTo>
                  <a:lnTo>
                    <a:pt x="f1613" y="f1609"/>
                  </a:lnTo>
                  <a:lnTo>
                    <a:pt x="f1613" y="f1608"/>
                  </a:lnTo>
                  <a:lnTo>
                    <a:pt x="f1610" y="f1605"/>
                  </a:lnTo>
                  <a:close/>
                </a:path>
                <a:path w="6172200" h="1781175">
                  <a:moveTo>
                    <a:pt x="f1614" y="f1605"/>
                  </a:moveTo>
                  <a:lnTo>
                    <a:pt x="f1615" y="f1605"/>
                  </a:lnTo>
                  <a:lnTo>
                    <a:pt x="f1616" y="f1608"/>
                  </a:lnTo>
                  <a:lnTo>
                    <a:pt x="f1616" y="f1609"/>
                  </a:lnTo>
                  <a:lnTo>
                    <a:pt x="f1615" y="f1541"/>
                  </a:lnTo>
                  <a:lnTo>
                    <a:pt x="f1614" y="f1541"/>
                  </a:lnTo>
                  <a:lnTo>
                    <a:pt x="f1386" y="f1609"/>
                  </a:lnTo>
                  <a:lnTo>
                    <a:pt x="f1386" y="f1608"/>
                  </a:lnTo>
                  <a:lnTo>
                    <a:pt x="f1614" y="f1605"/>
                  </a:lnTo>
                  <a:close/>
                </a:path>
                <a:path w="6172200" h="1781175">
                  <a:moveTo>
                    <a:pt x="f1617" y="f1605"/>
                  </a:moveTo>
                  <a:lnTo>
                    <a:pt x="f1618" y="f1605"/>
                  </a:lnTo>
                  <a:lnTo>
                    <a:pt x="f928" y="f1608"/>
                  </a:lnTo>
                  <a:lnTo>
                    <a:pt x="f928" y="f1609"/>
                  </a:lnTo>
                  <a:lnTo>
                    <a:pt x="f1618" y="f1541"/>
                  </a:lnTo>
                  <a:lnTo>
                    <a:pt x="f1617" y="f1541"/>
                  </a:lnTo>
                  <a:lnTo>
                    <a:pt x="f1619" y="f1609"/>
                  </a:lnTo>
                  <a:lnTo>
                    <a:pt x="f1619" y="f1608"/>
                  </a:lnTo>
                  <a:lnTo>
                    <a:pt x="f1617" y="f1605"/>
                  </a:lnTo>
                  <a:close/>
                </a:path>
                <a:path w="6172200" h="1781175">
                  <a:moveTo>
                    <a:pt x="f746" y="f1620"/>
                  </a:moveTo>
                  <a:lnTo>
                    <a:pt x="f748" y="f1620"/>
                  </a:lnTo>
                  <a:lnTo>
                    <a:pt x="f749" y="f1621"/>
                  </a:lnTo>
                  <a:lnTo>
                    <a:pt x="f749" y="f1622"/>
                  </a:lnTo>
                  <a:lnTo>
                    <a:pt x="f748" y="f1548"/>
                  </a:lnTo>
                  <a:lnTo>
                    <a:pt x="f746" y="f1548"/>
                  </a:lnTo>
                  <a:lnTo>
                    <a:pt x="f752" y="f1622"/>
                  </a:lnTo>
                  <a:lnTo>
                    <a:pt x="f752" y="f1621"/>
                  </a:lnTo>
                  <a:lnTo>
                    <a:pt x="f746" y="f1620"/>
                  </a:lnTo>
                  <a:close/>
                </a:path>
                <a:path w="6172200" h="1781175">
                  <a:moveTo>
                    <a:pt x="f1623" y="f1624"/>
                  </a:moveTo>
                  <a:lnTo>
                    <a:pt x="f1625" y="f1624"/>
                  </a:lnTo>
                  <a:lnTo>
                    <a:pt x="f1626" y="f1627"/>
                  </a:lnTo>
                  <a:lnTo>
                    <a:pt x="f1626" y="f1628"/>
                  </a:lnTo>
                  <a:lnTo>
                    <a:pt x="f1625" y="f1629"/>
                  </a:lnTo>
                  <a:lnTo>
                    <a:pt x="f1623" y="f1629"/>
                  </a:lnTo>
                  <a:lnTo>
                    <a:pt x="f1630" y="f1628"/>
                  </a:lnTo>
                  <a:lnTo>
                    <a:pt x="f1630" y="f1627"/>
                  </a:lnTo>
                  <a:lnTo>
                    <a:pt x="f1623" y="f1624"/>
                  </a:lnTo>
                  <a:close/>
                </a:path>
                <a:path w="6172200" h="1781175">
                  <a:moveTo>
                    <a:pt x="f1364" y="f1624"/>
                  </a:moveTo>
                  <a:lnTo>
                    <a:pt x="f1366" y="f1624"/>
                  </a:lnTo>
                  <a:lnTo>
                    <a:pt x="f1367" y="f1627"/>
                  </a:lnTo>
                  <a:lnTo>
                    <a:pt x="f1367" y="f1628"/>
                  </a:lnTo>
                  <a:lnTo>
                    <a:pt x="f1366" y="f1629"/>
                  </a:lnTo>
                  <a:lnTo>
                    <a:pt x="f1364" y="f1629"/>
                  </a:lnTo>
                  <a:lnTo>
                    <a:pt x="f1370" y="f1628"/>
                  </a:lnTo>
                  <a:lnTo>
                    <a:pt x="f1370" y="f1627"/>
                  </a:lnTo>
                  <a:lnTo>
                    <a:pt x="f1364" y="f1624"/>
                  </a:lnTo>
                  <a:close/>
                </a:path>
                <a:path w="6172200" h="1781175">
                  <a:moveTo>
                    <a:pt x="f1631" y="f1624"/>
                  </a:moveTo>
                  <a:lnTo>
                    <a:pt x="f1632" y="f1624"/>
                  </a:lnTo>
                  <a:lnTo>
                    <a:pt x="f1633" y="f1627"/>
                  </a:lnTo>
                  <a:lnTo>
                    <a:pt x="f1633" y="f1628"/>
                  </a:lnTo>
                  <a:lnTo>
                    <a:pt x="f1632" y="f1629"/>
                  </a:lnTo>
                  <a:lnTo>
                    <a:pt x="f1631" y="f1629"/>
                  </a:lnTo>
                  <a:lnTo>
                    <a:pt x="f201" y="f1628"/>
                  </a:lnTo>
                  <a:lnTo>
                    <a:pt x="f201" y="f1627"/>
                  </a:lnTo>
                  <a:lnTo>
                    <a:pt x="f1631" y="f1624"/>
                  </a:lnTo>
                  <a:close/>
                </a:path>
                <a:path w="6172200" h="1781175">
                  <a:moveTo>
                    <a:pt x="f170" y="f1624"/>
                  </a:moveTo>
                  <a:lnTo>
                    <a:pt x="f171" y="f1624"/>
                  </a:lnTo>
                  <a:lnTo>
                    <a:pt x="f172" y="f1627"/>
                  </a:lnTo>
                  <a:lnTo>
                    <a:pt x="f172" y="f1628"/>
                  </a:lnTo>
                  <a:lnTo>
                    <a:pt x="f171" y="f1629"/>
                  </a:lnTo>
                  <a:lnTo>
                    <a:pt x="f170" y="f1629"/>
                  </a:lnTo>
                  <a:lnTo>
                    <a:pt x="f173" y="f1628"/>
                  </a:lnTo>
                  <a:lnTo>
                    <a:pt x="f173" y="f1627"/>
                  </a:lnTo>
                  <a:lnTo>
                    <a:pt x="f170" y="f1624"/>
                  </a:lnTo>
                  <a:close/>
                </a:path>
                <a:path w="6172200" h="1781175">
                  <a:moveTo>
                    <a:pt x="f1634" y="f1635"/>
                  </a:moveTo>
                  <a:lnTo>
                    <a:pt x="f1636" y="f1635"/>
                  </a:lnTo>
                  <a:lnTo>
                    <a:pt x="f1637" y="f1638"/>
                  </a:lnTo>
                  <a:lnTo>
                    <a:pt x="f1637" y="f1639"/>
                  </a:lnTo>
                  <a:lnTo>
                    <a:pt x="f1636" y="f1561"/>
                  </a:lnTo>
                  <a:lnTo>
                    <a:pt x="f1634" y="f1561"/>
                  </a:lnTo>
                  <a:lnTo>
                    <a:pt x="f501" y="f1639"/>
                  </a:lnTo>
                  <a:lnTo>
                    <a:pt x="f501" y="f1638"/>
                  </a:lnTo>
                  <a:lnTo>
                    <a:pt x="f1634" y="f1635"/>
                  </a:lnTo>
                  <a:close/>
                </a:path>
                <a:path w="6172200" h="1781175">
                  <a:moveTo>
                    <a:pt x="f1640" y="f1635"/>
                  </a:moveTo>
                  <a:lnTo>
                    <a:pt x="f1641" y="f1635"/>
                  </a:lnTo>
                  <a:lnTo>
                    <a:pt x="f1642" y="f1638"/>
                  </a:lnTo>
                  <a:lnTo>
                    <a:pt x="f1642" y="f1639"/>
                  </a:lnTo>
                  <a:lnTo>
                    <a:pt x="f1641" y="f1561"/>
                  </a:lnTo>
                  <a:lnTo>
                    <a:pt x="f1640" y="f1561"/>
                  </a:lnTo>
                  <a:lnTo>
                    <a:pt x="f524" y="f1639"/>
                  </a:lnTo>
                  <a:lnTo>
                    <a:pt x="f524" y="f1638"/>
                  </a:lnTo>
                  <a:lnTo>
                    <a:pt x="f1640" y="f1635"/>
                  </a:lnTo>
                  <a:close/>
                </a:path>
                <a:path w="6172200" h="1781175">
                  <a:moveTo>
                    <a:pt x="f1643" y="f1644"/>
                  </a:moveTo>
                  <a:lnTo>
                    <a:pt x="f1645" y="f1644"/>
                  </a:lnTo>
                  <a:lnTo>
                    <a:pt x="f1646" y="f1647"/>
                  </a:lnTo>
                  <a:lnTo>
                    <a:pt x="f1646" y="f1648"/>
                  </a:lnTo>
                  <a:lnTo>
                    <a:pt x="f1645" y="f1571"/>
                  </a:lnTo>
                  <a:lnTo>
                    <a:pt x="f1643" y="f1571"/>
                  </a:lnTo>
                  <a:lnTo>
                    <a:pt x="f1649" y="f1648"/>
                  </a:lnTo>
                  <a:lnTo>
                    <a:pt x="f1649" y="f1647"/>
                  </a:lnTo>
                  <a:lnTo>
                    <a:pt x="f1643" y="f1644"/>
                  </a:lnTo>
                  <a:close/>
                </a:path>
                <a:path w="6172200" h="1781175">
                  <a:moveTo>
                    <a:pt x="f1650" y="f1644"/>
                  </a:moveTo>
                  <a:lnTo>
                    <a:pt x="f1651" y="f1644"/>
                  </a:lnTo>
                  <a:lnTo>
                    <a:pt x="f1652" y="f1647"/>
                  </a:lnTo>
                  <a:lnTo>
                    <a:pt x="f1652" y="f1648"/>
                  </a:lnTo>
                  <a:lnTo>
                    <a:pt x="f1651" y="f1571"/>
                  </a:lnTo>
                  <a:lnTo>
                    <a:pt x="f1650" y="f1571"/>
                  </a:lnTo>
                  <a:lnTo>
                    <a:pt x="f1653" y="f1648"/>
                  </a:lnTo>
                  <a:lnTo>
                    <a:pt x="f1653" y="f1647"/>
                  </a:lnTo>
                  <a:lnTo>
                    <a:pt x="f1650" y="f1644"/>
                  </a:lnTo>
                  <a:close/>
                </a:path>
                <a:path w="6172200" h="1781175">
                  <a:moveTo>
                    <a:pt x="f1654" y="f1655"/>
                  </a:moveTo>
                  <a:lnTo>
                    <a:pt x="f1656" y="f1655"/>
                  </a:lnTo>
                  <a:lnTo>
                    <a:pt x="f1657" y="f1658"/>
                  </a:lnTo>
                  <a:lnTo>
                    <a:pt x="f1657" y="f1659"/>
                  </a:lnTo>
                  <a:lnTo>
                    <a:pt x="f1656" y="f1587"/>
                  </a:lnTo>
                  <a:lnTo>
                    <a:pt x="f1654" y="f1587"/>
                  </a:lnTo>
                  <a:lnTo>
                    <a:pt x="f1660" y="f1659"/>
                  </a:lnTo>
                  <a:lnTo>
                    <a:pt x="f1660" y="f1658"/>
                  </a:lnTo>
                  <a:lnTo>
                    <a:pt x="f1654" y="f1655"/>
                  </a:lnTo>
                  <a:close/>
                </a:path>
                <a:path w="6172200" h="1781175">
                  <a:moveTo>
                    <a:pt x="f771" y="f1661"/>
                  </a:moveTo>
                  <a:lnTo>
                    <a:pt x="f773" y="f1661"/>
                  </a:lnTo>
                  <a:lnTo>
                    <a:pt x="f774" y="f1662"/>
                  </a:lnTo>
                  <a:lnTo>
                    <a:pt x="f774" y="f1663"/>
                  </a:lnTo>
                  <a:lnTo>
                    <a:pt x="f773" y="f1605"/>
                  </a:lnTo>
                  <a:lnTo>
                    <a:pt x="f771" y="f1605"/>
                  </a:lnTo>
                  <a:lnTo>
                    <a:pt x="f777" y="f1663"/>
                  </a:lnTo>
                  <a:lnTo>
                    <a:pt x="f777" y="f1662"/>
                  </a:lnTo>
                  <a:lnTo>
                    <a:pt x="f771" y="f1661"/>
                  </a:lnTo>
                  <a:close/>
                </a:path>
                <a:path w="6172200" h="1781175">
                  <a:moveTo>
                    <a:pt x="f1664" y="f1661"/>
                  </a:moveTo>
                  <a:lnTo>
                    <a:pt x="f1665" y="f1661"/>
                  </a:lnTo>
                  <a:lnTo>
                    <a:pt x="f1666" y="f1662"/>
                  </a:lnTo>
                  <a:lnTo>
                    <a:pt x="f1666" y="f1663"/>
                  </a:lnTo>
                  <a:lnTo>
                    <a:pt x="f1665" y="f1605"/>
                  </a:lnTo>
                  <a:lnTo>
                    <a:pt x="f1664" y="f1605"/>
                  </a:lnTo>
                  <a:lnTo>
                    <a:pt x="f986" y="f1663"/>
                  </a:lnTo>
                  <a:lnTo>
                    <a:pt x="f986" y="f1662"/>
                  </a:lnTo>
                  <a:lnTo>
                    <a:pt x="f1664" y="f1661"/>
                  </a:lnTo>
                  <a:close/>
                </a:path>
                <a:path w="6172200" h="1781175">
                  <a:moveTo>
                    <a:pt x="f1667" y="f1661"/>
                  </a:moveTo>
                  <a:lnTo>
                    <a:pt x="f1668" y="f1661"/>
                  </a:lnTo>
                  <a:lnTo>
                    <a:pt x="f1669" y="f1662"/>
                  </a:lnTo>
                  <a:lnTo>
                    <a:pt x="f1669" y="f1663"/>
                  </a:lnTo>
                  <a:lnTo>
                    <a:pt x="f1668" y="f1605"/>
                  </a:lnTo>
                  <a:lnTo>
                    <a:pt x="f1667" y="f1605"/>
                  </a:lnTo>
                  <a:lnTo>
                    <a:pt x="f1670" y="f1663"/>
                  </a:lnTo>
                  <a:lnTo>
                    <a:pt x="f1670" y="f1662"/>
                  </a:lnTo>
                  <a:lnTo>
                    <a:pt x="f1667" y="f1661"/>
                  </a:lnTo>
                  <a:close/>
                </a:path>
                <a:path w="6172200" h="1781175">
                  <a:moveTo>
                    <a:pt x="f1671" y="f1672"/>
                  </a:moveTo>
                  <a:lnTo>
                    <a:pt x="f1673" y="f1672"/>
                  </a:lnTo>
                  <a:lnTo>
                    <a:pt x="f1674" y="f1675"/>
                  </a:lnTo>
                  <a:lnTo>
                    <a:pt x="f1674" y="f1676"/>
                  </a:lnTo>
                  <a:lnTo>
                    <a:pt x="f1673" y="f1620"/>
                  </a:lnTo>
                  <a:lnTo>
                    <a:pt x="f1671" y="f1620"/>
                  </a:lnTo>
                  <a:lnTo>
                    <a:pt x="f1677" y="f1676"/>
                  </a:lnTo>
                  <a:lnTo>
                    <a:pt x="f1677" y="f1675"/>
                  </a:lnTo>
                  <a:lnTo>
                    <a:pt x="f1671" y="f1672"/>
                  </a:lnTo>
                  <a:close/>
                </a:path>
                <a:path w="6172200" h="1781175">
                  <a:moveTo>
                    <a:pt x="f1678" y="f1672"/>
                  </a:moveTo>
                  <a:lnTo>
                    <a:pt x="f1679" y="f1672"/>
                  </a:lnTo>
                  <a:lnTo>
                    <a:pt x="f326" y="f1675"/>
                  </a:lnTo>
                  <a:lnTo>
                    <a:pt x="f326" y="f1676"/>
                  </a:lnTo>
                  <a:lnTo>
                    <a:pt x="f1679" y="f1620"/>
                  </a:lnTo>
                  <a:lnTo>
                    <a:pt x="f1678" y="f1620"/>
                  </a:lnTo>
                  <a:lnTo>
                    <a:pt x="f1680" y="f1676"/>
                  </a:lnTo>
                  <a:lnTo>
                    <a:pt x="f1680" y="f1675"/>
                  </a:lnTo>
                  <a:lnTo>
                    <a:pt x="f1678" y="f1672"/>
                  </a:lnTo>
                  <a:close/>
                </a:path>
                <a:path w="6172200" h="1781175">
                  <a:moveTo>
                    <a:pt x="f1681" y="f1672"/>
                  </a:moveTo>
                  <a:lnTo>
                    <a:pt x="f1682" y="f1672"/>
                  </a:lnTo>
                  <a:lnTo>
                    <a:pt x="f1683" y="f1675"/>
                  </a:lnTo>
                  <a:lnTo>
                    <a:pt x="f1683" y="f1676"/>
                  </a:lnTo>
                  <a:lnTo>
                    <a:pt x="f1682" y="f1620"/>
                  </a:lnTo>
                  <a:lnTo>
                    <a:pt x="f1681" y="f1620"/>
                  </a:lnTo>
                  <a:lnTo>
                    <a:pt x="f1684" y="f1676"/>
                  </a:lnTo>
                  <a:lnTo>
                    <a:pt x="f1684" y="f1675"/>
                  </a:lnTo>
                  <a:lnTo>
                    <a:pt x="f1681" y="f1672"/>
                  </a:lnTo>
                  <a:close/>
                </a:path>
                <a:path w="6172200" h="1781175">
                  <a:moveTo>
                    <a:pt x="f1047" y="f1685"/>
                  </a:moveTo>
                  <a:lnTo>
                    <a:pt x="f1048" y="f1685"/>
                  </a:lnTo>
                  <a:lnTo>
                    <a:pt x="f272" y="f1686"/>
                  </a:lnTo>
                  <a:lnTo>
                    <a:pt x="f272" y="f1687"/>
                  </a:lnTo>
                  <a:lnTo>
                    <a:pt x="f1048" y="f1624"/>
                  </a:lnTo>
                  <a:lnTo>
                    <a:pt x="f1047" y="f1624"/>
                  </a:lnTo>
                  <a:lnTo>
                    <a:pt x="f1049" y="f1687"/>
                  </a:lnTo>
                  <a:lnTo>
                    <a:pt x="f1049" y="f1686"/>
                  </a:lnTo>
                  <a:lnTo>
                    <a:pt x="f1047" y="f1685"/>
                  </a:lnTo>
                  <a:close/>
                </a:path>
                <a:path w="6172200" h="1781175">
                  <a:moveTo>
                    <a:pt x="f952" y="f1688"/>
                  </a:moveTo>
                  <a:lnTo>
                    <a:pt x="f953" y="f1688"/>
                  </a:lnTo>
                  <a:lnTo>
                    <a:pt x="f393" y="f1689"/>
                  </a:lnTo>
                  <a:lnTo>
                    <a:pt x="f393" y="f1690"/>
                  </a:lnTo>
                  <a:lnTo>
                    <a:pt x="f953" y="f1635"/>
                  </a:lnTo>
                  <a:lnTo>
                    <a:pt x="f952" y="f1635"/>
                  </a:lnTo>
                  <a:lnTo>
                    <a:pt x="f954" y="f1690"/>
                  </a:lnTo>
                  <a:lnTo>
                    <a:pt x="f954" y="f1689"/>
                  </a:lnTo>
                  <a:lnTo>
                    <a:pt x="f952" y="f1688"/>
                  </a:lnTo>
                  <a:close/>
                </a:path>
                <a:path w="6172200" h="1781175">
                  <a:moveTo>
                    <a:pt x="f584" y="f1688"/>
                  </a:moveTo>
                  <a:lnTo>
                    <a:pt x="f585" y="f1688"/>
                  </a:lnTo>
                  <a:lnTo>
                    <a:pt x="f231" y="f1689"/>
                  </a:lnTo>
                  <a:lnTo>
                    <a:pt x="f231" y="f1690"/>
                  </a:lnTo>
                  <a:lnTo>
                    <a:pt x="f585" y="f1635"/>
                  </a:lnTo>
                  <a:lnTo>
                    <a:pt x="f584" y="f1635"/>
                  </a:lnTo>
                  <a:lnTo>
                    <a:pt x="f586" y="f1690"/>
                  </a:lnTo>
                  <a:lnTo>
                    <a:pt x="f586" y="f1689"/>
                  </a:lnTo>
                  <a:lnTo>
                    <a:pt x="f584" y="f1688"/>
                  </a:lnTo>
                  <a:close/>
                </a:path>
                <a:path w="6172200" h="1781175">
                  <a:moveTo>
                    <a:pt x="f341" y="f1688"/>
                  </a:moveTo>
                  <a:lnTo>
                    <a:pt x="f342" y="f1688"/>
                  </a:lnTo>
                  <a:lnTo>
                    <a:pt x="f343" y="f1689"/>
                  </a:lnTo>
                  <a:lnTo>
                    <a:pt x="f343" y="f1690"/>
                  </a:lnTo>
                  <a:lnTo>
                    <a:pt x="f342" y="f1635"/>
                  </a:lnTo>
                  <a:lnTo>
                    <a:pt x="f341" y="f1635"/>
                  </a:lnTo>
                  <a:lnTo>
                    <a:pt x="f344" y="f1690"/>
                  </a:lnTo>
                  <a:lnTo>
                    <a:pt x="f344" y="f1689"/>
                  </a:lnTo>
                  <a:lnTo>
                    <a:pt x="f341" y="f1688"/>
                  </a:lnTo>
                  <a:close/>
                </a:path>
                <a:path w="6172200" h="1781175">
                  <a:moveTo>
                    <a:pt x="f120" y="f1691"/>
                  </a:moveTo>
                  <a:lnTo>
                    <a:pt x="f121" y="f1691"/>
                  </a:lnTo>
                  <a:lnTo>
                    <a:pt x="f122" y="f1692"/>
                  </a:lnTo>
                  <a:lnTo>
                    <a:pt x="f122" y="f1693"/>
                  </a:lnTo>
                  <a:lnTo>
                    <a:pt x="f121" y="f1644"/>
                  </a:lnTo>
                  <a:lnTo>
                    <a:pt x="f120" y="f1644"/>
                  </a:lnTo>
                  <a:lnTo>
                    <a:pt x="f123" y="f1693"/>
                  </a:lnTo>
                  <a:lnTo>
                    <a:pt x="f123" y="f1692"/>
                  </a:lnTo>
                  <a:lnTo>
                    <a:pt x="f120" y="f1691"/>
                  </a:lnTo>
                  <a:close/>
                </a:path>
                <a:path w="6172200" h="1781175">
                  <a:moveTo>
                    <a:pt x="f1236" y="f1694"/>
                  </a:moveTo>
                  <a:lnTo>
                    <a:pt x="f1238" y="f1694"/>
                  </a:lnTo>
                  <a:lnTo>
                    <a:pt x="f1239" y="f1695"/>
                  </a:lnTo>
                  <a:lnTo>
                    <a:pt x="f1239" y="f1696"/>
                  </a:lnTo>
                  <a:lnTo>
                    <a:pt x="f1238" y="f1655"/>
                  </a:lnTo>
                  <a:lnTo>
                    <a:pt x="f1236" y="f1655"/>
                  </a:lnTo>
                  <a:lnTo>
                    <a:pt x="f1242" y="f1696"/>
                  </a:lnTo>
                  <a:lnTo>
                    <a:pt x="f1242" y="f1695"/>
                  </a:lnTo>
                  <a:lnTo>
                    <a:pt x="f1236" y="f1694"/>
                  </a:lnTo>
                  <a:close/>
                </a:path>
                <a:path w="6172200" h="1781175">
                  <a:moveTo>
                    <a:pt x="f1697" y="f1694"/>
                  </a:moveTo>
                  <a:lnTo>
                    <a:pt x="f1698" y="f1694"/>
                  </a:lnTo>
                  <a:lnTo>
                    <a:pt x="f1699" y="f1695"/>
                  </a:lnTo>
                  <a:lnTo>
                    <a:pt x="f1699" y="f1696"/>
                  </a:lnTo>
                  <a:lnTo>
                    <a:pt x="f1698" y="f1655"/>
                  </a:lnTo>
                  <a:lnTo>
                    <a:pt x="f1697" y="f1655"/>
                  </a:lnTo>
                  <a:lnTo>
                    <a:pt x="f1197" y="f1696"/>
                  </a:lnTo>
                  <a:lnTo>
                    <a:pt x="f1197" y="f1695"/>
                  </a:lnTo>
                  <a:lnTo>
                    <a:pt x="f1697" y="f1694"/>
                  </a:lnTo>
                  <a:close/>
                </a:path>
                <a:path w="6172200" h="1781175">
                  <a:moveTo>
                    <a:pt x="f1700" y="f1701"/>
                  </a:moveTo>
                  <a:lnTo>
                    <a:pt x="f1702" y="f1701"/>
                  </a:lnTo>
                  <a:lnTo>
                    <a:pt x="f1703" y="f1704"/>
                  </a:lnTo>
                  <a:lnTo>
                    <a:pt x="f1703" y="f1705"/>
                  </a:lnTo>
                  <a:lnTo>
                    <a:pt x="f1702" y="f1661"/>
                  </a:lnTo>
                  <a:lnTo>
                    <a:pt x="f1700" y="f1661"/>
                  </a:lnTo>
                  <a:lnTo>
                    <a:pt x="f1706" y="f1705"/>
                  </a:lnTo>
                  <a:lnTo>
                    <a:pt x="f1706" y="f1704"/>
                  </a:lnTo>
                  <a:lnTo>
                    <a:pt x="f1700" y="f1701"/>
                  </a:lnTo>
                  <a:close/>
                </a:path>
                <a:path w="6172200" h="1781175">
                  <a:moveTo>
                    <a:pt x="f800" y="f1701"/>
                  </a:moveTo>
                  <a:lnTo>
                    <a:pt x="f801" y="f1701"/>
                  </a:lnTo>
                  <a:lnTo>
                    <a:pt x="f802" y="f1704"/>
                  </a:lnTo>
                  <a:lnTo>
                    <a:pt x="f802" y="f1705"/>
                  </a:lnTo>
                  <a:lnTo>
                    <a:pt x="f801" y="f1661"/>
                  </a:lnTo>
                  <a:lnTo>
                    <a:pt x="f800" y="f1661"/>
                  </a:lnTo>
                  <a:lnTo>
                    <a:pt x="f803" y="f1705"/>
                  </a:lnTo>
                  <a:lnTo>
                    <a:pt x="f803" y="f1704"/>
                  </a:lnTo>
                  <a:lnTo>
                    <a:pt x="f800" y="f1701"/>
                  </a:lnTo>
                  <a:close/>
                </a:path>
                <a:path w="6172200" h="1781175">
                  <a:moveTo>
                    <a:pt x="f1707" y="f1701"/>
                  </a:moveTo>
                  <a:lnTo>
                    <a:pt x="f1708" y="f1701"/>
                  </a:lnTo>
                  <a:lnTo>
                    <a:pt x="f563" y="f1704"/>
                  </a:lnTo>
                  <a:lnTo>
                    <a:pt x="f563" y="f1705"/>
                  </a:lnTo>
                  <a:lnTo>
                    <a:pt x="f1708" y="f1661"/>
                  </a:lnTo>
                  <a:lnTo>
                    <a:pt x="f1707" y="f1661"/>
                  </a:lnTo>
                  <a:lnTo>
                    <a:pt x="f1509" y="f1705"/>
                  </a:lnTo>
                  <a:lnTo>
                    <a:pt x="f1509" y="f1704"/>
                  </a:lnTo>
                  <a:lnTo>
                    <a:pt x="f1707" y="f1701"/>
                  </a:lnTo>
                  <a:close/>
                </a:path>
                <a:path w="6172200" h="1781175">
                  <a:moveTo>
                    <a:pt x="f1709" y="f1701"/>
                  </a:moveTo>
                  <a:lnTo>
                    <a:pt x="f1710" y="f1701"/>
                  </a:lnTo>
                  <a:lnTo>
                    <a:pt x="f1711" y="f1704"/>
                  </a:lnTo>
                  <a:lnTo>
                    <a:pt x="f1711" y="f1705"/>
                  </a:lnTo>
                  <a:lnTo>
                    <a:pt x="f1710" y="f1661"/>
                  </a:lnTo>
                  <a:lnTo>
                    <a:pt x="f1709" y="f1661"/>
                  </a:lnTo>
                  <a:lnTo>
                    <a:pt x="f883" y="f1705"/>
                  </a:lnTo>
                  <a:lnTo>
                    <a:pt x="f883" y="f1704"/>
                  </a:lnTo>
                  <a:lnTo>
                    <a:pt x="f1709" y="f1701"/>
                  </a:lnTo>
                  <a:close/>
                </a:path>
                <a:path w="6172200" h="1781175">
                  <a:moveTo>
                    <a:pt x="f1712" y="f1713"/>
                  </a:moveTo>
                  <a:lnTo>
                    <a:pt x="f1714" y="f1713"/>
                  </a:lnTo>
                  <a:lnTo>
                    <a:pt x="f1715" y="f1716"/>
                  </a:lnTo>
                  <a:lnTo>
                    <a:pt x="f1715" y="f1717"/>
                  </a:lnTo>
                  <a:lnTo>
                    <a:pt x="f1714" y="f1672"/>
                  </a:lnTo>
                  <a:lnTo>
                    <a:pt x="f1712" y="f1672"/>
                  </a:lnTo>
                  <a:lnTo>
                    <a:pt x="f1718" y="f1717"/>
                  </a:lnTo>
                  <a:lnTo>
                    <a:pt x="f1718" y="f1716"/>
                  </a:lnTo>
                  <a:lnTo>
                    <a:pt x="f1712" y="f1713"/>
                  </a:lnTo>
                  <a:close/>
                </a:path>
                <a:path w="6172200" h="1781175">
                  <a:moveTo>
                    <a:pt x="f1719" y="f1720"/>
                  </a:moveTo>
                  <a:lnTo>
                    <a:pt x="f1721" y="f1720"/>
                  </a:lnTo>
                  <a:lnTo>
                    <a:pt x="f1722" y="f1723"/>
                  </a:lnTo>
                  <a:lnTo>
                    <a:pt x="f1722" y="f1724"/>
                  </a:lnTo>
                  <a:lnTo>
                    <a:pt x="f1721" y="f1685"/>
                  </a:lnTo>
                  <a:lnTo>
                    <a:pt x="f1719" y="f1685"/>
                  </a:lnTo>
                  <a:lnTo>
                    <a:pt x="f1725" y="f1724"/>
                  </a:lnTo>
                  <a:lnTo>
                    <a:pt x="f1725" y="f1723"/>
                  </a:lnTo>
                  <a:lnTo>
                    <a:pt x="f1719" y="f1720"/>
                  </a:lnTo>
                  <a:close/>
                </a:path>
                <a:path w="6172200" h="1781175">
                  <a:moveTo>
                    <a:pt x="f1726" y="f1720"/>
                  </a:moveTo>
                  <a:lnTo>
                    <a:pt x="f1727" y="f1720"/>
                  </a:lnTo>
                  <a:lnTo>
                    <a:pt x="f1728" y="f1723"/>
                  </a:lnTo>
                  <a:lnTo>
                    <a:pt x="f1728" y="f1724"/>
                  </a:lnTo>
                  <a:lnTo>
                    <a:pt x="f1727" y="f1685"/>
                  </a:lnTo>
                  <a:lnTo>
                    <a:pt x="f1726" y="f1685"/>
                  </a:lnTo>
                  <a:lnTo>
                    <a:pt x="f1729" y="f1724"/>
                  </a:lnTo>
                  <a:lnTo>
                    <a:pt x="f1729" y="f1723"/>
                  </a:lnTo>
                  <a:lnTo>
                    <a:pt x="f1726" y="f1720"/>
                  </a:lnTo>
                  <a:close/>
                </a:path>
                <a:path w="6172200" h="1781175">
                  <a:moveTo>
                    <a:pt x="f1730" y="f1720"/>
                  </a:moveTo>
                  <a:lnTo>
                    <a:pt x="f1731" y="f1720"/>
                  </a:lnTo>
                  <a:lnTo>
                    <a:pt x="f1732" y="f1723"/>
                  </a:lnTo>
                  <a:lnTo>
                    <a:pt x="f1732" y="f1724"/>
                  </a:lnTo>
                  <a:lnTo>
                    <a:pt x="f1731" y="f1685"/>
                  </a:lnTo>
                  <a:lnTo>
                    <a:pt x="f1730" y="f1685"/>
                  </a:lnTo>
                  <a:lnTo>
                    <a:pt x="f1733" y="f1724"/>
                  </a:lnTo>
                  <a:lnTo>
                    <a:pt x="f1733" y="f1723"/>
                  </a:lnTo>
                  <a:lnTo>
                    <a:pt x="f1730" y="f1720"/>
                  </a:lnTo>
                  <a:close/>
                </a:path>
                <a:path w="6172200" h="1781175">
                  <a:moveTo>
                    <a:pt x="f616" y="f1734"/>
                  </a:moveTo>
                  <a:lnTo>
                    <a:pt x="f617" y="f1734"/>
                  </a:lnTo>
                  <a:lnTo>
                    <a:pt x="f618" y="f1735"/>
                  </a:lnTo>
                  <a:lnTo>
                    <a:pt x="f618" y="f1736"/>
                  </a:lnTo>
                  <a:lnTo>
                    <a:pt x="f617" y="f1688"/>
                  </a:lnTo>
                  <a:lnTo>
                    <a:pt x="f616" y="f1688"/>
                  </a:lnTo>
                  <a:lnTo>
                    <a:pt x="f619" y="f1736"/>
                  </a:lnTo>
                  <a:lnTo>
                    <a:pt x="f619" y="f1735"/>
                  </a:lnTo>
                  <a:lnTo>
                    <a:pt x="f616" y="f1734"/>
                  </a:lnTo>
                  <a:close/>
                </a:path>
                <a:path w="6172200" h="1781175">
                  <a:moveTo>
                    <a:pt x="f1737" y="f1738"/>
                  </a:moveTo>
                  <a:lnTo>
                    <a:pt x="f1739" y="f1738"/>
                  </a:lnTo>
                  <a:lnTo>
                    <a:pt x="f1740" y="f1741"/>
                  </a:lnTo>
                  <a:lnTo>
                    <a:pt x="f1740" y="f1742"/>
                  </a:lnTo>
                  <a:lnTo>
                    <a:pt x="f1739" y="f1691"/>
                  </a:lnTo>
                  <a:lnTo>
                    <a:pt x="f1737" y="f1691"/>
                  </a:lnTo>
                  <a:lnTo>
                    <a:pt x="f1743" y="f1742"/>
                  </a:lnTo>
                  <a:lnTo>
                    <a:pt x="f1743" y="f1741"/>
                  </a:lnTo>
                  <a:lnTo>
                    <a:pt x="f1737" y="f1738"/>
                  </a:lnTo>
                  <a:close/>
                </a:path>
                <a:path w="6172200" h="1781175">
                  <a:moveTo>
                    <a:pt x="f1744" y="f1738"/>
                  </a:moveTo>
                  <a:lnTo>
                    <a:pt x="f1745" y="f1738"/>
                  </a:lnTo>
                  <a:lnTo>
                    <a:pt x="f85" y="f1741"/>
                  </a:lnTo>
                  <a:lnTo>
                    <a:pt x="f85" y="f1742"/>
                  </a:lnTo>
                  <a:lnTo>
                    <a:pt x="f1745" y="f1691"/>
                  </a:lnTo>
                  <a:lnTo>
                    <a:pt x="f1744" y="f1691"/>
                  </a:lnTo>
                  <a:lnTo>
                    <a:pt x="f372" y="f1742"/>
                  </a:lnTo>
                  <a:lnTo>
                    <a:pt x="f372" y="f1741"/>
                  </a:lnTo>
                  <a:lnTo>
                    <a:pt x="f1744" y="f1738"/>
                  </a:lnTo>
                  <a:close/>
                </a:path>
                <a:path w="6172200" h="1781175">
                  <a:moveTo>
                    <a:pt x="f1746" y="f1738"/>
                  </a:moveTo>
                  <a:lnTo>
                    <a:pt x="f1747" y="f1738"/>
                  </a:lnTo>
                  <a:lnTo>
                    <a:pt x="f1748" y="f1741"/>
                  </a:lnTo>
                  <a:lnTo>
                    <a:pt x="f1748" y="f1742"/>
                  </a:lnTo>
                  <a:lnTo>
                    <a:pt x="f1747" y="f1691"/>
                  </a:lnTo>
                  <a:lnTo>
                    <a:pt x="f1746" y="f1691"/>
                  </a:lnTo>
                  <a:lnTo>
                    <a:pt x="f1749" y="f1742"/>
                  </a:lnTo>
                  <a:lnTo>
                    <a:pt x="f1749" y="f1741"/>
                  </a:lnTo>
                  <a:lnTo>
                    <a:pt x="f1746" y="f1738"/>
                  </a:lnTo>
                  <a:close/>
                </a:path>
                <a:path w="6172200" h="1781175">
                  <a:moveTo>
                    <a:pt x="f239" y="f1738"/>
                  </a:moveTo>
                  <a:lnTo>
                    <a:pt x="f240" y="f1738"/>
                  </a:lnTo>
                  <a:lnTo>
                    <a:pt x="f241" y="f1741"/>
                  </a:lnTo>
                  <a:lnTo>
                    <a:pt x="f241" y="f1742"/>
                  </a:lnTo>
                  <a:lnTo>
                    <a:pt x="f240" y="f1691"/>
                  </a:lnTo>
                  <a:lnTo>
                    <a:pt x="f239" y="f1691"/>
                  </a:lnTo>
                  <a:lnTo>
                    <a:pt x="f242" y="f1742"/>
                  </a:lnTo>
                  <a:lnTo>
                    <a:pt x="f242" y="f1741"/>
                  </a:lnTo>
                  <a:lnTo>
                    <a:pt x="f239" y="f1738"/>
                  </a:lnTo>
                  <a:close/>
                </a:path>
                <a:path w="6172200" h="1781175">
                  <a:moveTo>
                    <a:pt x="f1750" y="f1738"/>
                  </a:moveTo>
                  <a:lnTo>
                    <a:pt x="f1751" y="f1738"/>
                  </a:lnTo>
                  <a:lnTo>
                    <a:pt x="f1752" y="f1741"/>
                  </a:lnTo>
                  <a:lnTo>
                    <a:pt x="f1752" y="f1742"/>
                  </a:lnTo>
                  <a:lnTo>
                    <a:pt x="f1751" y="f1691"/>
                  </a:lnTo>
                  <a:lnTo>
                    <a:pt x="f1750" y="f1691"/>
                  </a:lnTo>
                  <a:lnTo>
                    <a:pt x="f1753" y="f1742"/>
                  </a:lnTo>
                  <a:lnTo>
                    <a:pt x="f1753" y="f1741"/>
                  </a:lnTo>
                  <a:lnTo>
                    <a:pt x="f1750" y="f1738"/>
                  </a:lnTo>
                  <a:close/>
                </a:path>
                <a:path w="6172200" h="1781175">
                  <a:moveTo>
                    <a:pt x="f1754" y="f1738"/>
                  </a:moveTo>
                  <a:lnTo>
                    <a:pt x="f1755" y="f1738"/>
                  </a:lnTo>
                  <a:lnTo>
                    <a:pt x="f1756" y="f1741"/>
                  </a:lnTo>
                  <a:lnTo>
                    <a:pt x="f1756" y="f1742"/>
                  </a:lnTo>
                  <a:lnTo>
                    <a:pt x="f1755" y="f1691"/>
                  </a:lnTo>
                  <a:lnTo>
                    <a:pt x="f1754" y="f1691"/>
                  </a:lnTo>
                  <a:lnTo>
                    <a:pt x="f1260" y="f1742"/>
                  </a:lnTo>
                  <a:lnTo>
                    <a:pt x="f1260" y="f1741"/>
                  </a:lnTo>
                  <a:lnTo>
                    <a:pt x="f1754" y="f1738"/>
                  </a:lnTo>
                  <a:close/>
                </a:path>
                <a:path w="6172200" h="1781175">
                  <a:moveTo>
                    <a:pt x="f467" y="f1738"/>
                  </a:moveTo>
                  <a:lnTo>
                    <a:pt x="f468" y="f1738"/>
                  </a:lnTo>
                  <a:lnTo>
                    <a:pt x="f469" y="f1741"/>
                  </a:lnTo>
                  <a:lnTo>
                    <a:pt x="f469" y="f1742"/>
                  </a:lnTo>
                  <a:lnTo>
                    <a:pt x="f468" y="f1691"/>
                  </a:lnTo>
                  <a:lnTo>
                    <a:pt x="f467" y="f1691"/>
                  </a:lnTo>
                  <a:lnTo>
                    <a:pt x="f470" y="f1742"/>
                  </a:lnTo>
                  <a:lnTo>
                    <a:pt x="f470" y="f1741"/>
                  </a:lnTo>
                  <a:lnTo>
                    <a:pt x="f467" y="f1738"/>
                  </a:lnTo>
                  <a:close/>
                </a:path>
                <a:path w="6172200" h="1781175">
                  <a:moveTo>
                    <a:pt x="f1757" y="f1738"/>
                  </a:moveTo>
                  <a:lnTo>
                    <a:pt x="f1758" y="f1738"/>
                  </a:lnTo>
                  <a:lnTo>
                    <a:pt x="f1759" y="f1741"/>
                  </a:lnTo>
                  <a:lnTo>
                    <a:pt x="f1759" y="f1742"/>
                  </a:lnTo>
                  <a:lnTo>
                    <a:pt x="f1758" y="f1691"/>
                  </a:lnTo>
                  <a:lnTo>
                    <a:pt x="f1757" y="f1691"/>
                  </a:lnTo>
                  <a:lnTo>
                    <a:pt x="f1760" y="f1742"/>
                  </a:lnTo>
                  <a:lnTo>
                    <a:pt x="f1760" y="f1741"/>
                  </a:lnTo>
                  <a:lnTo>
                    <a:pt x="f1757" y="f1738"/>
                  </a:lnTo>
                  <a:close/>
                </a:path>
                <a:path w="6172200" h="1781175">
                  <a:moveTo>
                    <a:pt x="f1761" y="f1762"/>
                  </a:moveTo>
                  <a:lnTo>
                    <a:pt x="f1763" y="f1762"/>
                  </a:lnTo>
                  <a:lnTo>
                    <a:pt x="f1764" y="f1765"/>
                  </a:lnTo>
                  <a:lnTo>
                    <a:pt x="f1764" y="f1766"/>
                  </a:lnTo>
                  <a:lnTo>
                    <a:pt x="f1763" y="f1694"/>
                  </a:lnTo>
                  <a:lnTo>
                    <a:pt x="f1761" y="f1694"/>
                  </a:lnTo>
                  <a:lnTo>
                    <a:pt x="f762" y="f1766"/>
                  </a:lnTo>
                  <a:lnTo>
                    <a:pt x="f762" y="f1765"/>
                  </a:lnTo>
                  <a:lnTo>
                    <a:pt x="f1761" y="f1762"/>
                  </a:lnTo>
                  <a:close/>
                </a:path>
                <a:path w="6172200" h="1781175">
                  <a:moveTo>
                    <a:pt x="f1767" y="f1762"/>
                  </a:moveTo>
                  <a:lnTo>
                    <a:pt x="f1768" y="f1762"/>
                  </a:lnTo>
                  <a:lnTo>
                    <a:pt x="f1769" y="f1765"/>
                  </a:lnTo>
                  <a:lnTo>
                    <a:pt x="f1769" y="f1766"/>
                  </a:lnTo>
                  <a:lnTo>
                    <a:pt x="f1768" y="f1694"/>
                  </a:lnTo>
                  <a:lnTo>
                    <a:pt x="f1767" y="f1694"/>
                  </a:lnTo>
                  <a:lnTo>
                    <a:pt x="f439" y="f1766"/>
                  </a:lnTo>
                  <a:lnTo>
                    <a:pt x="f439" y="f1765"/>
                  </a:lnTo>
                  <a:lnTo>
                    <a:pt x="f1767" y="f1762"/>
                  </a:lnTo>
                  <a:close/>
                </a:path>
                <a:path w="6172200" h="1781175">
                  <a:moveTo>
                    <a:pt x="f1770" y="f1762"/>
                  </a:moveTo>
                  <a:lnTo>
                    <a:pt x="f1771" y="f1762"/>
                  </a:lnTo>
                  <a:lnTo>
                    <a:pt x="f1772" y="f1765"/>
                  </a:lnTo>
                  <a:lnTo>
                    <a:pt x="f1772" y="f1766"/>
                  </a:lnTo>
                  <a:lnTo>
                    <a:pt x="f1771" y="f1694"/>
                  </a:lnTo>
                  <a:lnTo>
                    <a:pt x="f1770" y="f1694"/>
                  </a:lnTo>
                  <a:lnTo>
                    <a:pt x="f1773" y="f1766"/>
                  </a:lnTo>
                  <a:lnTo>
                    <a:pt x="f1773" y="f1765"/>
                  </a:lnTo>
                  <a:lnTo>
                    <a:pt x="f1770" y="f1762"/>
                  </a:lnTo>
                  <a:close/>
                </a:path>
                <a:path w="6172200" h="1781175">
                  <a:moveTo>
                    <a:pt x="f1774" y="f1775"/>
                  </a:moveTo>
                  <a:lnTo>
                    <a:pt x="f1776" y="f1775"/>
                  </a:lnTo>
                  <a:lnTo>
                    <a:pt x="f1182" y="f1777"/>
                  </a:lnTo>
                  <a:lnTo>
                    <a:pt x="f1182" y="f1778"/>
                  </a:lnTo>
                  <a:lnTo>
                    <a:pt x="f1776" y="f1713"/>
                  </a:lnTo>
                  <a:lnTo>
                    <a:pt x="f1774" y="f1713"/>
                  </a:lnTo>
                  <a:lnTo>
                    <a:pt x="f1779" y="f1778"/>
                  </a:lnTo>
                  <a:lnTo>
                    <a:pt x="f1779" y="f1777"/>
                  </a:lnTo>
                  <a:lnTo>
                    <a:pt x="f1774" y="f1775"/>
                  </a:lnTo>
                  <a:close/>
                </a:path>
                <a:path w="6172200" h="1781175">
                  <a:moveTo>
                    <a:pt x="f174" y="f1775"/>
                  </a:moveTo>
                  <a:lnTo>
                    <a:pt x="f176" y="f1775"/>
                  </a:lnTo>
                  <a:lnTo>
                    <a:pt x="f177" y="f1777"/>
                  </a:lnTo>
                  <a:lnTo>
                    <a:pt x="f177" y="f1778"/>
                  </a:lnTo>
                  <a:lnTo>
                    <a:pt x="f176" y="f1713"/>
                  </a:lnTo>
                  <a:lnTo>
                    <a:pt x="f174" y="f1713"/>
                  </a:lnTo>
                  <a:lnTo>
                    <a:pt x="f180" y="f1778"/>
                  </a:lnTo>
                  <a:lnTo>
                    <a:pt x="f180" y="f1777"/>
                  </a:lnTo>
                  <a:lnTo>
                    <a:pt x="f174" y="f1775"/>
                  </a:lnTo>
                  <a:close/>
                </a:path>
                <a:path w="6172200" h="1781175">
                  <a:moveTo>
                    <a:pt x="f1780" y="f1775"/>
                  </a:moveTo>
                  <a:lnTo>
                    <a:pt x="f1781" y="f1775"/>
                  </a:lnTo>
                  <a:lnTo>
                    <a:pt x="f111" y="f1777"/>
                  </a:lnTo>
                  <a:lnTo>
                    <a:pt x="f111" y="f1778"/>
                  </a:lnTo>
                  <a:lnTo>
                    <a:pt x="f1781" y="f1713"/>
                  </a:lnTo>
                  <a:lnTo>
                    <a:pt x="f1780" y="f1713"/>
                  </a:lnTo>
                  <a:lnTo>
                    <a:pt x="f1782" y="f1778"/>
                  </a:lnTo>
                  <a:lnTo>
                    <a:pt x="f1782" y="f1777"/>
                  </a:lnTo>
                  <a:lnTo>
                    <a:pt x="f1780" y="f1775"/>
                  </a:lnTo>
                  <a:close/>
                </a:path>
                <a:path w="6172200" h="1781175">
                  <a:moveTo>
                    <a:pt x="f1783" y="f1775"/>
                  </a:moveTo>
                  <a:lnTo>
                    <a:pt x="f1784" y="f1775"/>
                  </a:lnTo>
                  <a:lnTo>
                    <a:pt x="f337" y="f1777"/>
                  </a:lnTo>
                  <a:lnTo>
                    <a:pt x="f337" y="f1778"/>
                  </a:lnTo>
                  <a:lnTo>
                    <a:pt x="f1784" y="f1713"/>
                  </a:lnTo>
                  <a:lnTo>
                    <a:pt x="f1783" y="f1713"/>
                  </a:lnTo>
                  <a:lnTo>
                    <a:pt x="f52" y="f1778"/>
                  </a:lnTo>
                  <a:lnTo>
                    <a:pt x="f52" y="f1777"/>
                  </a:lnTo>
                  <a:lnTo>
                    <a:pt x="f1783" y="f1775"/>
                  </a:lnTo>
                  <a:close/>
                </a:path>
                <a:path w="6172200" h="1781175">
                  <a:moveTo>
                    <a:pt x="f1785" y="f1775"/>
                  </a:moveTo>
                  <a:lnTo>
                    <a:pt x="f1786" y="f1775"/>
                  </a:lnTo>
                  <a:lnTo>
                    <a:pt x="f1600" y="f1777"/>
                  </a:lnTo>
                  <a:lnTo>
                    <a:pt x="f1600" y="f1778"/>
                  </a:lnTo>
                  <a:lnTo>
                    <a:pt x="f1786" y="f1713"/>
                  </a:lnTo>
                  <a:lnTo>
                    <a:pt x="f1785" y="f1713"/>
                  </a:lnTo>
                  <a:lnTo>
                    <a:pt x="f1787" y="f1778"/>
                  </a:lnTo>
                  <a:lnTo>
                    <a:pt x="f1787" y="f1777"/>
                  </a:lnTo>
                  <a:lnTo>
                    <a:pt x="f1785" y="f1775"/>
                  </a:lnTo>
                  <a:close/>
                </a:path>
                <a:path w="6172200" h="1781175">
                  <a:moveTo>
                    <a:pt x="f1788" y="f1789"/>
                  </a:moveTo>
                  <a:lnTo>
                    <a:pt x="f1790" y="f1789"/>
                  </a:lnTo>
                  <a:lnTo>
                    <a:pt x="f268" y="f1791"/>
                  </a:lnTo>
                  <a:lnTo>
                    <a:pt x="f268" y="f1792"/>
                  </a:lnTo>
                  <a:lnTo>
                    <a:pt x="f1790" y="f1720"/>
                  </a:lnTo>
                  <a:lnTo>
                    <a:pt x="f1788" y="f1720"/>
                  </a:lnTo>
                  <a:lnTo>
                    <a:pt x="f1793" y="f1792"/>
                  </a:lnTo>
                  <a:lnTo>
                    <a:pt x="f1793" y="f1791"/>
                  </a:lnTo>
                  <a:lnTo>
                    <a:pt x="f1788" y="f1789"/>
                  </a:lnTo>
                  <a:close/>
                </a:path>
                <a:path w="6172200" h="1781175">
                  <a:moveTo>
                    <a:pt x="f866" y="f1789"/>
                  </a:moveTo>
                  <a:lnTo>
                    <a:pt x="f868" y="f1789"/>
                  </a:lnTo>
                  <a:lnTo>
                    <a:pt x="f869" y="f1791"/>
                  </a:lnTo>
                  <a:lnTo>
                    <a:pt x="f869" y="f1792"/>
                  </a:lnTo>
                  <a:lnTo>
                    <a:pt x="f868" y="f1720"/>
                  </a:lnTo>
                  <a:lnTo>
                    <a:pt x="f866" y="f1720"/>
                  </a:lnTo>
                  <a:lnTo>
                    <a:pt x="f872" y="f1792"/>
                  </a:lnTo>
                  <a:lnTo>
                    <a:pt x="f872" y="f1791"/>
                  </a:lnTo>
                  <a:lnTo>
                    <a:pt x="f866" y="f1789"/>
                  </a:lnTo>
                  <a:close/>
                </a:path>
                <a:path w="6172200" h="1781175">
                  <a:moveTo>
                    <a:pt x="f1794" y="f1789"/>
                  </a:moveTo>
                  <a:lnTo>
                    <a:pt x="f1795" y="f1789"/>
                  </a:lnTo>
                  <a:lnTo>
                    <a:pt x="f1796" y="f1791"/>
                  </a:lnTo>
                  <a:lnTo>
                    <a:pt x="f1796" y="f1792"/>
                  </a:lnTo>
                  <a:lnTo>
                    <a:pt x="f1795" y="f1720"/>
                  </a:lnTo>
                  <a:lnTo>
                    <a:pt x="f1794" y="f1720"/>
                  </a:lnTo>
                  <a:lnTo>
                    <a:pt x="f1445" y="f1792"/>
                  </a:lnTo>
                  <a:lnTo>
                    <a:pt x="f1445" y="f1791"/>
                  </a:lnTo>
                  <a:lnTo>
                    <a:pt x="f1794" y="f1789"/>
                  </a:lnTo>
                  <a:close/>
                </a:path>
                <a:path w="6172200" h="1781175">
                  <a:moveTo>
                    <a:pt x="f1797" y="f1798"/>
                  </a:moveTo>
                  <a:lnTo>
                    <a:pt x="f1799" y="f1798"/>
                  </a:lnTo>
                  <a:lnTo>
                    <a:pt x="f908" y="f1800"/>
                  </a:lnTo>
                  <a:lnTo>
                    <a:pt x="f908" y="f1801"/>
                  </a:lnTo>
                  <a:lnTo>
                    <a:pt x="f1799" y="f1734"/>
                  </a:lnTo>
                  <a:lnTo>
                    <a:pt x="f1797" y="f1734"/>
                  </a:lnTo>
                  <a:lnTo>
                    <a:pt x="f1802" y="f1801"/>
                  </a:lnTo>
                  <a:lnTo>
                    <a:pt x="f1802" y="f1800"/>
                  </a:lnTo>
                  <a:lnTo>
                    <a:pt x="f1797" y="f1798"/>
                  </a:lnTo>
                  <a:close/>
                </a:path>
                <a:path w="6172200" h="1781175">
                  <a:moveTo>
                    <a:pt x="f1803" y="f1798"/>
                  </a:moveTo>
                  <a:lnTo>
                    <a:pt x="f1804" y="f1798"/>
                  </a:lnTo>
                  <a:lnTo>
                    <a:pt x="f1805" y="f1800"/>
                  </a:lnTo>
                  <a:lnTo>
                    <a:pt x="f1805" y="f1801"/>
                  </a:lnTo>
                  <a:lnTo>
                    <a:pt x="f1804" y="f1734"/>
                  </a:lnTo>
                  <a:lnTo>
                    <a:pt x="f1803" y="f1734"/>
                  </a:lnTo>
                  <a:lnTo>
                    <a:pt x="f1806" y="f1801"/>
                  </a:lnTo>
                  <a:lnTo>
                    <a:pt x="f1806" y="f1800"/>
                  </a:lnTo>
                  <a:lnTo>
                    <a:pt x="f1803" y="f1798"/>
                  </a:lnTo>
                  <a:close/>
                </a:path>
                <a:path w="6172200" h="1781175">
                  <a:moveTo>
                    <a:pt x="f1807" y="f1808"/>
                  </a:moveTo>
                  <a:lnTo>
                    <a:pt x="f1809" y="f1808"/>
                  </a:lnTo>
                  <a:lnTo>
                    <a:pt x="f1810" y="f1811"/>
                  </a:lnTo>
                  <a:lnTo>
                    <a:pt x="f1810" y="f1812"/>
                  </a:lnTo>
                  <a:lnTo>
                    <a:pt x="f1809" y="f1738"/>
                  </a:lnTo>
                  <a:lnTo>
                    <a:pt x="f1807" y="f1738"/>
                  </a:lnTo>
                  <a:lnTo>
                    <a:pt x="f1813" y="f1812"/>
                  </a:lnTo>
                  <a:lnTo>
                    <a:pt x="f1813" y="f1811"/>
                  </a:lnTo>
                  <a:lnTo>
                    <a:pt x="f1807" y="f1808"/>
                  </a:lnTo>
                  <a:close/>
                </a:path>
                <a:path w="6172200" h="1781175">
                  <a:moveTo>
                    <a:pt x="f1814" y="f1808"/>
                  </a:moveTo>
                  <a:lnTo>
                    <a:pt x="f1815" y="f1808"/>
                  </a:lnTo>
                  <a:lnTo>
                    <a:pt x="f1816" y="f1811"/>
                  </a:lnTo>
                  <a:lnTo>
                    <a:pt x="f1816" y="f1812"/>
                  </a:lnTo>
                  <a:lnTo>
                    <a:pt x="f1815" y="f1738"/>
                  </a:lnTo>
                  <a:lnTo>
                    <a:pt x="f1814" y="f1738"/>
                  </a:lnTo>
                  <a:lnTo>
                    <a:pt x="f271" y="f1812"/>
                  </a:lnTo>
                  <a:lnTo>
                    <a:pt x="f271" y="f1811"/>
                  </a:lnTo>
                  <a:lnTo>
                    <a:pt x="f1814" y="f1808"/>
                  </a:lnTo>
                  <a:close/>
                </a:path>
                <a:path w="6172200" h="1781175">
                  <a:moveTo>
                    <a:pt x="f1817" y="f1818"/>
                  </a:moveTo>
                  <a:lnTo>
                    <a:pt x="f1819" y="f1818"/>
                  </a:lnTo>
                  <a:lnTo>
                    <a:pt x="f1820" y="f1821"/>
                  </a:lnTo>
                  <a:lnTo>
                    <a:pt x="f1820" y="f1822"/>
                  </a:lnTo>
                  <a:lnTo>
                    <a:pt x="f1819" y="f1762"/>
                  </a:lnTo>
                  <a:lnTo>
                    <a:pt x="f1817" y="f1762"/>
                  </a:lnTo>
                  <a:lnTo>
                    <a:pt x="f1823" y="f1822"/>
                  </a:lnTo>
                  <a:lnTo>
                    <a:pt x="f1823" y="f1821"/>
                  </a:lnTo>
                  <a:lnTo>
                    <a:pt x="f1817" y="f1818"/>
                  </a:lnTo>
                  <a:close/>
                </a:path>
                <a:path w="6172200" h="1781175">
                  <a:moveTo>
                    <a:pt x="f1824" y="f1818"/>
                  </a:moveTo>
                  <a:lnTo>
                    <a:pt x="f1825" y="f1818"/>
                  </a:lnTo>
                  <a:lnTo>
                    <a:pt x="f1826" y="f1821"/>
                  </a:lnTo>
                  <a:lnTo>
                    <a:pt x="f1826" y="f1822"/>
                  </a:lnTo>
                  <a:lnTo>
                    <a:pt x="f1825" y="f1762"/>
                  </a:lnTo>
                  <a:lnTo>
                    <a:pt x="f1824" y="f1762"/>
                  </a:lnTo>
                  <a:lnTo>
                    <a:pt x="f1274" y="f1822"/>
                  </a:lnTo>
                  <a:lnTo>
                    <a:pt x="f1274" y="f1821"/>
                  </a:lnTo>
                  <a:lnTo>
                    <a:pt x="f1824" y="f1818"/>
                  </a:lnTo>
                  <a:close/>
                </a:path>
                <a:path w="6172200" h="1781175">
                  <a:moveTo>
                    <a:pt x="f1346" y="f1818"/>
                  </a:moveTo>
                  <a:lnTo>
                    <a:pt x="f1347" y="f1818"/>
                  </a:lnTo>
                  <a:lnTo>
                    <a:pt x="f1348" y="f1821"/>
                  </a:lnTo>
                  <a:lnTo>
                    <a:pt x="f1348" y="f1822"/>
                  </a:lnTo>
                  <a:lnTo>
                    <a:pt x="f1347" y="f1762"/>
                  </a:lnTo>
                  <a:lnTo>
                    <a:pt x="f1346" y="f1762"/>
                  </a:lnTo>
                  <a:lnTo>
                    <a:pt x="f846" y="f1822"/>
                  </a:lnTo>
                  <a:lnTo>
                    <a:pt x="f846" y="f1821"/>
                  </a:lnTo>
                  <a:lnTo>
                    <a:pt x="f1346" y="f1818"/>
                  </a:lnTo>
                  <a:close/>
                </a:path>
                <a:path w="6172200" h="1781175">
                  <a:moveTo>
                    <a:pt x="f1827" y="f1818"/>
                  </a:moveTo>
                  <a:lnTo>
                    <a:pt x="f1828" y="f1818"/>
                  </a:lnTo>
                  <a:lnTo>
                    <a:pt x="f1829" y="f1821"/>
                  </a:lnTo>
                  <a:lnTo>
                    <a:pt x="f1829" y="f1822"/>
                  </a:lnTo>
                  <a:lnTo>
                    <a:pt x="f1828" y="f1762"/>
                  </a:lnTo>
                  <a:lnTo>
                    <a:pt x="f1827" y="f1762"/>
                  </a:lnTo>
                  <a:lnTo>
                    <a:pt x="f1830" y="f1822"/>
                  </a:lnTo>
                  <a:lnTo>
                    <a:pt x="f1830" y="f1821"/>
                  </a:lnTo>
                  <a:lnTo>
                    <a:pt x="f1827" y="f1818"/>
                  </a:lnTo>
                  <a:close/>
                </a:path>
                <a:path w="6172200" h="1781175">
                  <a:moveTo>
                    <a:pt x="f1831" y="f1832"/>
                  </a:moveTo>
                  <a:lnTo>
                    <a:pt x="f1833" y="f1832"/>
                  </a:lnTo>
                  <a:lnTo>
                    <a:pt x="f1834" y="f1835"/>
                  </a:lnTo>
                  <a:lnTo>
                    <a:pt x="f1834" y="f1836"/>
                  </a:lnTo>
                  <a:lnTo>
                    <a:pt x="f1833" y="f1837"/>
                  </a:lnTo>
                  <a:lnTo>
                    <a:pt x="f1831" y="f1837"/>
                  </a:lnTo>
                  <a:lnTo>
                    <a:pt x="f1838" y="f1836"/>
                  </a:lnTo>
                  <a:lnTo>
                    <a:pt x="f1838" y="f1835"/>
                  </a:lnTo>
                  <a:lnTo>
                    <a:pt x="f1831" y="f1832"/>
                  </a:lnTo>
                  <a:close/>
                </a:path>
                <a:path w="6172200" h="1781175">
                  <a:moveTo>
                    <a:pt x="f1839" y="f1840"/>
                  </a:moveTo>
                  <a:lnTo>
                    <a:pt x="f1841" y="f1840"/>
                  </a:lnTo>
                  <a:lnTo>
                    <a:pt x="f1842" y="f1843"/>
                  </a:lnTo>
                  <a:lnTo>
                    <a:pt x="f1842" y="f1844"/>
                  </a:lnTo>
                  <a:lnTo>
                    <a:pt x="f1841" y="f1775"/>
                  </a:lnTo>
                  <a:lnTo>
                    <a:pt x="f1839" y="f1775"/>
                  </a:lnTo>
                  <a:lnTo>
                    <a:pt x="f1845" y="f1844"/>
                  </a:lnTo>
                  <a:lnTo>
                    <a:pt x="f1845" y="f1843"/>
                  </a:lnTo>
                  <a:lnTo>
                    <a:pt x="f1839" y="f1840"/>
                  </a:lnTo>
                  <a:close/>
                </a:path>
                <a:path w="6172200" h="1781175">
                  <a:moveTo>
                    <a:pt x="f1846" y="f1847"/>
                  </a:moveTo>
                  <a:lnTo>
                    <a:pt x="f1848" y="f1847"/>
                  </a:lnTo>
                  <a:lnTo>
                    <a:pt x="f1849" y="f1850"/>
                  </a:lnTo>
                  <a:lnTo>
                    <a:pt x="f1849" y="f1851"/>
                  </a:lnTo>
                  <a:lnTo>
                    <a:pt x="f1848" y="f1789"/>
                  </a:lnTo>
                  <a:lnTo>
                    <a:pt x="f1846" y="f1789"/>
                  </a:lnTo>
                  <a:lnTo>
                    <a:pt x="f1852" y="f1851"/>
                  </a:lnTo>
                  <a:lnTo>
                    <a:pt x="f1852" y="f1850"/>
                  </a:lnTo>
                  <a:lnTo>
                    <a:pt x="f1846" y="f1847"/>
                  </a:lnTo>
                  <a:close/>
                </a:path>
                <a:path w="6172200" h="1781175">
                  <a:moveTo>
                    <a:pt x="f1853" y="f1847"/>
                  </a:moveTo>
                  <a:lnTo>
                    <a:pt x="f1854" y="f1847"/>
                  </a:lnTo>
                  <a:lnTo>
                    <a:pt x="f1855" y="f1850"/>
                  </a:lnTo>
                  <a:lnTo>
                    <a:pt x="f1855" y="f1851"/>
                  </a:lnTo>
                  <a:lnTo>
                    <a:pt x="f1854" y="f1789"/>
                  </a:lnTo>
                  <a:lnTo>
                    <a:pt x="f1853" y="f1789"/>
                  </a:lnTo>
                  <a:lnTo>
                    <a:pt x="f1856" y="f1851"/>
                  </a:lnTo>
                  <a:lnTo>
                    <a:pt x="f1856" y="f1850"/>
                  </a:lnTo>
                  <a:lnTo>
                    <a:pt x="f1853" y="f1847"/>
                  </a:lnTo>
                  <a:close/>
                </a:path>
                <a:path w="6172200" h="1781175">
                  <a:moveTo>
                    <a:pt x="f1857" y="f1858"/>
                  </a:moveTo>
                  <a:lnTo>
                    <a:pt x="f1859" y="f1858"/>
                  </a:lnTo>
                  <a:lnTo>
                    <a:pt x="f1860" y="f928"/>
                  </a:lnTo>
                  <a:lnTo>
                    <a:pt x="f1860" y="f1861"/>
                  </a:lnTo>
                  <a:lnTo>
                    <a:pt x="f1859" y="f1798"/>
                  </a:lnTo>
                  <a:lnTo>
                    <a:pt x="f1857" y="f1798"/>
                  </a:lnTo>
                  <a:lnTo>
                    <a:pt x="f1862" y="f1861"/>
                  </a:lnTo>
                  <a:lnTo>
                    <a:pt x="f1862" y="f928"/>
                  </a:lnTo>
                  <a:lnTo>
                    <a:pt x="f1857" y="f1858"/>
                  </a:lnTo>
                  <a:close/>
                </a:path>
                <a:path w="6172200" h="1781175">
                  <a:moveTo>
                    <a:pt x="f1863" y="f1858"/>
                  </a:moveTo>
                  <a:lnTo>
                    <a:pt x="f1864" y="f1858"/>
                  </a:lnTo>
                  <a:lnTo>
                    <a:pt x="f1865" y="f928"/>
                  </a:lnTo>
                  <a:lnTo>
                    <a:pt x="f1865" y="f1861"/>
                  </a:lnTo>
                  <a:lnTo>
                    <a:pt x="f1864" y="f1798"/>
                  </a:lnTo>
                  <a:lnTo>
                    <a:pt x="f1863" y="f1798"/>
                  </a:lnTo>
                  <a:lnTo>
                    <a:pt x="f1866" y="f1861"/>
                  </a:lnTo>
                  <a:lnTo>
                    <a:pt x="f1866" y="f928"/>
                  </a:lnTo>
                  <a:lnTo>
                    <a:pt x="f1863" y="f1858"/>
                  </a:lnTo>
                  <a:close/>
                </a:path>
                <a:path w="6172200" h="1781175">
                  <a:moveTo>
                    <a:pt x="f1867" y="f1858"/>
                  </a:moveTo>
                  <a:lnTo>
                    <a:pt x="f1868" y="f1858"/>
                  </a:lnTo>
                  <a:lnTo>
                    <a:pt x="f1869" y="f928"/>
                  </a:lnTo>
                  <a:lnTo>
                    <a:pt x="f1869" y="f1861"/>
                  </a:lnTo>
                  <a:lnTo>
                    <a:pt x="f1868" y="f1798"/>
                  </a:lnTo>
                  <a:lnTo>
                    <a:pt x="f1867" y="f1798"/>
                  </a:lnTo>
                  <a:lnTo>
                    <a:pt x="f1870" y="f1861"/>
                  </a:lnTo>
                  <a:lnTo>
                    <a:pt x="f1870" y="f928"/>
                  </a:lnTo>
                  <a:lnTo>
                    <a:pt x="f1867" y="f1858"/>
                  </a:lnTo>
                  <a:close/>
                </a:path>
                <a:path w="6172200" h="1781175">
                  <a:moveTo>
                    <a:pt x="f479" y="f1871"/>
                  </a:moveTo>
                  <a:lnTo>
                    <a:pt x="f481" y="f1871"/>
                  </a:lnTo>
                  <a:lnTo>
                    <a:pt x="f482" y="f1872"/>
                  </a:lnTo>
                  <a:lnTo>
                    <a:pt x="f482" y="f1873"/>
                  </a:lnTo>
                  <a:lnTo>
                    <a:pt x="f481" y="f1808"/>
                  </a:lnTo>
                  <a:lnTo>
                    <a:pt x="f479" y="f1808"/>
                  </a:lnTo>
                  <a:lnTo>
                    <a:pt x="f485" y="f1873"/>
                  </a:lnTo>
                  <a:lnTo>
                    <a:pt x="f485" y="f1872"/>
                  </a:lnTo>
                  <a:lnTo>
                    <a:pt x="f479" y="f1871"/>
                  </a:lnTo>
                  <a:close/>
                </a:path>
                <a:path w="6172200" h="1781175">
                  <a:moveTo>
                    <a:pt x="f1874" y="f1875"/>
                  </a:moveTo>
                  <a:lnTo>
                    <a:pt x="f1876" y="f1875"/>
                  </a:lnTo>
                  <a:lnTo>
                    <a:pt x="f1877" y="f1878"/>
                  </a:lnTo>
                  <a:lnTo>
                    <a:pt x="f1877" y="f1879"/>
                  </a:lnTo>
                  <a:lnTo>
                    <a:pt x="f1876" y="f1818"/>
                  </a:lnTo>
                  <a:lnTo>
                    <a:pt x="f1874" y="f1818"/>
                  </a:lnTo>
                  <a:lnTo>
                    <a:pt x="f1880" y="f1879"/>
                  </a:lnTo>
                  <a:lnTo>
                    <a:pt x="f1880" y="f1878"/>
                  </a:lnTo>
                  <a:lnTo>
                    <a:pt x="f1874" y="f1875"/>
                  </a:lnTo>
                  <a:close/>
                </a:path>
                <a:path w="6172200" h="1781175">
                  <a:moveTo>
                    <a:pt x="f556" y="f1875"/>
                  </a:moveTo>
                  <a:lnTo>
                    <a:pt x="f557" y="f1875"/>
                  </a:lnTo>
                  <a:lnTo>
                    <a:pt x="f558" y="f1878"/>
                  </a:lnTo>
                  <a:lnTo>
                    <a:pt x="f558" y="f1879"/>
                  </a:lnTo>
                  <a:lnTo>
                    <a:pt x="f557" y="f1818"/>
                  </a:lnTo>
                  <a:lnTo>
                    <a:pt x="f556" y="f1818"/>
                  </a:lnTo>
                  <a:lnTo>
                    <a:pt x="f559" y="f1879"/>
                  </a:lnTo>
                  <a:lnTo>
                    <a:pt x="f559" y="f1878"/>
                  </a:lnTo>
                  <a:lnTo>
                    <a:pt x="f556" y="f1875"/>
                  </a:lnTo>
                  <a:close/>
                </a:path>
                <a:path w="6172200" h="1781175">
                  <a:moveTo>
                    <a:pt x="f1881" y="f1875"/>
                  </a:moveTo>
                  <a:lnTo>
                    <a:pt x="f1882" y="f1875"/>
                  </a:lnTo>
                  <a:lnTo>
                    <a:pt x="f1883" y="f1878"/>
                  </a:lnTo>
                  <a:lnTo>
                    <a:pt x="f1883" y="f1879"/>
                  </a:lnTo>
                  <a:lnTo>
                    <a:pt x="f1882" y="f1818"/>
                  </a:lnTo>
                  <a:lnTo>
                    <a:pt x="f1881" y="f1818"/>
                  </a:lnTo>
                  <a:lnTo>
                    <a:pt x="f562" y="f1879"/>
                  </a:lnTo>
                  <a:lnTo>
                    <a:pt x="f562" y="f1878"/>
                  </a:lnTo>
                  <a:lnTo>
                    <a:pt x="f1881" y="f1875"/>
                  </a:lnTo>
                  <a:close/>
                </a:path>
                <a:path w="6172200" h="1781175">
                  <a:moveTo>
                    <a:pt x="f1884" y="f1875"/>
                  </a:moveTo>
                  <a:lnTo>
                    <a:pt x="f1885" y="f1875"/>
                  </a:lnTo>
                  <a:lnTo>
                    <a:pt x="f276" y="f1878"/>
                  </a:lnTo>
                  <a:lnTo>
                    <a:pt x="f276" y="f1879"/>
                  </a:lnTo>
                  <a:lnTo>
                    <a:pt x="f1885" y="f1818"/>
                  </a:lnTo>
                  <a:lnTo>
                    <a:pt x="f1884" y="f1818"/>
                  </a:lnTo>
                  <a:lnTo>
                    <a:pt x="f1886" y="f1879"/>
                  </a:lnTo>
                  <a:lnTo>
                    <a:pt x="f1886" y="f1878"/>
                  </a:lnTo>
                  <a:lnTo>
                    <a:pt x="f1884" y="f1875"/>
                  </a:lnTo>
                  <a:close/>
                </a:path>
                <a:path w="6172200" h="1781175">
                  <a:moveTo>
                    <a:pt x="f1353" y="f1875"/>
                  </a:moveTo>
                  <a:lnTo>
                    <a:pt x="f1354" y="f1875"/>
                  </a:lnTo>
                  <a:lnTo>
                    <a:pt x="f1355" y="f1878"/>
                  </a:lnTo>
                  <a:lnTo>
                    <a:pt x="f1355" y="f1879"/>
                  </a:lnTo>
                  <a:lnTo>
                    <a:pt x="f1354" y="f1818"/>
                  </a:lnTo>
                  <a:lnTo>
                    <a:pt x="f1353" y="f1818"/>
                  </a:lnTo>
                  <a:lnTo>
                    <a:pt x="f1356" y="f1879"/>
                  </a:lnTo>
                  <a:lnTo>
                    <a:pt x="f1356" y="f1878"/>
                  </a:lnTo>
                  <a:lnTo>
                    <a:pt x="f1353" y="f1875"/>
                  </a:lnTo>
                  <a:close/>
                </a:path>
                <a:path w="6172200" h="1781175">
                  <a:moveTo>
                    <a:pt x="f1681" y="f1875"/>
                  </a:moveTo>
                  <a:lnTo>
                    <a:pt x="f1682" y="f1875"/>
                  </a:lnTo>
                  <a:lnTo>
                    <a:pt x="f1683" y="f1878"/>
                  </a:lnTo>
                  <a:lnTo>
                    <a:pt x="f1683" y="f1879"/>
                  </a:lnTo>
                  <a:lnTo>
                    <a:pt x="f1682" y="f1818"/>
                  </a:lnTo>
                  <a:lnTo>
                    <a:pt x="f1681" y="f1818"/>
                  </a:lnTo>
                  <a:lnTo>
                    <a:pt x="f1684" y="f1879"/>
                  </a:lnTo>
                  <a:lnTo>
                    <a:pt x="f1684" y="f1878"/>
                  </a:lnTo>
                  <a:lnTo>
                    <a:pt x="f1681" y="f1875"/>
                  </a:lnTo>
                  <a:close/>
                </a:path>
                <a:path w="6172200" h="1781175">
                  <a:moveTo>
                    <a:pt x="f1887" y="f1888"/>
                  </a:moveTo>
                  <a:lnTo>
                    <a:pt x="f1889" y="f1888"/>
                  </a:lnTo>
                  <a:lnTo>
                    <a:pt x="f1890" y="f1295"/>
                  </a:lnTo>
                  <a:lnTo>
                    <a:pt x="f1890" y="f1891"/>
                  </a:lnTo>
                  <a:lnTo>
                    <a:pt x="f1889" y="f1832"/>
                  </a:lnTo>
                  <a:lnTo>
                    <a:pt x="f1887" y="f1832"/>
                  </a:lnTo>
                  <a:lnTo>
                    <a:pt x="f1892" y="f1891"/>
                  </a:lnTo>
                  <a:lnTo>
                    <a:pt x="f1892" y="f1295"/>
                  </a:lnTo>
                  <a:lnTo>
                    <a:pt x="f1887" y="f1888"/>
                  </a:lnTo>
                  <a:close/>
                </a:path>
                <a:path w="6172200" h="1781175">
                  <a:moveTo>
                    <a:pt x="f1893" y="f1888"/>
                  </a:moveTo>
                  <a:lnTo>
                    <a:pt x="f1894" y="f1888"/>
                  </a:lnTo>
                  <a:lnTo>
                    <a:pt x="f1895" y="f1295"/>
                  </a:lnTo>
                  <a:lnTo>
                    <a:pt x="f1895" y="f1891"/>
                  </a:lnTo>
                  <a:lnTo>
                    <a:pt x="f1894" y="f1832"/>
                  </a:lnTo>
                  <a:lnTo>
                    <a:pt x="f1893" y="f1832"/>
                  </a:lnTo>
                  <a:lnTo>
                    <a:pt x="f1896" y="f1891"/>
                  </a:lnTo>
                  <a:lnTo>
                    <a:pt x="f1896" y="f1295"/>
                  </a:lnTo>
                  <a:lnTo>
                    <a:pt x="f1893" y="f1888"/>
                  </a:lnTo>
                  <a:close/>
                </a:path>
                <a:path w="6172200" h="1781175">
                  <a:moveTo>
                    <a:pt x="f1897" y="f1888"/>
                  </a:moveTo>
                  <a:lnTo>
                    <a:pt x="f1898" y="f1888"/>
                  </a:lnTo>
                  <a:lnTo>
                    <a:pt x="f1899" y="f1295"/>
                  </a:lnTo>
                  <a:lnTo>
                    <a:pt x="f1899" y="f1891"/>
                  </a:lnTo>
                  <a:lnTo>
                    <a:pt x="f1898" y="f1832"/>
                  </a:lnTo>
                  <a:lnTo>
                    <a:pt x="f1897" y="f1832"/>
                  </a:lnTo>
                  <a:lnTo>
                    <a:pt x="f1900" y="f1891"/>
                  </a:lnTo>
                  <a:lnTo>
                    <a:pt x="f1900" y="f1295"/>
                  </a:lnTo>
                  <a:lnTo>
                    <a:pt x="f1897" y="f1888"/>
                  </a:lnTo>
                  <a:close/>
                </a:path>
                <a:path w="6172200" h="1781175">
                  <a:moveTo>
                    <a:pt x="f341" y="f1888"/>
                  </a:moveTo>
                  <a:lnTo>
                    <a:pt x="f342" y="f1888"/>
                  </a:lnTo>
                  <a:lnTo>
                    <a:pt x="f343" y="f1295"/>
                  </a:lnTo>
                  <a:lnTo>
                    <a:pt x="f343" y="f1891"/>
                  </a:lnTo>
                  <a:lnTo>
                    <a:pt x="f342" y="f1832"/>
                  </a:lnTo>
                  <a:lnTo>
                    <a:pt x="f341" y="f1832"/>
                  </a:lnTo>
                  <a:lnTo>
                    <a:pt x="f344" y="f1891"/>
                  </a:lnTo>
                  <a:lnTo>
                    <a:pt x="f344" y="f1295"/>
                  </a:lnTo>
                  <a:lnTo>
                    <a:pt x="f341" y="f1888"/>
                  </a:lnTo>
                  <a:close/>
                </a:path>
                <a:path w="6172200" h="1781175">
                  <a:moveTo>
                    <a:pt x="f1901" y="f1902"/>
                  </a:moveTo>
                  <a:lnTo>
                    <a:pt x="f1903" y="f1902"/>
                  </a:lnTo>
                  <a:lnTo>
                    <a:pt x="f375" y="f1904"/>
                  </a:lnTo>
                  <a:lnTo>
                    <a:pt x="f375" y="f1905"/>
                  </a:lnTo>
                  <a:lnTo>
                    <a:pt x="f1903" y="f1847"/>
                  </a:lnTo>
                  <a:lnTo>
                    <a:pt x="f1901" y="f1847"/>
                  </a:lnTo>
                  <a:lnTo>
                    <a:pt x="f1906" y="f1905"/>
                  </a:lnTo>
                  <a:lnTo>
                    <a:pt x="f1906" y="f1904"/>
                  </a:lnTo>
                  <a:lnTo>
                    <a:pt x="f1901" y="f1902"/>
                  </a:lnTo>
                  <a:close/>
                </a:path>
                <a:path w="6172200" h="1781175">
                  <a:moveTo>
                    <a:pt x="f1907" y="f1908"/>
                  </a:moveTo>
                  <a:lnTo>
                    <a:pt x="f1909" y="f1908"/>
                  </a:lnTo>
                  <a:lnTo>
                    <a:pt x="f119" y="f925"/>
                  </a:lnTo>
                  <a:lnTo>
                    <a:pt x="f119" y="f1910"/>
                  </a:lnTo>
                  <a:lnTo>
                    <a:pt x="f1909" y="f1858"/>
                  </a:lnTo>
                  <a:lnTo>
                    <a:pt x="f1907" y="f1858"/>
                  </a:lnTo>
                  <a:lnTo>
                    <a:pt x="f1911" y="f1910"/>
                  </a:lnTo>
                  <a:lnTo>
                    <a:pt x="f1911" y="f925"/>
                  </a:lnTo>
                  <a:lnTo>
                    <a:pt x="f1907" y="f1908"/>
                  </a:lnTo>
                  <a:close/>
                </a:path>
                <a:path w="6172200" h="1781175">
                  <a:moveTo>
                    <a:pt x="f1912" y="f1908"/>
                  </a:moveTo>
                  <a:lnTo>
                    <a:pt x="f1913" y="f1908"/>
                  </a:lnTo>
                  <a:lnTo>
                    <a:pt x="f1914" y="f925"/>
                  </a:lnTo>
                  <a:lnTo>
                    <a:pt x="f1914" y="f1910"/>
                  </a:lnTo>
                  <a:lnTo>
                    <a:pt x="f1913" y="f1858"/>
                  </a:lnTo>
                  <a:lnTo>
                    <a:pt x="f1912" y="f1858"/>
                  </a:lnTo>
                  <a:lnTo>
                    <a:pt x="f1915" y="f1910"/>
                  </a:lnTo>
                  <a:lnTo>
                    <a:pt x="f1915" y="f925"/>
                  </a:lnTo>
                  <a:lnTo>
                    <a:pt x="f1912" y="f1908"/>
                  </a:lnTo>
                  <a:close/>
                </a:path>
                <a:path w="6172200" h="1781175">
                  <a:moveTo>
                    <a:pt x="f1916" y="f1908"/>
                  </a:moveTo>
                  <a:lnTo>
                    <a:pt x="f1917" y="f1908"/>
                  </a:lnTo>
                  <a:lnTo>
                    <a:pt x="f1918" y="f925"/>
                  </a:lnTo>
                  <a:lnTo>
                    <a:pt x="f1918" y="f1910"/>
                  </a:lnTo>
                  <a:lnTo>
                    <a:pt x="f1917" y="f1858"/>
                  </a:lnTo>
                  <a:lnTo>
                    <a:pt x="f1916" y="f1858"/>
                  </a:lnTo>
                  <a:lnTo>
                    <a:pt x="f1919" y="f1910"/>
                  </a:lnTo>
                  <a:lnTo>
                    <a:pt x="f1919" y="f925"/>
                  </a:lnTo>
                  <a:lnTo>
                    <a:pt x="f1916" y="f1908"/>
                  </a:lnTo>
                  <a:close/>
                </a:path>
                <a:path w="6172200" h="1781175">
                  <a:moveTo>
                    <a:pt x="f1920" y="f1921"/>
                  </a:moveTo>
                  <a:lnTo>
                    <a:pt x="f1922" y="f1921"/>
                  </a:lnTo>
                  <a:lnTo>
                    <a:pt x="f1923" y="f1924"/>
                  </a:lnTo>
                  <a:lnTo>
                    <a:pt x="f1923" y="f1925"/>
                  </a:lnTo>
                  <a:lnTo>
                    <a:pt x="f1922" y="f1871"/>
                  </a:lnTo>
                  <a:lnTo>
                    <a:pt x="f1920" y="f1871"/>
                  </a:lnTo>
                  <a:lnTo>
                    <a:pt x="f1926" y="f1925"/>
                  </a:lnTo>
                  <a:lnTo>
                    <a:pt x="f1926" y="f1924"/>
                  </a:lnTo>
                  <a:lnTo>
                    <a:pt x="f1920" y="f1921"/>
                  </a:lnTo>
                  <a:close/>
                </a:path>
                <a:path w="6172200" h="1781175">
                  <a:moveTo>
                    <a:pt x="f1927" y="f1921"/>
                  </a:moveTo>
                  <a:lnTo>
                    <a:pt x="f1928" y="f1921"/>
                  </a:lnTo>
                  <a:lnTo>
                    <a:pt x="f1929" y="f1924"/>
                  </a:lnTo>
                  <a:lnTo>
                    <a:pt x="f1929" y="f1925"/>
                  </a:lnTo>
                  <a:lnTo>
                    <a:pt x="f1928" y="f1871"/>
                  </a:lnTo>
                  <a:lnTo>
                    <a:pt x="f1927" y="f1871"/>
                  </a:lnTo>
                  <a:lnTo>
                    <a:pt x="f1930" y="f1925"/>
                  </a:lnTo>
                  <a:lnTo>
                    <a:pt x="f1930" y="f1924"/>
                  </a:lnTo>
                  <a:lnTo>
                    <a:pt x="f1927" y="f1921"/>
                  </a:lnTo>
                  <a:close/>
                </a:path>
                <a:path w="6172200" h="1781175">
                  <a:moveTo>
                    <a:pt x="f345" y="f1921"/>
                  </a:moveTo>
                  <a:lnTo>
                    <a:pt x="f347" y="f1921"/>
                  </a:lnTo>
                  <a:lnTo>
                    <a:pt x="f348" y="f1924"/>
                  </a:lnTo>
                  <a:lnTo>
                    <a:pt x="f348" y="f1925"/>
                  </a:lnTo>
                  <a:lnTo>
                    <a:pt x="f347" y="f1871"/>
                  </a:lnTo>
                  <a:lnTo>
                    <a:pt x="f345" y="f1871"/>
                  </a:lnTo>
                  <a:lnTo>
                    <a:pt x="f352" y="f1925"/>
                  </a:lnTo>
                  <a:lnTo>
                    <a:pt x="f352" y="f1924"/>
                  </a:lnTo>
                  <a:lnTo>
                    <a:pt x="f345" y="f1921"/>
                  </a:lnTo>
                  <a:close/>
                </a:path>
                <a:path w="6172200" h="1781175">
                  <a:moveTo>
                    <a:pt x="f1931" y="f1932"/>
                  </a:moveTo>
                  <a:lnTo>
                    <a:pt x="f1933" y="f1932"/>
                  </a:lnTo>
                  <a:lnTo>
                    <a:pt x="f1934" y="f1464"/>
                  </a:lnTo>
                  <a:lnTo>
                    <a:pt x="f1934" y="f1935"/>
                  </a:lnTo>
                  <a:lnTo>
                    <a:pt x="f1933" y="f1875"/>
                  </a:lnTo>
                  <a:lnTo>
                    <a:pt x="f1931" y="f1875"/>
                  </a:lnTo>
                  <a:lnTo>
                    <a:pt x="f1936" y="f1935"/>
                  </a:lnTo>
                  <a:lnTo>
                    <a:pt x="f1936" y="f1464"/>
                  </a:lnTo>
                  <a:lnTo>
                    <a:pt x="f1931" y="f1932"/>
                  </a:lnTo>
                  <a:close/>
                </a:path>
                <a:path w="6172200" h="1781175">
                  <a:moveTo>
                    <a:pt x="f1726" y="f1932"/>
                  </a:moveTo>
                  <a:lnTo>
                    <a:pt x="f1727" y="f1932"/>
                  </a:lnTo>
                  <a:lnTo>
                    <a:pt x="f1728" y="f1464"/>
                  </a:lnTo>
                  <a:lnTo>
                    <a:pt x="f1728" y="f1935"/>
                  </a:lnTo>
                  <a:lnTo>
                    <a:pt x="f1727" y="f1875"/>
                  </a:lnTo>
                  <a:lnTo>
                    <a:pt x="f1726" y="f1875"/>
                  </a:lnTo>
                  <a:lnTo>
                    <a:pt x="f1729" y="f1935"/>
                  </a:lnTo>
                  <a:lnTo>
                    <a:pt x="f1729" y="f1464"/>
                  </a:lnTo>
                  <a:lnTo>
                    <a:pt x="f1726" y="f1932"/>
                  </a:lnTo>
                  <a:close/>
                </a:path>
                <a:path w="6172200" h="1781175">
                  <a:moveTo>
                    <a:pt x="f1937" y="f1932"/>
                  </a:moveTo>
                  <a:lnTo>
                    <a:pt x="f1938" y="f1932"/>
                  </a:lnTo>
                  <a:lnTo>
                    <a:pt x="f478" y="f1464"/>
                  </a:lnTo>
                  <a:lnTo>
                    <a:pt x="f478" y="f1935"/>
                  </a:lnTo>
                  <a:lnTo>
                    <a:pt x="f1938" y="f1875"/>
                  </a:lnTo>
                  <a:lnTo>
                    <a:pt x="f1937" y="f1875"/>
                  </a:lnTo>
                  <a:lnTo>
                    <a:pt x="f1939" y="f1935"/>
                  </a:lnTo>
                  <a:lnTo>
                    <a:pt x="f1939" y="f1464"/>
                  </a:lnTo>
                  <a:lnTo>
                    <a:pt x="f1937" y="f1932"/>
                  </a:lnTo>
                  <a:close/>
                </a:path>
                <a:path w="6172200" h="1781175">
                  <a:moveTo>
                    <a:pt x="f1940" y="f1932"/>
                  </a:moveTo>
                  <a:lnTo>
                    <a:pt x="f1941" y="f1932"/>
                  </a:lnTo>
                  <a:lnTo>
                    <a:pt x="f1015" y="f1464"/>
                  </a:lnTo>
                  <a:lnTo>
                    <a:pt x="f1015" y="f1935"/>
                  </a:lnTo>
                  <a:lnTo>
                    <a:pt x="f1941" y="f1875"/>
                  </a:lnTo>
                  <a:lnTo>
                    <a:pt x="f1940" y="f1875"/>
                  </a:lnTo>
                  <a:lnTo>
                    <a:pt x="f1942" y="f1935"/>
                  </a:lnTo>
                  <a:lnTo>
                    <a:pt x="f1942" y="f1464"/>
                  </a:lnTo>
                  <a:lnTo>
                    <a:pt x="f1940" y="f1932"/>
                  </a:lnTo>
                  <a:close/>
                </a:path>
                <a:path w="6172200" h="1781175">
                  <a:moveTo>
                    <a:pt x="f1288" y="f1932"/>
                  </a:moveTo>
                  <a:lnTo>
                    <a:pt x="f1289" y="f1932"/>
                  </a:lnTo>
                  <a:lnTo>
                    <a:pt x="f1290" y="f1464"/>
                  </a:lnTo>
                  <a:lnTo>
                    <a:pt x="f1290" y="f1935"/>
                  </a:lnTo>
                  <a:lnTo>
                    <a:pt x="f1289" y="f1875"/>
                  </a:lnTo>
                  <a:lnTo>
                    <a:pt x="f1288" y="f1875"/>
                  </a:lnTo>
                  <a:lnTo>
                    <a:pt x="f1291" y="f1935"/>
                  </a:lnTo>
                  <a:lnTo>
                    <a:pt x="f1291" y="f1464"/>
                  </a:lnTo>
                  <a:lnTo>
                    <a:pt x="f1288" y="f1932"/>
                  </a:lnTo>
                  <a:close/>
                </a:path>
                <a:path w="6172200" h="1781175">
                  <a:moveTo>
                    <a:pt x="f899" y="f1932"/>
                  </a:moveTo>
                  <a:lnTo>
                    <a:pt x="f900" y="f1932"/>
                  </a:lnTo>
                  <a:lnTo>
                    <a:pt x="f745" y="f1464"/>
                  </a:lnTo>
                  <a:lnTo>
                    <a:pt x="f745" y="f1935"/>
                  </a:lnTo>
                  <a:lnTo>
                    <a:pt x="f900" y="f1875"/>
                  </a:lnTo>
                  <a:lnTo>
                    <a:pt x="f899" y="f1875"/>
                  </a:lnTo>
                  <a:lnTo>
                    <a:pt x="f901" y="f1935"/>
                  </a:lnTo>
                  <a:lnTo>
                    <a:pt x="f901" y="f1464"/>
                  </a:lnTo>
                  <a:lnTo>
                    <a:pt x="f899" y="f1932"/>
                  </a:lnTo>
                  <a:close/>
                </a:path>
                <a:path w="6172200" h="1781175">
                  <a:moveTo>
                    <a:pt x="f1943" y="f1944"/>
                  </a:moveTo>
                  <a:lnTo>
                    <a:pt x="f1945" y="f1944"/>
                  </a:lnTo>
                  <a:lnTo>
                    <a:pt x="f1946" y="f1947"/>
                  </a:lnTo>
                  <a:lnTo>
                    <a:pt x="f1946" y="f1948"/>
                  </a:lnTo>
                  <a:lnTo>
                    <a:pt x="f1945" y="f1949"/>
                  </a:lnTo>
                  <a:lnTo>
                    <a:pt x="f1943" y="f1949"/>
                  </a:lnTo>
                  <a:lnTo>
                    <a:pt x="f1950" y="f1948"/>
                  </a:lnTo>
                  <a:lnTo>
                    <a:pt x="f1950" y="f1947"/>
                  </a:lnTo>
                  <a:lnTo>
                    <a:pt x="f1943" y="f1944"/>
                  </a:lnTo>
                  <a:close/>
                </a:path>
                <a:path w="6172200" h="1781175">
                  <a:moveTo>
                    <a:pt x="f232" y="f1944"/>
                  </a:moveTo>
                  <a:lnTo>
                    <a:pt x="f234" y="f1944"/>
                  </a:lnTo>
                  <a:lnTo>
                    <a:pt x="f235" y="f1947"/>
                  </a:lnTo>
                  <a:lnTo>
                    <a:pt x="f235" y="f1948"/>
                  </a:lnTo>
                  <a:lnTo>
                    <a:pt x="f234" y="f1949"/>
                  </a:lnTo>
                  <a:lnTo>
                    <a:pt x="f232" y="f1949"/>
                  </a:lnTo>
                  <a:lnTo>
                    <a:pt x="f238" y="f1948"/>
                  </a:lnTo>
                  <a:lnTo>
                    <a:pt x="f238" y="f1947"/>
                  </a:lnTo>
                  <a:lnTo>
                    <a:pt x="f232" y="f1944"/>
                  </a:lnTo>
                  <a:close/>
                </a:path>
                <a:path w="6172200" h="1781175">
                  <a:moveTo>
                    <a:pt x="f1951" y="f1944"/>
                  </a:moveTo>
                  <a:lnTo>
                    <a:pt x="f1952" y="f1944"/>
                  </a:lnTo>
                  <a:lnTo>
                    <a:pt x="f1953" y="f1947"/>
                  </a:lnTo>
                  <a:lnTo>
                    <a:pt x="f1953" y="f1948"/>
                  </a:lnTo>
                  <a:lnTo>
                    <a:pt x="f1952" y="f1949"/>
                  </a:lnTo>
                  <a:lnTo>
                    <a:pt x="f1951" y="f1949"/>
                  </a:lnTo>
                  <a:lnTo>
                    <a:pt x="f1954" y="f1948"/>
                  </a:lnTo>
                  <a:lnTo>
                    <a:pt x="f1954" y="f1947"/>
                  </a:lnTo>
                  <a:lnTo>
                    <a:pt x="f1951" y="f1944"/>
                  </a:lnTo>
                  <a:close/>
                </a:path>
                <a:path w="6172200" h="1781175">
                  <a:moveTo>
                    <a:pt x="f1195" y="f1944"/>
                  </a:moveTo>
                  <a:lnTo>
                    <a:pt x="f1196" y="f1944"/>
                  </a:lnTo>
                  <a:lnTo>
                    <a:pt x="f1197" y="f1947"/>
                  </a:lnTo>
                  <a:lnTo>
                    <a:pt x="f1197" y="f1948"/>
                  </a:lnTo>
                  <a:lnTo>
                    <a:pt x="f1196" y="f1949"/>
                  </a:lnTo>
                  <a:lnTo>
                    <a:pt x="f1195" y="f1949"/>
                  </a:lnTo>
                  <a:lnTo>
                    <a:pt x="f1198" y="f1948"/>
                  </a:lnTo>
                  <a:lnTo>
                    <a:pt x="f1198" y="f1947"/>
                  </a:lnTo>
                  <a:lnTo>
                    <a:pt x="f1195" y="f1944"/>
                  </a:lnTo>
                  <a:close/>
                </a:path>
                <a:path w="6172200" h="1781175">
                  <a:moveTo>
                    <a:pt x="f635" y="f1944"/>
                  </a:moveTo>
                  <a:lnTo>
                    <a:pt x="f636" y="f1944"/>
                  </a:lnTo>
                  <a:lnTo>
                    <a:pt x="f637" y="f1947"/>
                  </a:lnTo>
                  <a:lnTo>
                    <a:pt x="f637" y="f1948"/>
                  </a:lnTo>
                  <a:lnTo>
                    <a:pt x="f636" y="f1949"/>
                  </a:lnTo>
                  <a:lnTo>
                    <a:pt x="f635" y="f1949"/>
                  </a:lnTo>
                  <a:lnTo>
                    <a:pt x="f638" y="f1948"/>
                  </a:lnTo>
                  <a:lnTo>
                    <a:pt x="f638" y="f1947"/>
                  </a:lnTo>
                  <a:lnTo>
                    <a:pt x="f635" y="f1944"/>
                  </a:lnTo>
                  <a:close/>
                </a:path>
                <a:path w="6172200" h="1781175">
                  <a:moveTo>
                    <a:pt x="f1955" y="f1956"/>
                  </a:moveTo>
                  <a:lnTo>
                    <a:pt x="f1957" y="f1956"/>
                  </a:lnTo>
                  <a:lnTo>
                    <a:pt x="f48" y="f1958"/>
                  </a:lnTo>
                  <a:lnTo>
                    <a:pt x="f48" y="f1959"/>
                  </a:lnTo>
                  <a:lnTo>
                    <a:pt x="f1957" y="f1902"/>
                  </a:lnTo>
                  <a:lnTo>
                    <a:pt x="f1955" y="f1902"/>
                  </a:lnTo>
                  <a:lnTo>
                    <a:pt x="f1960" y="f1959"/>
                  </a:lnTo>
                  <a:lnTo>
                    <a:pt x="f1960" y="f1958"/>
                  </a:lnTo>
                  <a:lnTo>
                    <a:pt x="f1955" y="f1956"/>
                  </a:lnTo>
                  <a:close/>
                </a:path>
                <a:path w="6172200" h="1781175">
                  <a:moveTo>
                    <a:pt x="f1961" y="f1956"/>
                  </a:moveTo>
                  <a:lnTo>
                    <a:pt x="f1962" y="f1956"/>
                  </a:lnTo>
                  <a:lnTo>
                    <a:pt x="f1308" y="f1958"/>
                  </a:lnTo>
                  <a:lnTo>
                    <a:pt x="f1308" y="f1959"/>
                  </a:lnTo>
                  <a:lnTo>
                    <a:pt x="f1962" y="f1902"/>
                  </a:lnTo>
                  <a:lnTo>
                    <a:pt x="f1961" y="f1902"/>
                  </a:lnTo>
                  <a:lnTo>
                    <a:pt x="f1963" y="f1959"/>
                  </a:lnTo>
                  <a:lnTo>
                    <a:pt x="f1963" y="f1958"/>
                  </a:lnTo>
                  <a:lnTo>
                    <a:pt x="f1961" y="f1956"/>
                  </a:lnTo>
                  <a:close/>
                </a:path>
                <a:path w="6172200" h="1781175">
                  <a:moveTo>
                    <a:pt x="f383" y="f1964"/>
                  </a:moveTo>
                  <a:lnTo>
                    <a:pt x="f385" y="f1964"/>
                  </a:lnTo>
                  <a:lnTo>
                    <a:pt x="f386" y="f1965"/>
                  </a:lnTo>
                  <a:lnTo>
                    <a:pt x="f386" y="f1966"/>
                  </a:lnTo>
                  <a:lnTo>
                    <a:pt x="f385" y="f1908"/>
                  </a:lnTo>
                  <a:lnTo>
                    <a:pt x="f383" y="f1908"/>
                  </a:lnTo>
                  <a:lnTo>
                    <a:pt x="f389" y="f1966"/>
                  </a:lnTo>
                  <a:lnTo>
                    <a:pt x="f389" y="f1965"/>
                  </a:lnTo>
                  <a:lnTo>
                    <a:pt x="f383" y="f1964"/>
                  </a:lnTo>
                  <a:close/>
                </a:path>
                <a:path w="6172200" h="1781175">
                  <a:moveTo>
                    <a:pt x="f65" y="f1967"/>
                  </a:moveTo>
                  <a:lnTo>
                    <a:pt x="f67" y="f1967"/>
                  </a:lnTo>
                  <a:lnTo>
                    <a:pt x="f68" y="f1968"/>
                  </a:lnTo>
                  <a:lnTo>
                    <a:pt x="f68" y="f1969"/>
                  </a:lnTo>
                  <a:lnTo>
                    <a:pt x="f67" y="f1921"/>
                  </a:lnTo>
                  <a:lnTo>
                    <a:pt x="f65" y="f1921"/>
                  </a:lnTo>
                  <a:lnTo>
                    <a:pt x="f72" y="f1969"/>
                  </a:lnTo>
                  <a:lnTo>
                    <a:pt x="f72" y="f1968"/>
                  </a:lnTo>
                  <a:lnTo>
                    <a:pt x="f65" y="f1967"/>
                  </a:lnTo>
                  <a:close/>
                </a:path>
                <a:path w="6172200" h="1781175">
                  <a:moveTo>
                    <a:pt x="f628" y="f1967"/>
                  </a:moveTo>
                  <a:lnTo>
                    <a:pt x="f630" y="f1967"/>
                  </a:lnTo>
                  <a:lnTo>
                    <a:pt x="f631" y="f1968"/>
                  </a:lnTo>
                  <a:lnTo>
                    <a:pt x="f631" y="f1969"/>
                  </a:lnTo>
                  <a:lnTo>
                    <a:pt x="f630" y="f1921"/>
                  </a:lnTo>
                  <a:lnTo>
                    <a:pt x="f628" y="f1921"/>
                  </a:lnTo>
                  <a:lnTo>
                    <a:pt x="f634" y="f1969"/>
                  </a:lnTo>
                  <a:lnTo>
                    <a:pt x="f634" y="f1968"/>
                  </a:lnTo>
                  <a:lnTo>
                    <a:pt x="f628" y="f1967"/>
                  </a:lnTo>
                  <a:close/>
                </a:path>
                <a:path w="6172200" h="1781175">
                  <a:moveTo>
                    <a:pt x="f1634" y="f1967"/>
                  </a:moveTo>
                  <a:lnTo>
                    <a:pt x="f1636" y="f1967"/>
                  </a:lnTo>
                  <a:lnTo>
                    <a:pt x="f1637" y="f1968"/>
                  </a:lnTo>
                  <a:lnTo>
                    <a:pt x="f1637" y="f1969"/>
                  </a:lnTo>
                  <a:lnTo>
                    <a:pt x="f1636" y="f1921"/>
                  </a:lnTo>
                  <a:lnTo>
                    <a:pt x="f1634" y="f1921"/>
                  </a:lnTo>
                  <a:lnTo>
                    <a:pt x="f501" y="f1969"/>
                  </a:lnTo>
                  <a:lnTo>
                    <a:pt x="f501" y="f1968"/>
                  </a:lnTo>
                  <a:lnTo>
                    <a:pt x="f1634" y="f1967"/>
                  </a:lnTo>
                  <a:close/>
                </a:path>
                <a:path w="6172200" h="1781175">
                  <a:moveTo>
                    <a:pt x="f1970" y="f1967"/>
                  </a:moveTo>
                  <a:lnTo>
                    <a:pt x="f1971" y="f1967"/>
                  </a:lnTo>
                  <a:lnTo>
                    <a:pt x="f1972" y="f1968"/>
                  </a:lnTo>
                  <a:lnTo>
                    <a:pt x="f1972" y="f1969"/>
                  </a:lnTo>
                  <a:lnTo>
                    <a:pt x="f1971" y="f1921"/>
                  </a:lnTo>
                  <a:lnTo>
                    <a:pt x="f1970" y="f1921"/>
                  </a:lnTo>
                  <a:lnTo>
                    <a:pt x="f1805" y="f1969"/>
                  </a:lnTo>
                  <a:lnTo>
                    <a:pt x="f1805" y="f1968"/>
                  </a:lnTo>
                  <a:lnTo>
                    <a:pt x="f1970" y="f1967"/>
                  </a:lnTo>
                  <a:close/>
                </a:path>
                <a:path w="6172200" h="1781175">
                  <a:moveTo>
                    <a:pt x="f1973" y="f1974"/>
                  </a:moveTo>
                  <a:lnTo>
                    <a:pt x="f1975" y="f1974"/>
                  </a:lnTo>
                  <a:lnTo>
                    <a:pt x="f1074" y="f1976"/>
                  </a:lnTo>
                  <a:lnTo>
                    <a:pt x="f1074" y="f1977"/>
                  </a:lnTo>
                  <a:lnTo>
                    <a:pt x="f1975" y="f1932"/>
                  </a:lnTo>
                  <a:lnTo>
                    <a:pt x="f1973" y="f1932"/>
                  </a:lnTo>
                  <a:lnTo>
                    <a:pt x="f415" y="f1977"/>
                  </a:lnTo>
                  <a:lnTo>
                    <a:pt x="f415" y="f1976"/>
                  </a:lnTo>
                  <a:lnTo>
                    <a:pt x="f1973" y="f1974"/>
                  </a:lnTo>
                  <a:close/>
                </a:path>
                <a:path w="6172200" h="1781175">
                  <a:moveTo>
                    <a:pt x="f1978" y="f1974"/>
                  </a:moveTo>
                  <a:lnTo>
                    <a:pt x="f1979" y="f1974"/>
                  </a:lnTo>
                  <a:lnTo>
                    <a:pt x="f1980" y="f1976"/>
                  </a:lnTo>
                  <a:lnTo>
                    <a:pt x="f1980" y="f1977"/>
                  </a:lnTo>
                  <a:lnTo>
                    <a:pt x="f1979" y="f1932"/>
                  </a:lnTo>
                  <a:lnTo>
                    <a:pt x="f1978" y="f1932"/>
                  </a:lnTo>
                  <a:lnTo>
                    <a:pt x="f720" y="f1977"/>
                  </a:lnTo>
                  <a:lnTo>
                    <a:pt x="f720" y="f1976"/>
                  </a:lnTo>
                  <a:lnTo>
                    <a:pt x="f1978" y="f1974"/>
                  </a:lnTo>
                  <a:close/>
                </a:path>
                <a:path w="6172200" h="1781175">
                  <a:moveTo>
                    <a:pt x="f1981" y="f1982"/>
                  </a:moveTo>
                  <a:lnTo>
                    <a:pt x="f1983" y="f1982"/>
                  </a:lnTo>
                  <a:lnTo>
                    <a:pt x="f11" y="f1984"/>
                  </a:lnTo>
                  <a:lnTo>
                    <a:pt x="f11" y="f1985"/>
                  </a:lnTo>
                  <a:lnTo>
                    <a:pt x="f1983" y="f1986"/>
                  </a:lnTo>
                  <a:lnTo>
                    <a:pt x="f1981" y="f1986"/>
                  </a:lnTo>
                  <a:lnTo>
                    <a:pt x="f1987" y="f1985"/>
                  </a:lnTo>
                  <a:lnTo>
                    <a:pt x="f1987" y="f1984"/>
                  </a:lnTo>
                  <a:lnTo>
                    <a:pt x="f1981" y="f1982"/>
                  </a:lnTo>
                  <a:close/>
                </a:path>
                <a:path w="6172200" h="1781175">
                  <a:moveTo>
                    <a:pt x="f1988" y="f1982"/>
                  </a:moveTo>
                  <a:lnTo>
                    <a:pt x="f1989" y="f1982"/>
                  </a:lnTo>
                  <a:lnTo>
                    <a:pt x="f298" y="f1984"/>
                  </a:lnTo>
                  <a:lnTo>
                    <a:pt x="f298" y="f1985"/>
                  </a:lnTo>
                  <a:lnTo>
                    <a:pt x="f1989" y="f1986"/>
                  </a:lnTo>
                  <a:lnTo>
                    <a:pt x="f1988" y="f1986"/>
                  </a:lnTo>
                  <a:lnTo>
                    <a:pt x="f184" y="f1985"/>
                  </a:lnTo>
                  <a:lnTo>
                    <a:pt x="f184" y="f1984"/>
                  </a:lnTo>
                  <a:lnTo>
                    <a:pt x="f1988" y="f1982"/>
                  </a:lnTo>
                  <a:close/>
                </a:path>
                <a:path w="6172200" h="1781175">
                  <a:moveTo>
                    <a:pt x="f1623" y="f1990"/>
                  </a:moveTo>
                  <a:lnTo>
                    <a:pt x="f1625" y="f1990"/>
                  </a:lnTo>
                  <a:lnTo>
                    <a:pt x="f1626" y="f1991"/>
                  </a:lnTo>
                  <a:lnTo>
                    <a:pt x="f1626" y="f1462"/>
                  </a:lnTo>
                  <a:lnTo>
                    <a:pt x="f1625" y="f1944"/>
                  </a:lnTo>
                  <a:lnTo>
                    <a:pt x="f1623" y="f1944"/>
                  </a:lnTo>
                  <a:lnTo>
                    <a:pt x="f1630" y="f1462"/>
                  </a:lnTo>
                  <a:lnTo>
                    <a:pt x="f1630" y="f1991"/>
                  </a:lnTo>
                  <a:lnTo>
                    <a:pt x="f1623" y="f1990"/>
                  </a:lnTo>
                  <a:close/>
                </a:path>
                <a:path w="6172200" h="1781175">
                  <a:moveTo>
                    <a:pt x="f1992" y="f1990"/>
                  </a:moveTo>
                  <a:lnTo>
                    <a:pt x="f1993" y="f1990"/>
                  </a:lnTo>
                  <a:lnTo>
                    <a:pt x="f671" y="f1991"/>
                  </a:lnTo>
                  <a:lnTo>
                    <a:pt x="f671" y="f1462"/>
                  </a:lnTo>
                  <a:lnTo>
                    <a:pt x="f1993" y="f1944"/>
                  </a:lnTo>
                  <a:lnTo>
                    <a:pt x="f1992" y="f1944"/>
                  </a:lnTo>
                  <a:lnTo>
                    <a:pt x="f1994" y="f1462"/>
                  </a:lnTo>
                  <a:lnTo>
                    <a:pt x="f1994" y="f1991"/>
                  </a:lnTo>
                  <a:lnTo>
                    <a:pt x="f1992" y="f1990"/>
                  </a:lnTo>
                  <a:close/>
                </a:path>
                <a:path w="6172200" h="1781175">
                  <a:moveTo>
                    <a:pt x="f1995" y="f1996"/>
                  </a:moveTo>
                  <a:lnTo>
                    <a:pt x="f1997" y="f1996"/>
                  </a:lnTo>
                  <a:lnTo>
                    <a:pt x="f1998" y="f1999"/>
                  </a:lnTo>
                  <a:lnTo>
                    <a:pt x="f1998" y="f2000"/>
                  </a:lnTo>
                  <a:lnTo>
                    <a:pt x="f1997" y="f1956"/>
                  </a:lnTo>
                  <a:lnTo>
                    <a:pt x="f1995" y="f1956"/>
                  </a:lnTo>
                  <a:lnTo>
                    <a:pt x="f2001" y="f2000"/>
                  </a:lnTo>
                  <a:lnTo>
                    <a:pt x="f2001" y="f1999"/>
                  </a:lnTo>
                  <a:lnTo>
                    <a:pt x="f1995" y="f1996"/>
                  </a:lnTo>
                  <a:close/>
                </a:path>
                <a:path w="6172200" h="1781175">
                  <a:moveTo>
                    <a:pt x="f2002" y="f1996"/>
                  </a:moveTo>
                  <a:lnTo>
                    <a:pt x="f2003" y="f1996"/>
                  </a:lnTo>
                  <a:lnTo>
                    <a:pt x="f580" y="f1999"/>
                  </a:lnTo>
                  <a:lnTo>
                    <a:pt x="f580" y="f2000"/>
                  </a:lnTo>
                  <a:lnTo>
                    <a:pt x="f2003" y="f1956"/>
                  </a:lnTo>
                  <a:lnTo>
                    <a:pt x="f2002" y="f1956"/>
                  </a:lnTo>
                  <a:lnTo>
                    <a:pt x="f246" y="f2000"/>
                  </a:lnTo>
                  <a:lnTo>
                    <a:pt x="f246" y="f1999"/>
                  </a:lnTo>
                  <a:lnTo>
                    <a:pt x="f2002" y="f1996"/>
                  </a:lnTo>
                  <a:close/>
                </a:path>
                <a:path w="6172200" h="1781175">
                  <a:moveTo>
                    <a:pt x="f2004" y="f2005"/>
                  </a:moveTo>
                  <a:lnTo>
                    <a:pt x="f2006" y="f2005"/>
                  </a:lnTo>
                  <a:lnTo>
                    <a:pt x="f2007" y="f2008"/>
                  </a:lnTo>
                  <a:lnTo>
                    <a:pt x="f2007" y="f2009"/>
                  </a:lnTo>
                  <a:lnTo>
                    <a:pt x="f2006" y="f1964"/>
                  </a:lnTo>
                  <a:lnTo>
                    <a:pt x="f2004" y="f1964"/>
                  </a:lnTo>
                  <a:lnTo>
                    <a:pt x="f1416" y="f2009"/>
                  </a:lnTo>
                  <a:lnTo>
                    <a:pt x="f1416" y="f2008"/>
                  </a:lnTo>
                  <a:lnTo>
                    <a:pt x="f2004" y="f2005"/>
                  </a:lnTo>
                  <a:close/>
                </a:path>
                <a:path w="6172200" h="1781175">
                  <a:moveTo>
                    <a:pt x="f2010" y="f2005"/>
                  </a:moveTo>
                  <a:lnTo>
                    <a:pt x="f2011" y="f2005"/>
                  </a:lnTo>
                  <a:lnTo>
                    <a:pt x="f41" y="f2008"/>
                  </a:lnTo>
                  <a:lnTo>
                    <a:pt x="f41" y="f2009"/>
                  </a:lnTo>
                  <a:lnTo>
                    <a:pt x="f2011" y="f1964"/>
                  </a:lnTo>
                  <a:lnTo>
                    <a:pt x="f2010" y="f1964"/>
                  </a:lnTo>
                  <a:lnTo>
                    <a:pt x="f1423" y="f2009"/>
                  </a:lnTo>
                  <a:lnTo>
                    <a:pt x="f1423" y="f2008"/>
                  </a:lnTo>
                  <a:lnTo>
                    <a:pt x="f2010" y="f2005"/>
                  </a:lnTo>
                  <a:close/>
                </a:path>
                <a:path w="6172200" h="1781175">
                  <a:moveTo>
                    <a:pt x="f2012" y="f2005"/>
                  </a:moveTo>
                  <a:lnTo>
                    <a:pt x="f2013" y="f2005"/>
                  </a:lnTo>
                  <a:lnTo>
                    <a:pt x="f1333" y="f2008"/>
                  </a:lnTo>
                  <a:lnTo>
                    <a:pt x="f1333" y="f2009"/>
                  </a:lnTo>
                  <a:lnTo>
                    <a:pt x="f2013" y="f1964"/>
                  </a:lnTo>
                  <a:lnTo>
                    <a:pt x="f2012" y="f1964"/>
                  </a:lnTo>
                  <a:lnTo>
                    <a:pt x="f1158" y="f2009"/>
                  </a:lnTo>
                  <a:lnTo>
                    <a:pt x="f1158" y="f2008"/>
                  </a:lnTo>
                  <a:lnTo>
                    <a:pt x="f2012" y="f2005"/>
                  </a:lnTo>
                  <a:close/>
                </a:path>
                <a:path w="6172200" h="1781175">
                  <a:moveTo>
                    <a:pt x="f2014" y="f2015"/>
                  </a:moveTo>
                  <a:lnTo>
                    <a:pt x="f2016" y="f2015"/>
                  </a:lnTo>
                  <a:lnTo>
                    <a:pt x="f2017" y="f2018"/>
                  </a:lnTo>
                  <a:lnTo>
                    <a:pt x="f2017" y="f1081"/>
                  </a:lnTo>
                  <a:lnTo>
                    <a:pt x="f2016" y="f1967"/>
                  </a:lnTo>
                  <a:lnTo>
                    <a:pt x="f2014" y="f1967"/>
                  </a:lnTo>
                  <a:lnTo>
                    <a:pt x="f2019" y="f1081"/>
                  </a:lnTo>
                  <a:lnTo>
                    <a:pt x="f2019" y="f2018"/>
                  </a:lnTo>
                  <a:lnTo>
                    <a:pt x="f2014" y="f2015"/>
                  </a:lnTo>
                  <a:close/>
                </a:path>
                <a:path w="6172200" h="1781175">
                  <a:moveTo>
                    <a:pt x="f1640" y="f2015"/>
                  </a:moveTo>
                  <a:lnTo>
                    <a:pt x="f1641" y="f2015"/>
                  </a:lnTo>
                  <a:lnTo>
                    <a:pt x="f1642" y="f2018"/>
                  </a:lnTo>
                  <a:lnTo>
                    <a:pt x="f1642" y="f1081"/>
                  </a:lnTo>
                  <a:lnTo>
                    <a:pt x="f1641" y="f1967"/>
                  </a:lnTo>
                  <a:lnTo>
                    <a:pt x="f1640" y="f1967"/>
                  </a:lnTo>
                  <a:lnTo>
                    <a:pt x="f524" y="f1081"/>
                  </a:lnTo>
                  <a:lnTo>
                    <a:pt x="f524" y="f2018"/>
                  </a:lnTo>
                  <a:lnTo>
                    <a:pt x="f1640" y="f2015"/>
                  </a:lnTo>
                  <a:close/>
                </a:path>
                <a:path w="6172200" h="1781175">
                  <a:moveTo>
                    <a:pt x="f2020" y="f2015"/>
                  </a:moveTo>
                  <a:lnTo>
                    <a:pt x="f2021" y="f2015"/>
                  </a:lnTo>
                  <a:lnTo>
                    <a:pt x="f2022" y="f2018"/>
                  </a:lnTo>
                  <a:lnTo>
                    <a:pt x="f2022" y="f1081"/>
                  </a:lnTo>
                  <a:lnTo>
                    <a:pt x="f2021" y="f1967"/>
                  </a:lnTo>
                  <a:lnTo>
                    <a:pt x="f2020" y="f1967"/>
                  </a:lnTo>
                  <a:lnTo>
                    <a:pt x="f1834" y="f1081"/>
                  </a:lnTo>
                  <a:lnTo>
                    <a:pt x="f1834" y="f2018"/>
                  </a:lnTo>
                  <a:lnTo>
                    <a:pt x="f2020" y="f2015"/>
                  </a:lnTo>
                  <a:close/>
                </a:path>
                <a:path w="6172200" h="1781175">
                  <a:moveTo>
                    <a:pt x="f2023" y="f2024"/>
                  </a:moveTo>
                  <a:lnTo>
                    <a:pt x="f2025" y="f2024"/>
                  </a:lnTo>
                  <a:lnTo>
                    <a:pt x="f1529" y="f2026"/>
                  </a:lnTo>
                  <a:lnTo>
                    <a:pt x="f1529" y="f2027"/>
                  </a:lnTo>
                  <a:lnTo>
                    <a:pt x="f2025" y="f1974"/>
                  </a:lnTo>
                  <a:lnTo>
                    <a:pt x="f2023" y="f1974"/>
                  </a:lnTo>
                  <a:lnTo>
                    <a:pt x="f3" y="f2027"/>
                  </a:lnTo>
                  <a:lnTo>
                    <a:pt x="f3" y="f2026"/>
                  </a:lnTo>
                  <a:lnTo>
                    <a:pt x="f2023" y="f2024"/>
                  </a:lnTo>
                  <a:close/>
                </a:path>
                <a:path w="6172200" h="1781175">
                  <a:moveTo>
                    <a:pt x="f1008" y="f2028"/>
                  </a:moveTo>
                  <a:lnTo>
                    <a:pt x="f1009" y="f2028"/>
                  </a:lnTo>
                  <a:lnTo>
                    <a:pt x="f1010" y="f2029"/>
                  </a:lnTo>
                  <a:lnTo>
                    <a:pt x="f1010" y="f2030"/>
                  </a:lnTo>
                  <a:lnTo>
                    <a:pt x="f1009" y="f1982"/>
                  </a:lnTo>
                  <a:lnTo>
                    <a:pt x="f1008" y="f1982"/>
                  </a:lnTo>
                  <a:lnTo>
                    <a:pt x="f1011" y="f2030"/>
                  </a:lnTo>
                  <a:lnTo>
                    <a:pt x="f1011" y="f2029"/>
                  </a:lnTo>
                  <a:lnTo>
                    <a:pt x="f1008" y="f2028"/>
                  </a:lnTo>
                  <a:close/>
                </a:path>
                <a:path w="6172200" h="1781175">
                  <a:moveTo>
                    <a:pt x="f708" y="f2028"/>
                  </a:moveTo>
                  <a:lnTo>
                    <a:pt x="f709" y="f2028"/>
                  </a:lnTo>
                  <a:lnTo>
                    <a:pt x="f511" y="f2029"/>
                  </a:lnTo>
                  <a:lnTo>
                    <a:pt x="f511" y="f2030"/>
                  </a:lnTo>
                  <a:lnTo>
                    <a:pt x="f709" y="f1982"/>
                  </a:lnTo>
                  <a:lnTo>
                    <a:pt x="f708" y="f1982"/>
                  </a:lnTo>
                  <a:lnTo>
                    <a:pt x="f710" y="f2030"/>
                  </a:lnTo>
                  <a:lnTo>
                    <a:pt x="f710" y="f2029"/>
                  </a:lnTo>
                  <a:lnTo>
                    <a:pt x="f708" y="f2028"/>
                  </a:lnTo>
                  <a:close/>
                </a:path>
                <a:path w="6172200" h="1781175">
                  <a:moveTo>
                    <a:pt x="f2031" y="f2028"/>
                  </a:moveTo>
                  <a:lnTo>
                    <a:pt x="f2032" y="f2028"/>
                  </a:lnTo>
                  <a:lnTo>
                    <a:pt x="f2033" y="f2029"/>
                  </a:lnTo>
                  <a:lnTo>
                    <a:pt x="f2033" y="f2030"/>
                  </a:lnTo>
                  <a:lnTo>
                    <a:pt x="f2032" y="f1982"/>
                  </a:lnTo>
                  <a:lnTo>
                    <a:pt x="f2031" y="f1982"/>
                  </a:lnTo>
                  <a:lnTo>
                    <a:pt x="f2034" y="f2030"/>
                  </a:lnTo>
                  <a:lnTo>
                    <a:pt x="f2034" y="f2029"/>
                  </a:lnTo>
                  <a:lnTo>
                    <a:pt x="f2031" y="f2028"/>
                  </a:lnTo>
                  <a:close/>
                </a:path>
                <a:path w="6172200" h="1781175">
                  <a:moveTo>
                    <a:pt x="f1199" y="f2035"/>
                  </a:moveTo>
                  <a:lnTo>
                    <a:pt x="f1201" y="f2035"/>
                  </a:lnTo>
                  <a:lnTo>
                    <a:pt x="f1202" y="f2036"/>
                  </a:lnTo>
                  <a:lnTo>
                    <a:pt x="f1202" y="f2037"/>
                  </a:lnTo>
                  <a:lnTo>
                    <a:pt x="f1201" y="f1996"/>
                  </a:lnTo>
                  <a:lnTo>
                    <a:pt x="f1199" y="f1996"/>
                  </a:lnTo>
                  <a:lnTo>
                    <a:pt x="f1206" y="f2037"/>
                  </a:lnTo>
                  <a:lnTo>
                    <a:pt x="f1206" y="f2036"/>
                  </a:lnTo>
                  <a:lnTo>
                    <a:pt x="f1199" y="f2035"/>
                  </a:lnTo>
                  <a:close/>
                </a:path>
                <a:path w="6172200" h="1781175">
                  <a:moveTo>
                    <a:pt x="f2038" y="f2035"/>
                  </a:moveTo>
                  <a:lnTo>
                    <a:pt x="f2039" y="f2035"/>
                  </a:lnTo>
                  <a:lnTo>
                    <a:pt x="f2040" y="f2036"/>
                  </a:lnTo>
                  <a:lnTo>
                    <a:pt x="f2040" y="f2037"/>
                  </a:lnTo>
                  <a:lnTo>
                    <a:pt x="f2039" y="f1996"/>
                  </a:lnTo>
                  <a:lnTo>
                    <a:pt x="f2038" y="f1996"/>
                  </a:lnTo>
                  <a:lnTo>
                    <a:pt x="f1877" y="f2037"/>
                  </a:lnTo>
                  <a:lnTo>
                    <a:pt x="f1877" y="f2036"/>
                  </a:lnTo>
                  <a:lnTo>
                    <a:pt x="f2038" y="f2035"/>
                  </a:lnTo>
                  <a:close/>
                </a:path>
                <a:path w="6172200" h="1781175">
                  <a:moveTo>
                    <a:pt x="f2041" y="f2035"/>
                  </a:moveTo>
                  <a:lnTo>
                    <a:pt x="f2042" y="f2035"/>
                  </a:lnTo>
                  <a:lnTo>
                    <a:pt x="f2043" y="f2036"/>
                  </a:lnTo>
                  <a:lnTo>
                    <a:pt x="f2043" y="f2037"/>
                  </a:lnTo>
                  <a:lnTo>
                    <a:pt x="f2042" y="f1996"/>
                  </a:lnTo>
                  <a:lnTo>
                    <a:pt x="f2041" y="f1996"/>
                  </a:lnTo>
                  <a:lnTo>
                    <a:pt x="f316" y="f2037"/>
                  </a:lnTo>
                  <a:lnTo>
                    <a:pt x="f316" y="f2036"/>
                  </a:lnTo>
                  <a:lnTo>
                    <a:pt x="f2041" y="f2035"/>
                  </a:lnTo>
                  <a:close/>
                </a:path>
                <a:path w="6172200" h="1781175">
                  <a:moveTo>
                    <a:pt x="f2044" y="f2035"/>
                  </a:moveTo>
                  <a:lnTo>
                    <a:pt x="f2045" y="f2035"/>
                  </a:lnTo>
                  <a:lnTo>
                    <a:pt x="f854" y="f2036"/>
                  </a:lnTo>
                  <a:lnTo>
                    <a:pt x="f854" y="f2037"/>
                  </a:lnTo>
                  <a:lnTo>
                    <a:pt x="f2045" y="f1996"/>
                  </a:lnTo>
                  <a:lnTo>
                    <a:pt x="f2044" y="f1996"/>
                  </a:lnTo>
                  <a:lnTo>
                    <a:pt x="f2046" y="f2037"/>
                  </a:lnTo>
                  <a:lnTo>
                    <a:pt x="f2046" y="f2036"/>
                  </a:lnTo>
                  <a:lnTo>
                    <a:pt x="f2044" y="f2035"/>
                  </a:lnTo>
                  <a:close/>
                </a:path>
                <a:path w="6172200" h="1781175">
                  <a:moveTo>
                    <a:pt x="f318" y="f2035"/>
                  </a:moveTo>
                  <a:lnTo>
                    <a:pt x="f317" y="f2035"/>
                  </a:lnTo>
                  <a:lnTo>
                    <a:pt x="f912" y="f2036"/>
                  </a:lnTo>
                  <a:lnTo>
                    <a:pt x="f912" y="f2037"/>
                  </a:lnTo>
                  <a:lnTo>
                    <a:pt x="f317" y="f1996"/>
                  </a:lnTo>
                  <a:lnTo>
                    <a:pt x="f318" y="f1996"/>
                  </a:lnTo>
                  <a:lnTo>
                    <a:pt x="f2047" y="f2037"/>
                  </a:lnTo>
                  <a:lnTo>
                    <a:pt x="f2047" y="f2036"/>
                  </a:lnTo>
                  <a:lnTo>
                    <a:pt x="f318" y="f2035"/>
                  </a:lnTo>
                  <a:close/>
                </a:path>
                <a:path w="6172200" h="1781175">
                  <a:moveTo>
                    <a:pt x="f2048" y="f2049"/>
                  </a:moveTo>
                  <a:lnTo>
                    <a:pt x="f2050" y="f2049"/>
                  </a:lnTo>
                  <a:lnTo>
                    <a:pt x="f2051" y="f2052"/>
                  </a:lnTo>
                  <a:lnTo>
                    <a:pt x="f2051" y="f2053"/>
                  </a:lnTo>
                  <a:lnTo>
                    <a:pt x="f2050" y="f2005"/>
                  </a:lnTo>
                  <a:lnTo>
                    <a:pt x="f2048" y="f2005"/>
                  </a:lnTo>
                  <a:lnTo>
                    <a:pt x="f2054" y="f2053"/>
                  </a:lnTo>
                  <a:lnTo>
                    <a:pt x="f2054" y="f2052"/>
                  </a:lnTo>
                  <a:lnTo>
                    <a:pt x="f2048" y="f2049"/>
                  </a:lnTo>
                  <a:close/>
                </a:path>
                <a:path w="6172200" h="1781175">
                  <a:moveTo>
                    <a:pt x="f2055" y="f2049"/>
                  </a:moveTo>
                  <a:lnTo>
                    <a:pt x="f2056" y="f2049"/>
                  </a:lnTo>
                  <a:lnTo>
                    <a:pt x="f2057" y="f2052"/>
                  </a:lnTo>
                  <a:lnTo>
                    <a:pt x="f2057" y="f2053"/>
                  </a:lnTo>
                  <a:lnTo>
                    <a:pt x="f2056" y="f2005"/>
                  </a:lnTo>
                  <a:lnTo>
                    <a:pt x="f2055" y="f2005"/>
                  </a:lnTo>
                  <a:lnTo>
                    <a:pt x="f2058" y="f2053"/>
                  </a:lnTo>
                  <a:lnTo>
                    <a:pt x="f2058" y="f2052"/>
                  </a:lnTo>
                  <a:lnTo>
                    <a:pt x="f2055" y="f2049"/>
                  </a:lnTo>
                  <a:close/>
                </a:path>
                <a:path w="6172200" h="1781175">
                  <a:moveTo>
                    <a:pt x="f545" y="f2049"/>
                  </a:moveTo>
                  <a:lnTo>
                    <a:pt x="f546" y="f2049"/>
                  </a:lnTo>
                  <a:lnTo>
                    <a:pt x="f547" y="f2052"/>
                  </a:lnTo>
                  <a:lnTo>
                    <a:pt x="f547" y="f2053"/>
                  </a:lnTo>
                  <a:lnTo>
                    <a:pt x="f546" y="f2005"/>
                  </a:lnTo>
                  <a:lnTo>
                    <a:pt x="f545" y="f2005"/>
                  </a:lnTo>
                  <a:lnTo>
                    <a:pt x="f548" y="f2053"/>
                  </a:lnTo>
                  <a:lnTo>
                    <a:pt x="f548" y="f2052"/>
                  </a:lnTo>
                  <a:lnTo>
                    <a:pt x="f545" y="f2049"/>
                  </a:lnTo>
                  <a:close/>
                </a:path>
                <a:path w="6172200" h="1781175">
                  <a:moveTo>
                    <a:pt x="f2059" y="f2049"/>
                  </a:moveTo>
                  <a:lnTo>
                    <a:pt x="f2060" y="f2049"/>
                  </a:lnTo>
                  <a:lnTo>
                    <a:pt x="f1660" y="f2052"/>
                  </a:lnTo>
                  <a:lnTo>
                    <a:pt x="f1660" y="f2053"/>
                  </a:lnTo>
                  <a:lnTo>
                    <a:pt x="f2060" y="f2005"/>
                  </a:lnTo>
                  <a:lnTo>
                    <a:pt x="f2059" y="f2005"/>
                  </a:lnTo>
                  <a:lnTo>
                    <a:pt x="f1264" y="f2053"/>
                  </a:lnTo>
                  <a:lnTo>
                    <a:pt x="f1264" y="f2052"/>
                  </a:lnTo>
                  <a:lnTo>
                    <a:pt x="f2059" y="f2049"/>
                  </a:lnTo>
                  <a:close/>
                </a:path>
                <a:path w="6172200" h="1781175">
                  <a:moveTo>
                    <a:pt x="f2061" y="f2062"/>
                  </a:moveTo>
                  <a:lnTo>
                    <a:pt x="f2063" y="f2062"/>
                  </a:lnTo>
                  <a:lnTo>
                    <a:pt x="f645" y="f2064"/>
                  </a:lnTo>
                  <a:lnTo>
                    <a:pt x="f645" y="f2065"/>
                  </a:lnTo>
                  <a:lnTo>
                    <a:pt x="f2063" y="f2015"/>
                  </a:lnTo>
                  <a:lnTo>
                    <a:pt x="f2061" y="f2015"/>
                  </a:lnTo>
                  <a:lnTo>
                    <a:pt x="f2066" y="f2065"/>
                  </a:lnTo>
                  <a:lnTo>
                    <a:pt x="f2066" y="f2064"/>
                  </a:lnTo>
                  <a:lnTo>
                    <a:pt x="f2061" y="f2062"/>
                  </a:lnTo>
                  <a:close/>
                </a:path>
                <a:path w="6172200" h="1781175">
                  <a:moveTo>
                    <a:pt x="f195" y="f2062"/>
                  </a:moveTo>
                  <a:lnTo>
                    <a:pt x="f196" y="f2062"/>
                  </a:lnTo>
                  <a:lnTo>
                    <a:pt x="f197" y="f2064"/>
                  </a:lnTo>
                  <a:lnTo>
                    <a:pt x="f197" y="f2065"/>
                  </a:lnTo>
                  <a:lnTo>
                    <a:pt x="f196" y="f2015"/>
                  </a:lnTo>
                  <a:lnTo>
                    <a:pt x="f195" y="f2015"/>
                  </a:lnTo>
                  <a:lnTo>
                    <a:pt x="f198" y="f2065"/>
                  </a:lnTo>
                  <a:lnTo>
                    <a:pt x="f198" y="f2064"/>
                  </a:lnTo>
                  <a:lnTo>
                    <a:pt x="f195" y="f2062"/>
                  </a:lnTo>
                  <a:close/>
                </a:path>
                <a:path w="6172200" h="1781175">
                  <a:moveTo>
                    <a:pt x="f1664" y="f2062"/>
                  </a:moveTo>
                  <a:lnTo>
                    <a:pt x="f1665" y="f2062"/>
                  </a:lnTo>
                  <a:lnTo>
                    <a:pt x="f1666" y="f2064"/>
                  </a:lnTo>
                  <a:lnTo>
                    <a:pt x="f1666" y="f2065"/>
                  </a:lnTo>
                  <a:lnTo>
                    <a:pt x="f1665" y="f2015"/>
                  </a:lnTo>
                  <a:lnTo>
                    <a:pt x="f1664" y="f2015"/>
                  </a:lnTo>
                  <a:lnTo>
                    <a:pt x="f986" y="f2065"/>
                  </a:lnTo>
                  <a:lnTo>
                    <a:pt x="f986" y="f2064"/>
                  </a:lnTo>
                  <a:lnTo>
                    <a:pt x="f1664" y="f2062"/>
                  </a:lnTo>
                  <a:close/>
                </a:path>
                <a:path w="6172200" h="1781175">
                  <a:moveTo>
                    <a:pt x="f2067" y="f2062"/>
                  </a:moveTo>
                  <a:lnTo>
                    <a:pt x="f2068" y="f2062"/>
                  </a:lnTo>
                  <a:lnTo>
                    <a:pt x="f1427" y="f2064"/>
                  </a:lnTo>
                  <a:lnTo>
                    <a:pt x="f1427" y="f2065"/>
                  </a:lnTo>
                  <a:lnTo>
                    <a:pt x="f2068" y="f2015"/>
                  </a:lnTo>
                  <a:lnTo>
                    <a:pt x="f2067" y="f2015"/>
                  </a:lnTo>
                  <a:lnTo>
                    <a:pt x="f965" y="f2065"/>
                  </a:lnTo>
                  <a:lnTo>
                    <a:pt x="f965" y="f2064"/>
                  </a:lnTo>
                  <a:lnTo>
                    <a:pt x="f2067" y="f2062"/>
                  </a:lnTo>
                  <a:close/>
                </a:path>
                <a:path w="6172200" h="1781175">
                  <a:moveTo>
                    <a:pt x="f2069" y="f2062"/>
                  </a:moveTo>
                  <a:lnTo>
                    <a:pt x="f2070" y="f2062"/>
                  </a:lnTo>
                  <a:lnTo>
                    <a:pt x="f2071" y="f2064"/>
                  </a:lnTo>
                  <a:lnTo>
                    <a:pt x="f2071" y="f2065"/>
                  </a:lnTo>
                  <a:lnTo>
                    <a:pt x="f2070" y="f2015"/>
                  </a:lnTo>
                  <a:lnTo>
                    <a:pt x="f2069" y="f2015"/>
                  </a:lnTo>
                  <a:lnTo>
                    <a:pt x="f2072" y="f2065"/>
                  </a:lnTo>
                  <a:lnTo>
                    <a:pt x="f2072" y="f2064"/>
                  </a:lnTo>
                  <a:lnTo>
                    <a:pt x="f2069" y="f2062"/>
                  </a:lnTo>
                  <a:close/>
                </a:path>
                <a:path w="6172200" h="1781175">
                  <a:moveTo>
                    <a:pt x="f2073" y="f2074"/>
                  </a:moveTo>
                  <a:lnTo>
                    <a:pt x="f2075" y="f2074"/>
                  </a:lnTo>
                  <a:lnTo>
                    <a:pt x="f2076" y="f2077"/>
                  </a:lnTo>
                  <a:lnTo>
                    <a:pt x="f2076" y="f2078"/>
                  </a:lnTo>
                  <a:lnTo>
                    <a:pt x="f2075" y="f2024"/>
                  </a:lnTo>
                  <a:lnTo>
                    <a:pt x="f2073" y="f2024"/>
                  </a:lnTo>
                  <a:lnTo>
                    <a:pt x="f2079" y="f2078"/>
                  </a:lnTo>
                  <a:lnTo>
                    <a:pt x="f2079" y="f2077"/>
                  </a:lnTo>
                  <a:lnTo>
                    <a:pt x="f2073" y="f2074"/>
                  </a:lnTo>
                  <a:close/>
                </a:path>
                <a:path w="6172200" h="1781175">
                  <a:moveTo>
                    <a:pt x="f2080" y="f2074"/>
                  </a:moveTo>
                  <a:lnTo>
                    <a:pt x="f2081" y="f2074"/>
                  </a:lnTo>
                  <a:lnTo>
                    <a:pt x="f2082" y="f2077"/>
                  </a:lnTo>
                  <a:lnTo>
                    <a:pt x="f2082" y="f2078"/>
                  </a:lnTo>
                  <a:lnTo>
                    <a:pt x="f2081" y="f2024"/>
                  </a:lnTo>
                  <a:lnTo>
                    <a:pt x="f2080" y="f2024"/>
                  </a:lnTo>
                  <a:lnTo>
                    <a:pt x="f2083" y="f2078"/>
                  </a:lnTo>
                  <a:lnTo>
                    <a:pt x="f2083" y="f2077"/>
                  </a:lnTo>
                  <a:lnTo>
                    <a:pt x="f2080" y="f2074"/>
                  </a:lnTo>
                  <a:close/>
                </a:path>
                <a:path w="6172200" h="1781175">
                  <a:moveTo>
                    <a:pt x="f2084" y="f2074"/>
                  </a:moveTo>
                  <a:lnTo>
                    <a:pt x="f2085" y="f2074"/>
                  </a:lnTo>
                  <a:lnTo>
                    <a:pt x="f2086" y="f2077"/>
                  </a:lnTo>
                  <a:lnTo>
                    <a:pt x="f2086" y="f2078"/>
                  </a:lnTo>
                  <a:lnTo>
                    <a:pt x="f2085" y="f2024"/>
                  </a:lnTo>
                  <a:lnTo>
                    <a:pt x="f2084" y="f2024"/>
                  </a:lnTo>
                  <a:lnTo>
                    <a:pt x="f2087" y="f2078"/>
                  </a:lnTo>
                  <a:lnTo>
                    <a:pt x="f2087" y="f2077"/>
                  </a:lnTo>
                  <a:lnTo>
                    <a:pt x="f2084" y="f2074"/>
                  </a:lnTo>
                  <a:close/>
                </a:path>
                <a:path w="6172200" h="1781175">
                  <a:moveTo>
                    <a:pt x="f739" y="f2074"/>
                  </a:moveTo>
                  <a:lnTo>
                    <a:pt x="f740" y="f2074"/>
                  </a:lnTo>
                  <a:lnTo>
                    <a:pt x="f291" y="f2077"/>
                  </a:lnTo>
                  <a:lnTo>
                    <a:pt x="f291" y="f2078"/>
                  </a:lnTo>
                  <a:lnTo>
                    <a:pt x="f740" y="f2024"/>
                  </a:lnTo>
                  <a:lnTo>
                    <a:pt x="f739" y="f2024"/>
                  </a:lnTo>
                  <a:lnTo>
                    <a:pt x="f741" y="f2078"/>
                  </a:lnTo>
                  <a:lnTo>
                    <a:pt x="f741" y="f2077"/>
                  </a:lnTo>
                  <a:lnTo>
                    <a:pt x="f739" y="f2074"/>
                  </a:lnTo>
                  <a:close/>
                </a:path>
                <a:path w="6172200" h="1781175">
                  <a:moveTo>
                    <a:pt x="f2088" y="f2074"/>
                  </a:moveTo>
                  <a:lnTo>
                    <a:pt x="f2089" y="f2074"/>
                  </a:lnTo>
                  <a:lnTo>
                    <a:pt x="f1619" y="f2077"/>
                  </a:lnTo>
                  <a:lnTo>
                    <a:pt x="f1619" y="f2078"/>
                  </a:lnTo>
                  <a:lnTo>
                    <a:pt x="f2089" y="f2024"/>
                  </a:lnTo>
                  <a:lnTo>
                    <a:pt x="f2088" y="f2024"/>
                  </a:lnTo>
                  <a:lnTo>
                    <a:pt x="f2090" y="f2078"/>
                  </a:lnTo>
                  <a:lnTo>
                    <a:pt x="f2090" y="f2077"/>
                  </a:lnTo>
                  <a:lnTo>
                    <a:pt x="f2088" y="f2074"/>
                  </a:lnTo>
                  <a:close/>
                </a:path>
                <a:path w="6172200" h="1781175">
                  <a:moveTo>
                    <a:pt x="f1671" y="f2091"/>
                  </a:moveTo>
                  <a:lnTo>
                    <a:pt x="f1673" y="f2091"/>
                  </a:lnTo>
                  <a:lnTo>
                    <a:pt x="f1674" y="f2092"/>
                  </a:lnTo>
                  <a:lnTo>
                    <a:pt x="f1674" y="f2093"/>
                  </a:lnTo>
                  <a:lnTo>
                    <a:pt x="f1673" y="f2028"/>
                  </a:lnTo>
                  <a:lnTo>
                    <a:pt x="f1671" y="f2028"/>
                  </a:lnTo>
                  <a:lnTo>
                    <a:pt x="f1677" y="f2093"/>
                  </a:lnTo>
                  <a:lnTo>
                    <a:pt x="f1677" y="f2092"/>
                  </a:lnTo>
                  <a:lnTo>
                    <a:pt x="f1671" y="f2091"/>
                  </a:lnTo>
                  <a:close/>
                </a:path>
                <a:path w="6172200" h="1781175">
                  <a:moveTo>
                    <a:pt x="f2094" y="f2091"/>
                  </a:moveTo>
                  <a:lnTo>
                    <a:pt x="f2095" y="f2091"/>
                  </a:lnTo>
                  <a:lnTo>
                    <a:pt x="f352" y="f2092"/>
                  </a:lnTo>
                  <a:lnTo>
                    <a:pt x="f352" y="f2093"/>
                  </a:lnTo>
                  <a:lnTo>
                    <a:pt x="f2095" y="f2028"/>
                  </a:lnTo>
                  <a:lnTo>
                    <a:pt x="f2094" y="f2028"/>
                  </a:lnTo>
                  <a:lnTo>
                    <a:pt x="f2096" y="f2093"/>
                  </a:lnTo>
                  <a:lnTo>
                    <a:pt x="f2096" y="f2092"/>
                  </a:lnTo>
                  <a:lnTo>
                    <a:pt x="f2094" y="f2091"/>
                  </a:lnTo>
                  <a:close/>
                </a:path>
                <a:path w="6172200" h="1781175">
                  <a:moveTo>
                    <a:pt x="f12" y="f2097"/>
                  </a:moveTo>
                  <a:lnTo>
                    <a:pt x="f14" y="f2097"/>
                  </a:lnTo>
                  <a:lnTo>
                    <a:pt x="f15" y="f2098"/>
                  </a:lnTo>
                  <a:lnTo>
                    <a:pt x="f15" y="f2099"/>
                  </a:lnTo>
                  <a:lnTo>
                    <a:pt x="f14" y="f2035"/>
                  </a:lnTo>
                  <a:lnTo>
                    <a:pt x="f12" y="f2035"/>
                  </a:lnTo>
                  <a:lnTo>
                    <a:pt x="f19" y="f2099"/>
                  </a:lnTo>
                  <a:lnTo>
                    <a:pt x="f19" y="f2098"/>
                  </a:lnTo>
                  <a:lnTo>
                    <a:pt x="f12" y="f2097"/>
                  </a:lnTo>
                  <a:close/>
                </a:path>
                <a:path w="6172200" h="1781175">
                  <a:moveTo>
                    <a:pt x="f143" y="f2097"/>
                  </a:moveTo>
                  <a:lnTo>
                    <a:pt x="f145" y="f2097"/>
                  </a:lnTo>
                  <a:lnTo>
                    <a:pt x="f146" y="f2098"/>
                  </a:lnTo>
                  <a:lnTo>
                    <a:pt x="f146" y="f2099"/>
                  </a:lnTo>
                  <a:lnTo>
                    <a:pt x="f145" y="f2035"/>
                  </a:lnTo>
                  <a:lnTo>
                    <a:pt x="f143" y="f2035"/>
                  </a:lnTo>
                  <a:lnTo>
                    <a:pt x="f149" y="f2099"/>
                  </a:lnTo>
                  <a:lnTo>
                    <a:pt x="f149" y="f2098"/>
                  </a:lnTo>
                  <a:lnTo>
                    <a:pt x="f143" y="f2097"/>
                  </a:lnTo>
                  <a:close/>
                </a:path>
                <a:path w="6172200" h="1781175">
                  <a:moveTo>
                    <a:pt x="f2100" y="f2101"/>
                  </a:moveTo>
                  <a:lnTo>
                    <a:pt x="f2102" y="f2101"/>
                  </a:lnTo>
                  <a:lnTo>
                    <a:pt x="f689" y="f2103"/>
                  </a:lnTo>
                  <a:lnTo>
                    <a:pt x="f689" y="f2104"/>
                  </a:lnTo>
                  <a:lnTo>
                    <a:pt x="f2102" y="f2062"/>
                  </a:lnTo>
                  <a:lnTo>
                    <a:pt x="f2100" y="f2062"/>
                  </a:lnTo>
                  <a:lnTo>
                    <a:pt x="f2105" y="f2104"/>
                  </a:lnTo>
                  <a:lnTo>
                    <a:pt x="f2105" y="f2103"/>
                  </a:lnTo>
                  <a:lnTo>
                    <a:pt x="f2100" y="f2101"/>
                  </a:lnTo>
                  <a:close/>
                </a:path>
                <a:path w="6172200" h="1781175">
                  <a:moveTo>
                    <a:pt x="f646" y="f2101"/>
                  </a:moveTo>
                  <a:lnTo>
                    <a:pt x="f647" y="f2101"/>
                  </a:lnTo>
                  <a:lnTo>
                    <a:pt x="f648" y="f2103"/>
                  </a:lnTo>
                  <a:lnTo>
                    <a:pt x="f648" y="f2104"/>
                  </a:lnTo>
                  <a:lnTo>
                    <a:pt x="f647" y="f2062"/>
                  </a:lnTo>
                  <a:lnTo>
                    <a:pt x="f646" y="f2062"/>
                  </a:lnTo>
                  <a:lnTo>
                    <a:pt x="f649" y="f2104"/>
                  </a:lnTo>
                  <a:lnTo>
                    <a:pt x="f649" y="f2103"/>
                  </a:lnTo>
                  <a:lnTo>
                    <a:pt x="f646" y="f2101"/>
                  </a:lnTo>
                  <a:close/>
                </a:path>
                <a:path w="6172200" h="1781175">
                  <a:moveTo>
                    <a:pt x="f2106" y="f2107"/>
                  </a:moveTo>
                  <a:lnTo>
                    <a:pt x="f2108" y="f2107"/>
                  </a:lnTo>
                  <a:lnTo>
                    <a:pt x="f2109" y="f2110"/>
                  </a:lnTo>
                  <a:lnTo>
                    <a:pt x="f2109" y="f2111"/>
                  </a:lnTo>
                  <a:lnTo>
                    <a:pt x="f2108" y="f2074"/>
                  </a:lnTo>
                  <a:lnTo>
                    <a:pt x="f2106" y="f2074"/>
                  </a:lnTo>
                  <a:lnTo>
                    <a:pt x="f2112" y="f2111"/>
                  </a:lnTo>
                  <a:lnTo>
                    <a:pt x="f2112" y="f2110"/>
                  </a:lnTo>
                  <a:lnTo>
                    <a:pt x="f2106" y="f2107"/>
                  </a:lnTo>
                  <a:close/>
                </a:path>
                <a:path w="6172200" h="1781175">
                  <a:moveTo>
                    <a:pt x="f2113" y="f2107"/>
                  </a:moveTo>
                  <a:lnTo>
                    <a:pt x="f2114" y="f2107"/>
                  </a:lnTo>
                  <a:lnTo>
                    <a:pt x="f2115" y="f2110"/>
                  </a:lnTo>
                  <a:lnTo>
                    <a:pt x="f2115" y="f2111"/>
                  </a:lnTo>
                  <a:lnTo>
                    <a:pt x="f2114" y="f2074"/>
                  </a:lnTo>
                  <a:lnTo>
                    <a:pt x="f2113" y="f2074"/>
                  </a:lnTo>
                  <a:lnTo>
                    <a:pt x="f2116" y="f2111"/>
                  </a:lnTo>
                  <a:lnTo>
                    <a:pt x="f2116" y="f2110"/>
                  </a:lnTo>
                  <a:lnTo>
                    <a:pt x="f2113" y="f2107"/>
                  </a:lnTo>
                  <a:close/>
                </a:path>
                <a:path w="6172200" h="1781175">
                  <a:moveTo>
                    <a:pt x="f2117" y="f2107"/>
                  </a:moveTo>
                  <a:lnTo>
                    <a:pt x="f2118" y="f2107"/>
                  </a:lnTo>
                  <a:lnTo>
                    <a:pt x="f707" y="f2110"/>
                  </a:lnTo>
                  <a:lnTo>
                    <a:pt x="f707" y="f2111"/>
                  </a:lnTo>
                  <a:lnTo>
                    <a:pt x="f2118" y="f2074"/>
                  </a:lnTo>
                  <a:lnTo>
                    <a:pt x="f2117" y="f2074"/>
                  </a:lnTo>
                  <a:lnTo>
                    <a:pt x="f2119" y="f2111"/>
                  </a:lnTo>
                  <a:lnTo>
                    <a:pt x="f2119" y="f2110"/>
                  </a:lnTo>
                  <a:lnTo>
                    <a:pt x="f2117" y="f2107"/>
                  </a:lnTo>
                  <a:close/>
                </a:path>
                <a:path w="6172200" h="1781175">
                  <a:moveTo>
                    <a:pt x="f2120" y="f2107"/>
                  </a:moveTo>
                  <a:lnTo>
                    <a:pt x="f2121" y="f2107"/>
                  </a:lnTo>
                  <a:lnTo>
                    <a:pt x="f2122" y="f2110"/>
                  </a:lnTo>
                  <a:lnTo>
                    <a:pt x="f2122" y="f2111"/>
                  </a:lnTo>
                  <a:lnTo>
                    <a:pt x="f2121" y="f2074"/>
                  </a:lnTo>
                  <a:lnTo>
                    <a:pt x="f2120" y="f2074"/>
                  </a:lnTo>
                  <a:lnTo>
                    <a:pt x="f1280" y="f2111"/>
                  </a:lnTo>
                  <a:lnTo>
                    <a:pt x="f1280" y="f2110"/>
                  </a:lnTo>
                  <a:lnTo>
                    <a:pt x="f2120" y="f2107"/>
                  </a:lnTo>
                  <a:close/>
                </a:path>
                <a:path w="6172200" h="1781175">
                  <a:moveTo>
                    <a:pt x="f1643" y="f2123"/>
                  </a:moveTo>
                  <a:lnTo>
                    <a:pt x="f1645" y="f2123"/>
                  </a:lnTo>
                  <a:lnTo>
                    <a:pt x="f1646" y="f2124"/>
                  </a:lnTo>
                  <a:lnTo>
                    <a:pt x="f1646" y="f2125"/>
                  </a:lnTo>
                  <a:lnTo>
                    <a:pt x="f1645" y="f2091"/>
                  </a:lnTo>
                  <a:lnTo>
                    <a:pt x="f1643" y="f2091"/>
                  </a:lnTo>
                  <a:lnTo>
                    <a:pt x="f1649" y="f2125"/>
                  </a:lnTo>
                  <a:lnTo>
                    <a:pt x="f1649" y="f2124"/>
                  </a:lnTo>
                  <a:lnTo>
                    <a:pt x="f1643" y="f2123"/>
                  </a:lnTo>
                  <a:close/>
                </a:path>
                <a:path w="6172200" h="1781175">
                  <a:moveTo>
                    <a:pt x="f2126" y="f2123"/>
                  </a:moveTo>
                  <a:lnTo>
                    <a:pt x="f2127" y="f2123"/>
                  </a:lnTo>
                  <a:lnTo>
                    <a:pt x="f2128" y="f2124"/>
                  </a:lnTo>
                  <a:lnTo>
                    <a:pt x="f2128" y="f2125"/>
                  </a:lnTo>
                  <a:lnTo>
                    <a:pt x="f2127" y="f2091"/>
                  </a:lnTo>
                  <a:lnTo>
                    <a:pt x="f2126" y="f2091"/>
                  </a:lnTo>
                  <a:lnTo>
                    <a:pt x="f2129" y="f2125"/>
                  </a:lnTo>
                  <a:lnTo>
                    <a:pt x="f2129" y="f2124"/>
                  </a:lnTo>
                  <a:lnTo>
                    <a:pt x="f2126" y="f2123"/>
                  </a:lnTo>
                  <a:close/>
                </a:path>
                <a:path w="6172200" h="1781175">
                  <a:moveTo>
                    <a:pt x="f2130" y="f2123"/>
                  </a:moveTo>
                  <a:lnTo>
                    <a:pt x="f2131" y="f2123"/>
                  </a:lnTo>
                  <a:lnTo>
                    <a:pt x="f2132" y="f2124"/>
                  </a:lnTo>
                  <a:lnTo>
                    <a:pt x="f2132" y="f2125"/>
                  </a:lnTo>
                  <a:lnTo>
                    <a:pt x="f2131" y="f2091"/>
                  </a:lnTo>
                  <a:lnTo>
                    <a:pt x="f2130" y="f2091"/>
                  </a:lnTo>
                  <a:lnTo>
                    <a:pt x="f2133" y="f2125"/>
                  </a:lnTo>
                  <a:lnTo>
                    <a:pt x="f2133" y="f2124"/>
                  </a:lnTo>
                  <a:lnTo>
                    <a:pt x="f2130" y="f2123"/>
                  </a:lnTo>
                  <a:close/>
                </a:path>
                <a:path w="6172200" h="1781175">
                  <a:moveTo>
                    <a:pt x="f2134" y="f2123"/>
                  </a:moveTo>
                  <a:lnTo>
                    <a:pt x="f2135" y="f2123"/>
                  </a:lnTo>
                  <a:lnTo>
                    <a:pt x="f1963" y="f2124"/>
                  </a:lnTo>
                  <a:lnTo>
                    <a:pt x="f1963" y="f2125"/>
                  </a:lnTo>
                  <a:lnTo>
                    <a:pt x="f2135" y="f2091"/>
                  </a:lnTo>
                  <a:lnTo>
                    <a:pt x="f2134" y="f2091"/>
                  </a:lnTo>
                  <a:lnTo>
                    <a:pt x="f2136" y="f2125"/>
                  </a:lnTo>
                  <a:lnTo>
                    <a:pt x="f2136" y="f2124"/>
                  </a:lnTo>
                  <a:lnTo>
                    <a:pt x="f2134" y="f2123"/>
                  </a:lnTo>
                  <a:close/>
                </a:path>
                <a:path w="6172200" h="1781175">
                  <a:moveTo>
                    <a:pt x="f2137" y="f2123"/>
                  </a:moveTo>
                  <a:lnTo>
                    <a:pt x="f2138" y="f2123"/>
                  </a:lnTo>
                  <a:lnTo>
                    <a:pt x="f2139" y="f2124"/>
                  </a:lnTo>
                  <a:lnTo>
                    <a:pt x="f2139" y="f2125"/>
                  </a:lnTo>
                  <a:lnTo>
                    <a:pt x="f2138" y="f2091"/>
                  </a:lnTo>
                  <a:lnTo>
                    <a:pt x="f2137" y="f2091"/>
                  </a:lnTo>
                  <a:lnTo>
                    <a:pt x="f2140" y="f2125"/>
                  </a:lnTo>
                  <a:lnTo>
                    <a:pt x="f2140" y="f2124"/>
                  </a:lnTo>
                  <a:lnTo>
                    <a:pt x="f2137" y="f2123"/>
                  </a:lnTo>
                  <a:close/>
                </a:path>
                <a:path w="6172200" h="1781175">
                  <a:moveTo>
                    <a:pt x="f2141" y="f2123"/>
                  </a:moveTo>
                  <a:lnTo>
                    <a:pt x="f2000" y="f2123"/>
                  </a:lnTo>
                  <a:lnTo>
                    <a:pt x="f2142" y="f2124"/>
                  </a:lnTo>
                  <a:lnTo>
                    <a:pt x="f2142" y="f2125"/>
                  </a:lnTo>
                  <a:lnTo>
                    <a:pt x="f2000" y="f2091"/>
                  </a:lnTo>
                  <a:lnTo>
                    <a:pt x="f2141" y="f2091"/>
                  </a:lnTo>
                  <a:lnTo>
                    <a:pt x="f1294" y="f2125"/>
                  </a:lnTo>
                  <a:lnTo>
                    <a:pt x="f1294" y="f2124"/>
                  </a:lnTo>
                  <a:lnTo>
                    <a:pt x="f2141" y="f2123"/>
                  </a:lnTo>
                  <a:close/>
                </a:path>
                <a:path w="6172200" h="1781175">
                  <a:moveTo>
                    <a:pt x="f2143" y="f2144"/>
                  </a:moveTo>
                  <a:lnTo>
                    <a:pt x="f2145" y="f2144"/>
                  </a:lnTo>
                  <a:lnTo>
                    <a:pt x="f544" y="f2146"/>
                  </a:lnTo>
                  <a:lnTo>
                    <a:pt x="f544" y="f2147"/>
                  </a:lnTo>
                  <a:lnTo>
                    <a:pt x="f2145" y="f2148"/>
                  </a:lnTo>
                  <a:lnTo>
                    <a:pt x="f2143" y="f2148"/>
                  </a:lnTo>
                  <a:lnTo>
                    <a:pt x="f1826" y="f2147"/>
                  </a:lnTo>
                  <a:lnTo>
                    <a:pt x="f1826" y="f2146"/>
                  </a:lnTo>
                  <a:lnTo>
                    <a:pt x="f2143" y="f2144"/>
                  </a:lnTo>
                  <a:close/>
                </a:path>
                <a:path w="6172200" h="1781175">
                  <a:moveTo>
                    <a:pt x="f269" y="f2144"/>
                  </a:moveTo>
                  <a:lnTo>
                    <a:pt x="f270" y="f2144"/>
                  </a:lnTo>
                  <a:lnTo>
                    <a:pt x="f271" y="f2146"/>
                  </a:lnTo>
                  <a:lnTo>
                    <a:pt x="f271" y="f2147"/>
                  </a:lnTo>
                  <a:lnTo>
                    <a:pt x="f270" y="f2148"/>
                  </a:lnTo>
                  <a:lnTo>
                    <a:pt x="f269" y="f2148"/>
                  </a:lnTo>
                  <a:lnTo>
                    <a:pt x="f272" y="f2147"/>
                  </a:lnTo>
                  <a:lnTo>
                    <a:pt x="f272" y="f2146"/>
                  </a:lnTo>
                  <a:lnTo>
                    <a:pt x="f269" y="f2144"/>
                  </a:lnTo>
                  <a:close/>
                </a:path>
                <a:path w="6172200" h="1781175">
                  <a:moveTo>
                    <a:pt x="f2149" y="f2144"/>
                  </a:moveTo>
                  <a:lnTo>
                    <a:pt x="f2150" y="f2144"/>
                  </a:lnTo>
                  <a:lnTo>
                    <a:pt x="f2151" y="f2146"/>
                  </a:lnTo>
                  <a:lnTo>
                    <a:pt x="f2151" y="f2147"/>
                  </a:lnTo>
                  <a:lnTo>
                    <a:pt x="f2150" y="f2148"/>
                  </a:lnTo>
                  <a:lnTo>
                    <a:pt x="f2149" y="f2148"/>
                  </a:lnTo>
                  <a:lnTo>
                    <a:pt x="f1245" y="f2147"/>
                  </a:lnTo>
                  <a:lnTo>
                    <a:pt x="f1245" y="f2146"/>
                  </a:lnTo>
                  <a:lnTo>
                    <a:pt x="f2149" y="f2144"/>
                  </a:lnTo>
                  <a:close/>
                </a:path>
                <a:path w="6172200" h="1781175">
                  <a:moveTo>
                    <a:pt x="f2152" y="f2153"/>
                  </a:moveTo>
                  <a:lnTo>
                    <a:pt x="f2154" y="f2153"/>
                  </a:lnTo>
                  <a:lnTo>
                    <a:pt x="f2155" y="f2156"/>
                  </a:lnTo>
                  <a:lnTo>
                    <a:pt x="f2155" y="f2157"/>
                  </a:lnTo>
                  <a:lnTo>
                    <a:pt x="f2154" y="f2158"/>
                  </a:lnTo>
                  <a:lnTo>
                    <a:pt x="f2152" y="f2158"/>
                  </a:lnTo>
                  <a:lnTo>
                    <a:pt x="f1842" y="f2157"/>
                  </a:lnTo>
                  <a:lnTo>
                    <a:pt x="f1842" y="f2156"/>
                  </a:lnTo>
                  <a:lnTo>
                    <a:pt x="f2152" y="f2153"/>
                  </a:lnTo>
                  <a:close/>
                </a:path>
                <a:path w="6172200" h="1781175">
                  <a:moveTo>
                    <a:pt x="f1547" y="f2153"/>
                  </a:moveTo>
                  <a:lnTo>
                    <a:pt x="f1549" y="f2153"/>
                  </a:lnTo>
                  <a:lnTo>
                    <a:pt x="f1550" y="f2156"/>
                  </a:lnTo>
                  <a:lnTo>
                    <a:pt x="f1550" y="f2157"/>
                  </a:lnTo>
                  <a:lnTo>
                    <a:pt x="f1549" y="f2158"/>
                  </a:lnTo>
                  <a:lnTo>
                    <a:pt x="f1547" y="f2158"/>
                  </a:lnTo>
                  <a:lnTo>
                    <a:pt x="f1553" y="f2157"/>
                  </a:lnTo>
                  <a:lnTo>
                    <a:pt x="f1553" y="f2156"/>
                  </a:lnTo>
                  <a:lnTo>
                    <a:pt x="f1547" y="f2153"/>
                  </a:lnTo>
                  <a:close/>
                </a:path>
                <a:path w="6172200" h="1781175">
                  <a:moveTo>
                    <a:pt x="f2159" y="f2153"/>
                  </a:moveTo>
                  <a:lnTo>
                    <a:pt x="f2160" y="f2153"/>
                  </a:lnTo>
                  <a:lnTo>
                    <a:pt x="f2161" y="f2156"/>
                  </a:lnTo>
                  <a:lnTo>
                    <a:pt x="f2161" y="f2157"/>
                  </a:lnTo>
                  <a:lnTo>
                    <a:pt x="f2160" y="f2158"/>
                  </a:lnTo>
                  <a:lnTo>
                    <a:pt x="f2159" y="f2158"/>
                  </a:lnTo>
                  <a:lnTo>
                    <a:pt x="f2162" y="f2157"/>
                  </a:lnTo>
                  <a:lnTo>
                    <a:pt x="f2162" y="f2156"/>
                  </a:lnTo>
                  <a:lnTo>
                    <a:pt x="f2159" y="f2153"/>
                  </a:lnTo>
                  <a:close/>
                </a:path>
                <a:path w="6172200" h="1781175">
                  <a:moveTo>
                    <a:pt x="f2023" y="f2163"/>
                  </a:moveTo>
                  <a:lnTo>
                    <a:pt x="f2025" y="f2163"/>
                  </a:lnTo>
                  <a:lnTo>
                    <a:pt x="f1529" y="f2164"/>
                  </a:lnTo>
                  <a:lnTo>
                    <a:pt x="f1529" y="f2165"/>
                  </a:lnTo>
                  <a:lnTo>
                    <a:pt x="f2025" y="f2101"/>
                  </a:lnTo>
                  <a:lnTo>
                    <a:pt x="f2023" y="f2101"/>
                  </a:lnTo>
                  <a:lnTo>
                    <a:pt x="f3" y="f2165"/>
                  </a:lnTo>
                  <a:lnTo>
                    <a:pt x="f3" y="f2164"/>
                  </a:lnTo>
                  <a:lnTo>
                    <a:pt x="f2023" y="f2163"/>
                  </a:lnTo>
                  <a:close/>
                </a:path>
                <a:path w="6172200" h="1781175">
                  <a:moveTo>
                    <a:pt x="f2166" y="f2163"/>
                  </a:moveTo>
                  <a:lnTo>
                    <a:pt x="f2167" y="f2163"/>
                  </a:lnTo>
                  <a:lnTo>
                    <a:pt x="f1813" y="f2164"/>
                  </a:lnTo>
                  <a:lnTo>
                    <a:pt x="f1813" y="f2165"/>
                  </a:lnTo>
                  <a:lnTo>
                    <a:pt x="f2167" y="f2101"/>
                  </a:lnTo>
                  <a:lnTo>
                    <a:pt x="f2166" y="f2101"/>
                  </a:lnTo>
                  <a:lnTo>
                    <a:pt x="f2168" y="f2165"/>
                  </a:lnTo>
                  <a:lnTo>
                    <a:pt x="f2168" y="f2164"/>
                  </a:lnTo>
                  <a:lnTo>
                    <a:pt x="f2166" y="f2163"/>
                  </a:lnTo>
                  <a:close/>
                </a:path>
                <a:path w="6172200" h="1781175">
                  <a:moveTo>
                    <a:pt x="f2169" y="f2163"/>
                  </a:moveTo>
                  <a:lnTo>
                    <a:pt x="f2170" y="f2163"/>
                  </a:lnTo>
                  <a:lnTo>
                    <a:pt x="f2171" y="f2164"/>
                  </a:lnTo>
                  <a:lnTo>
                    <a:pt x="f2171" y="f2165"/>
                  </a:lnTo>
                  <a:lnTo>
                    <a:pt x="f2170" y="f2101"/>
                  </a:lnTo>
                  <a:lnTo>
                    <a:pt x="f2169" y="f2101"/>
                  </a:lnTo>
                  <a:lnTo>
                    <a:pt x="f2172" y="f2165"/>
                  </a:lnTo>
                  <a:lnTo>
                    <a:pt x="f2172" y="f2164"/>
                  </a:lnTo>
                  <a:lnTo>
                    <a:pt x="f2169" y="f2163"/>
                  </a:lnTo>
                  <a:close/>
                </a:path>
                <a:path w="6172200" h="1781175">
                  <a:moveTo>
                    <a:pt x="f2173" y="f2163"/>
                  </a:moveTo>
                  <a:lnTo>
                    <a:pt x="f2174" y="f2163"/>
                  </a:lnTo>
                  <a:lnTo>
                    <a:pt x="f2175" y="f2164"/>
                  </a:lnTo>
                  <a:lnTo>
                    <a:pt x="f2175" y="f2165"/>
                  </a:lnTo>
                  <a:lnTo>
                    <a:pt x="f2174" y="f2101"/>
                  </a:lnTo>
                  <a:lnTo>
                    <a:pt x="f2173" y="f2101"/>
                  </a:lnTo>
                  <a:lnTo>
                    <a:pt x="f2176" y="f2165"/>
                  </a:lnTo>
                  <a:lnTo>
                    <a:pt x="f2176" y="f2164"/>
                  </a:lnTo>
                  <a:lnTo>
                    <a:pt x="f2173" y="f2163"/>
                  </a:lnTo>
                  <a:close/>
                </a:path>
                <a:path w="6172200" h="1781175">
                  <a:moveTo>
                    <a:pt x="f2177" y="f2163"/>
                  </a:moveTo>
                  <a:lnTo>
                    <a:pt x="f2178" y="f2163"/>
                  </a:lnTo>
                  <a:lnTo>
                    <a:pt x="f1460" y="f2164"/>
                  </a:lnTo>
                  <a:lnTo>
                    <a:pt x="f1460" y="f2165"/>
                  </a:lnTo>
                  <a:lnTo>
                    <a:pt x="f2178" y="f2101"/>
                  </a:lnTo>
                  <a:lnTo>
                    <a:pt x="f2177" y="f2101"/>
                  </a:lnTo>
                  <a:lnTo>
                    <a:pt x="f2179" y="f2165"/>
                  </a:lnTo>
                  <a:lnTo>
                    <a:pt x="f2179" y="f2164"/>
                  </a:lnTo>
                  <a:lnTo>
                    <a:pt x="f2177" y="f2163"/>
                  </a:lnTo>
                  <a:close/>
                </a:path>
                <a:path w="6172200" h="1781175">
                  <a:moveTo>
                    <a:pt x="f1309" y="f2163"/>
                  </a:moveTo>
                  <a:lnTo>
                    <a:pt x="f1310" y="f2163"/>
                  </a:lnTo>
                  <a:lnTo>
                    <a:pt x="f1311" y="f2164"/>
                  </a:lnTo>
                  <a:lnTo>
                    <a:pt x="f1311" y="f2165"/>
                  </a:lnTo>
                  <a:lnTo>
                    <a:pt x="f1310" y="f2101"/>
                  </a:lnTo>
                  <a:lnTo>
                    <a:pt x="f1309" y="f2101"/>
                  </a:lnTo>
                  <a:lnTo>
                    <a:pt x="f1312" y="f2165"/>
                  </a:lnTo>
                  <a:lnTo>
                    <a:pt x="f1312" y="f2164"/>
                  </a:lnTo>
                  <a:lnTo>
                    <a:pt x="f1309" y="f2163"/>
                  </a:lnTo>
                  <a:close/>
                </a:path>
                <a:path w="6172200" h="1781175">
                  <a:moveTo>
                    <a:pt x="f2180" y="f2163"/>
                  </a:moveTo>
                  <a:lnTo>
                    <a:pt x="f2181" y="f2163"/>
                  </a:lnTo>
                  <a:lnTo>
                    <a:pt x="f2182" y="f2164"/>
                  </a:lnTo>
                  <a:lnTo>
                    <a:pt x="f2182" y="f2165"/>
                  </a:lnTo>
                  <a:lnTo>
                    <a:pt x="f2181" y="f2101"/>
                  </a:lnTo>
                  <a:lnTo>
                    <a:pt x="f2180" y="f2101"/>
                  </a:lnTo>
                  <a:lnTo>
                    <a:pt x="f2183" y="f2165"/>
                  </a:lnTo>
                  <a:lnTo>
                    <a:pt x="f2183" y="f2164"/>
                  </a:lnTo>
                  <a:lnTo>
                    <a:pt x="f2180" y="f2163"/>
                  </a:lnTo>
                  <a:close/>
                </a:path>
                <a:path w="6172200" h="1781175">
                  <a:moveTo>
                    <a:pt x="f2184" y="f2185"/>
                  </a:moveTo>
                  <a:lnTo>
                    <a:pt x="f2186" y="f2185"/>
                  </a:lnTo>
                  <a:lnTo>
                    <a:pt x="f2187" y="f2188"/>
                  </a:lnTo>
                  <a:lnTo>
                    <a:pt x="f2187" y="f2189"/>
                  </a:lnTo>
                  <a:lnTo>
                    <a:pt x="f2186" y="f2144"/>
                  </a:lnTo>
                  <a:lnTo>
                    <a:pt x="f2184" y="f2144"/>
                  </a:lnTo>
                  <a:lnTo>
                    <a:pt x="f2190" y="f2189"/>
                  </a:lnTo>
                  <a:lnTo>
                    <a:pt x="f2190" y="f2188"/>
                  </a:lnTo>
                  <a:lnTo>
                    <a:pt x="f2184" y="f2185"/>
                  </a:lnTo>
                  <a:close/>
                </a:path>
                <a:path w="6172200" h="1781175">
                  <a:moveTo>
                    <a:pt x="f2191" y="f2185"/>
                  </a:moveTo>
                  <a:lnTo>
                    <a:pt x="f2192" y="f2185"/>
                  </a:lnTo>
                  <a:lnTo>
                    <a:pt x="f2193" y="f2188"/>
                  </a:lnTo>
                  <a:lnTo>
                    <a:pt x="f2193" y="f2189"/>
                  </a:lnTo>
                  <a:lnTo>
                    <a:pt x="f2192" y="f2144"/>
                  </a:lnTo>
                  <a:lnTo>
                    <a:pt x="f2191" y="f2144"/>
                  </a:lnTo>
                  <a:lnTo>
                    <a:pt x="f623" y="f2189"/>
                  </a:lnTo>
                  <a:lnTo>
                    <a:pt x="f623" y="f2188"/>
                  </a:lnTo>
                  <a:lnTo>
                    <a:pt x="f2191" y="f2185"/>
                  </a:lnTo>
                  <a:close/>
                </a:path>
                <a:path w="6172200" h="1781175">
                  <a:moveTo>
                    <a:pt x="f2194" y="f2185"/>
                  </a:moveTo>
                  <a:lnTo>
                    <a:pt x="f2195" y="f2185"/>
                  </a:lnTo>
                  <a:lnTo>
                    <a:pt x="f2" y="f2188"/>
                  </a:lnTo>
                  <a:lnTo>
                    <a:pt x="f2" y="f2189"/>
                  </a:lnTo>
                  <a:lnTo>
                    <a:pt x="f2195" y="f2144"/>
                  </a:lnTo>
                  <a:lnTo>
                    <a:pt x="f2194" y="f2144"/>
                  </a:lnTo>
                  <a:lnTo>
                    <a:pt x="f2196" y="f2189"/>
                  </a:lnTo>
                  <a:lnTo>
                    <a:pt x="f2196" y="f2188"/>
                  </a:lnTo>
                  <a:lnTo>
                    <a:pt x="f2194" y="f2185"/>
                  </a:lnTo>
                  <a:close/>
                </a:path>
                <a:path w="6172200" h="1781175">
                  <a:moveTo>
                    <a:pt x="f602" y="f2197"/>
                  </a:moveTo>
                  <a:lnTo>
                    <a:pt x="f604" y="f2197"/>
                  </a:lnTo>
                  <a:lnTo>
                    <a:pt x="f605" y="f2198"/>
                  </a:lnTo>
                  <a:lnTo>
                    <a:pt x="f605" y="f2199"/>
                  </a:lnTo>
                  <a:lnTo>
                    <a:pt x="f604" y="f2200"/>
                  </a:lnTo>
                  <a:lnTo>
                    <a:pt x="f602" y="f2200"/>
                  </a:lnTo>
                  <a:lnTo>
                    <a:pt x="f608" y="f2199"/>
                  </a:lnTo>
                  <a:lnTo>
                    <a:pt x="f608" y="f2198"/>
                  </a:lnTo>
                  <a:lnTo>
                    <a:pt x="f602" y="f2197"/>
                  </a:lnTo>
                  <a:close/>
                </a:path>
                <a:path w="6172200" h="1781175">
                  <a:moveTo>
                    <a:pt x="f2201" y="f2197"/>
                  </a:moveTo>
                  <a:lnTo>
                    <a:pt x="f2202" y="f2197"/>
                  </a:lnTo>
                  <a:lnTo>
                    <a:pt x="f2203" y="f2198"/>
                  </a:lnTo>
                  <a:lnTo>
                    <a:pt x="f2203" y="f2199"/>
                  </a:lnTo>
                  <a:lnTo>
                    <a:pt x="f2202" y="f2200"/>
                  </a:lnTo>
                  <a:lnTo>
                    <a:pt x="f2201" y="f2200"/>
                  </a:lnTo>
                  <a:lnTo>
                    <a:pt x="f2204" y="f2199"/>
                  </a:lnTo>
                  <a:lnTo>
                    <a:pt x="f2204" y="f2198"/>
                  </a:lnTo>
                  <a:lnTo>
                    <a:pt x="f2201" y="f2197"/>
                  </a:lnTo>
                  <a:close/>
                </a:path>
                <a:path w="6172200" h="1781175">
                  <a:moveTo>
                    <a:pt x="f1884" y="f2197"/>
                  </a:moveTo>
                  <a:lnTo>
                    <a:pt x="f1885" y="f2197"/>
                  </a:lnTo>
                  <a:lnTo>
                    <a:pt x="f276" y="f2198"/>
                  </a:lnTo>
                  <a:lnTo>
                    <a:pt x="f276" y="f2199"/>
                  </a:lnTo>
                  <a:lnTo>
                    <a:pt x="f1885" y="f2200"/>
                  </a:lnTo>
                  <a:lnTo>
                    <a:pt x="f1884" y="f2200"/>
                  </a:lnTo>
                  <a:lnTo>
                    <a:pt x="f1886" y="f2199"/>
                  </a:lnTo>
                  <a:lnTo>
                    <a:pt x="f1886" y="f2198"/>
                  </a:lnTo>
                  <a:lnTo>
                    <a:pt x="f1884" y="f2197"/>
                  </a:lnTo>
                  <a:close/>
                </a:path>
                <a:path w="6172200" h="1781175">
                  <a:moveTo>
                    <a:pt x="f2205" y="f2206"/>
                  </a:moveTo>
                  <a:lnTo>
                    <a:pt x="f2207" y="f2206"/>
                  </a:lnTo>
                  <a:lnTo>
                    <a:pt x="f1942" y="f2208"/>
                  </a:lnTo>
                  <a:lnTo>
                    <a:pt x="f1942" y="f2209"/>
                  </a:lnTo>
                  <a:lnTo>
                    <a:pt x="f2207" y="f2163"/>
                  </a:lnTo>
                  <a:lnTo>
                    <a:pt x="f2205" y="f2163"/>
                  </a:lnTo>
                  <a:lnTo>
                    <a:pt x="f2210" y="f2209"/>
                  </a:lnTo>
                  <a:lnTo>
                    <a:pt x="f2210" y="f2208"/>
                  </a:lnTo>
                  <a:lnTo>
                    <a:pt x="f2205" y="f2206"/>
                  </a:lnTo>
                  <a:close/>
                </a:path>
                <a:path w="6172200" h="1781175">
                  <a:moveTo>
                    <a:pt x="f2211" y="f2212"/>
                  </a:moveTo>
                  <a:lnTo>
                    <a:pt x="f2213" y="f2212"/>
                  </a:lnTo>
                  <a:lnTo>
                    <a:pt x="f2214" y="f2215"/>
                  </a:lnTo>
                  <a:lnTo>
                    <a:pt x="f2214" y="f2216"/>
                  </a:lnTo>
                  <a:lnTo>
                    <a:pt x="f2213" y="f2217"/>
                  </a:lnTo>
                  <a:lnTo>
                    <a:pt x="f2211" y="f2217"/>
                  </a:lnTo>
                  <a:lnTo>
                    <a:pt x="f2218" y="f2216"/>
                  </a:lnTo>
                  <a:lnTo>
                    <a:pt x="f2218" y="f2215"/>
                  </a:lnTo>
                  <a:lnTo>
                    <a:pt x="f2211" y="f2212"/>
                  </a:lnTo>
                  <a:close/>
                </a:path>
                <a:path w="6172200" h="1781175">
                  <a:moveTo>
                    <a:pt x="f2219" y="f2212"/>
                  </a:moveTo>
                  <a:lnTo>
                    <a:pt x="f2220" y="f2212"/>
                  </a:lnTo>
                  <a:lnTo>
                    <a:pt x="f2221" y="f2215"/>
                  </a:lnTo>
                  <a:lnTo>
                    <a:pt x="f2221" y="f2216"/>
                  </a:lnTo>
                  <a:lnTo>
                    <a:pt x="f2220" y="f2217"/>
                  </a:lnTo>
                  <a:lnTo>
                    <a:pt x="f2219" y="f2217"/>
                  </a:lnTo>
                  <a:lnTo>
                    <a:pt x="f1914" y="f2216"/>
                  </a:lnTo>
                  <a:lnTo>
                    <a:pt x="f1914" y="f2215"/>
                  </a:lnTo>
                  <a:lnTo>
                    <a:pt x="f2219" y="f2212"/>
                  </a:lnTo>
                  <a:close/>
                </a:path>
                <a:path w="6172200" h="1781175">
                  <a:moveTo>
                    <a:pt x="f2222" y="f2212"/>
                  </a:moveTo>
                  <a:lnTo>
                    <a:pt x="f2223" y="f2212"/>
                  </a:lnTo>
                  <a:lnTo>
                    <a:pt x="f2224" y="f2215"/>
                  </a:lnTo>
                  <a:lnTo>
                    <a:pt x="f2224" y="f2216"/>
                  </a:lnTo>
                  <a:lnTo>
                    <a:pt x="f2223" y="f2217"/>
                  </a:lnTo>
                  <a:lnTo>
                    <a:pt x="f2222" y="f2217"/>
                  </a:lnTo>
                  <a:lnTo>
                    <a:pt x="f2225" y="f2216"/>
                  </a:lnTo>
                  <a:lnTo>
                    <a:pt x="f2225" y="f2215"/>
                  </a:lnTo>
                  <a:lnTo>
                    <a:pt x="f2222" y="f2212"/>
                  </a:lnTo>
                  <a:close/>
                </a:path>
                <a:path w="6172200" h="1781175">
                  <a:moveTo>
                    <a:pt x="f2226" y="f2227"/>
                  </a:moveTo>
                  <a:lnTo>
                    <a:pt x="f2228" y="f2227"/>
                  </a:lnTo>
                  <a:lnTo>
                    <a:pt x="f2079" y="f2229"/>
                  </a:lnTo>
                  <a:lnTo>
                    <a:pt x="f2079" y="f2230"/>
                  </a:lnTo>
                  <a:lnTo>
                    <a:pt x="f2228" y="f2231"/>
                  </a:lnTo>
                  <a:lnTo>
                    <a:pt x="f2226" y="f2231"/>
                  </a:lnTo>
                  <a:lnTo>
                    <a:pt x="f1096" y="f2230"/>
                  </a:lnTo>
                  <a:lnTo>
                    <a:pt x="f1096" y="f2229"/>
                  </a:lnTo>
                  <a:lnTo>
                    <a:pt x="f2226" y="f2227"/>
                  </a:lnTo>
                  <a:close/>
                </a:path>
                <a:path w="6172200" h="1781175">
                  <a:moveTo>
                    <a:pt x="f2232" y="f2227"/>
                  </a:moveTo>
                  <a:lnTo>
                    <a:pt x="f2233" y="f2227"/>
                  </a:lnTo>
                  <a:lnTo>
                    <a:pt x="f2234" y="f2229"/>
                  </a:lnTo>
                  <a:lnTo>
                    <a:pt x="f2234" y="f2230"/>
                  </a:lnTo>
                  <a:lnTo>
                    <a:pt x="f2233" y="f2231"/>
                  </a:lnTo>
                  <a:lnTo>
                    <a:pt x="f2232" y="f2231"/>
                  </a:lnTo>
                  <a:lnTo>
                    <a:pt x="f2235" y="f2230"/>
                  </a:lnTo>
                  <a:lnTo>
                    <a:pt x="f2235" y="f2229"/>
                  </a:lnTo>
                  <a:lnTo>
                    <a:pt x="f2232" y="f2227"/>
                  </a:lnTo>
                  <a:close/>
                </a:path>
                <a:path w="6172200" h="1781175">
                  <a:moveTo>
                    <a:pt x="f2236" y="f2227"/>
                  </a:moveTo>
                  <a:lnTo>
                    <a:pt x="f2237" y="f2227"/>
                  </a:lnTo>
                  <a:lnTo>
                    <a:pt x="f2238" y="f2229"/>
                  </a:lnTo>
                  <a:lnTo>
                    <a:pt x="f2238" y="f2230"/>
                  </a:lnTo>
                  <a:lnTo>
                    <a:pt x="f2237" y="f2231"/>
                  </a:lnTo>
                  <a:lnTo>
                    <a:pt x="f2236" y="f2231"/>
                  </a:lnTo>
                  <a:lnTo>
                    <a:pt x="f2239" y="f2230"/>
                  </a:lnTo>
                  <a:lnTo>
                    <a:pt x="f2239" y="f2229"/>
                  </a:lnTo>
                  <a:lnTo>
                    <a:pt x="f2236" y="f2227"/>
                  </a:lnTo>
                  <a:close/>
                </a:path>
                <a:path w="6172200" h="1781175">
                  <a:moveTo>
                    <a:pt x="f2240" y="f2227"/>
                  </a:moveTo>
                  <a:lnTo>
                    <a:pt x="f2241" y="f2227"/>
                  </a:lnTo>
                  <a:lnTo>
                    <a:pt x="f1356" y="f2229"/>
                  </a:lnTo>
                  <a:lnTo>
                    <a:pt x="f1356" y="f2230"/>
                  </a:lnTo>
                  <a:lnTo>
                    <a:pt x="f2241" y="f2231"/>
                  </a:lnTo>
                  <a:lnTo>
                    <a:pt x="f2240" y="f2231"/>
                  </a:lnTo>
                  <a:lnTo>
                    <a:pt x="f1077" y="f2230"/>
                  </a:lnTo>
                  <a:lnTo>
                    <a:pt x="f1077" y="f2229"/>
                  </a:lnTo>
                  <a:lnTo>
                    <a:pt x="f2240" y="f2227"/>
                  </a:lnTo>
                  <a:close/>
                </a:path>
                <a:path w="6172200" h="1781175">
                  <a:moveTo>
                    <a:pt x="f2242" y="f2227"/>
                  </a:moveTo>
                  <a:lnTo>
                    <a:pt x="f2243" y="f2227"/>
                  </a:lnTo>
                  <a:lnTo>
                    <a:pt x="f2244" y="f2229"/>
                  </a:lnTo>
                  <a:lnTo>
                    <a:pt x="f2244" y="f2230"/>
                  </a:lnTo>
                  <a:lnTo>
                    <a:pt x="f2243" y="f2231"/>
                  </a:lnTo>
                  <a:lnTo>
                    <a:pt x="f2242" y="f2231"/>
                  </a:lnTo>
                  <a:lnTo>
                    <a:pt x="f2245" y="f2230"/>
                  </a:lnTo>
                  <a:lnTo>
                    <a:pt x="f2245" y="f2229"/>
                  </a:lnTo>
                  <a:lnTo>
                    <a:pt x="f2242" y="f2227"/>
                  </a:lnTo>
                  <a:close/>
                </a:path>
                <a:path w="6172200" h="1781175">
                  <a:moveTo>
                    <a:pt x="f2246" y="f2247"/>
                  </a:moveTo>
                  <a:lnTo>
                    <a:pt x="f2248" y="f2247"/>
                  </a:lnTo>
                  <a:lnTo>
                    <a:pt x="f1370" y="f2249"/>
                  </a:lnTo>
                  <a:lnTo>
                    <a:pt x="f1370" y="f2250"/>
                  </a:lnTo>
                  <a:lnTo>
                    <a:pt x="f2248" y="f2185"/>
                  </a:lnTo>
                  <a:lnTo>
                    <a:pt x="f2246" y="f2185"/>
                  </a:lnTo>
                  <a:lnTo>
                    <a:pt x="f2251" y="f2250"/>
                  </a:lnTo>
                  <a:lnTo>
                    <a:pt x="f2251" y="f2249"/>
                  </a:lnTo>
                  <a:lnTo>
                    <a:pt x="f2246" y="f2247"/>
                  </a:lnTo>
                  <a:close/>
                </a:path>
                <a:path w="6172200" h="1781175">
                  <a:moveTo>
                    <a:pt x="f2252" y="f2247"/>
                  </a:moveTo>
                  <a:lnTo>
                    <a:pt x="f2253" y="f2247"/>
                  </a:lnTo>
                  <a:lnTo>
                    <a:pt x="f536" y="f2249"/>
                  </a:lnTo>
                  <a:lnTo>
                    <a:pt x="f536" y="f2250"/>
                  </a:lnTo>
                  <a:lnTo>
                    <a:pt x="f2253" y="f2185"/>
                  </a:lnTo>
                  <a:lnTo>
                    <a:pt x="f2252" y="f2185"/>
                  </a:lnTo>
                  <a:lnTo>
                    <a:pt x="f2254" y="f2250"/>
                  </a:lnTo>
                  <a:lnTo>
                    <a:pt x="f2254" y="f2249"/>
                  </a:lnTo>
                  <a:lnTo>
                    <a:pt x="f2252" y="f2247"/>
                  </a:lnTo>
                  <a:close/>
                </a:path>
                <a:path w="6172200" h="1781175">
                  <a:moveTo>
                    <a:pt x="f2255" y="f2247"/>
                  </a:moveTo>
                  <a:lnTo>
                    <a:pt x="f2256" y="f2247"/>
                  </a:lnTo>
                  <a:lnTo>
                    <a:pt x="f2257" y="f2249"/>
                  </a:lnTo>
                  <a:lnTo>
                    <a:pt x="f2257" y="f2250"/>
                  </a:lnTo>
                  <a:lnTo>
                    <a:pt x="f2256" y="f2185"/>
                  </a:lnTo>
                  <a:lnTo>
                    <a:pt x="f2255" y="f2185"/>
                  </a:lnTo>
                  <a:lnTo>
                    <a:pt x="f2258" y="f2250"/>
                  </a:lnTo>
                  <a:lnTo>
                    <a:pt x="f2258" y="f2249"/>
                  </a:lnTo>
                  <a:lnTo>
                    <a:pt x="f2255" y="f2247"/>
                  </a:lnTo>
                  <a:close/>
                </a:path>
                <a:path w="6172200" h="1781175">
                  <a:moveTo>
                    <a:pt x="f2259" y="f2247"/>
                  </a:moveTo>
                  <a:lnTo>
                    <a:pt x="f2260" y="f2247"/>
                  </a:lnTo>
                  <a:lnTo>
                    <a:pt x="f2261" y="f2249"/>
                  </a:lnTo>
                  <a:lnTo>
                    <a:pt x="f2261" y="f2250"/>
                  </a:lnTo>
                  <a:lnTo>
                    <a:pt x="f2260" y="f2185"/>
                  </a:lnTo>
                  <a:lnTo>
                    <a:pt x="f2259" y="f2185"/>
                  </a:lnTo>
                  <a:lnTo>
                    <a:pt x="f2262" y="f2250"/>
                  </a:lnTo>
                  <a:lnTo>
                    <a:pt x="f2262" y="f2249"/>
                  </a:lnTo>
                  <a:lnTo>
                    <a:pt x="f2259" y="f2247"/>
                  </a:lnTo>
                  <a:close/>
                </a:path>
                <a:path w="6172200" h="1781175">
                  <a:moveTo>
                    <a:pt x="f2263" y="f2264"/>
                  </a:moveTo>
                  <a:lnTo>
                    <a:pt x="f2265" y="f2264"/>
                  </a:lnTo>
                  <a:lnTo>
                    <a:pt x="f1580" y="f2266"/>
                  </a:lnTo>
                  <a:lnTo>
                    <a:pt x="f1580" y="f2267"/>
                  </a:lnTo>
                  <a:lnTo>
                    <a:pt x="f2265" y="f2197"/>
                  </a:lnTo>
                  <a:lnTo>
                    <a:pt x="f2263" y="f2197"/>
                  </a:lnTo>
                  <a:lnTo>
                    <a:pt x="f1440" y="f2267"/>
                  </a:lnTo>
                  <a:lnTo>
                    <a:pt x="f1440" y="f2266"/>
                  </a:lnTo>
                  <a:lnTo>
                    <a:pt x="f2263" y="f2264"/>
                  </a:lnTo>
                  <a:close/>
                </a:path>
                <a:path w="6172200" h="1781175">
                  <a:moveTo>
                    <a:pt x="f2268" y="f2264"/>
                  </a:moveTo>
                  <a:lnTo>
                    <a:pt x="f2269" y="f2264"/>
                  </a:lnTo>
                  <a:lnTo>
                    <a:pt x="f2270" y="f2266"/>
                  </a:lnTo>
                  <a:lnTo>
                    <a:pt x="f2270" y="f2267"/>
                  </a:lnTo>
                  <a:lnTo>
                    <a:pt x="f2269" y="f2197"/>
                  </a:lnTo>
                  <a:lnTo>
                    <a:pt x="f2268" y="f2197"/>
                  </a:lnTo>
                  <a:lnTo>
                    <a:pt x="f2271" y="f2267"/>
                  </a:lnTo>
                  <a:lnTo>
                    <a:pt x="f2271" y="f2266"/>
                  </a:lnTo>
                  <a:lnTo>
                    <a:pt x="f2268" y="f2264"/>
                  </a:lnTo>
                  <a:close/>
                </a:path>
                <a:path w="6172200" h="1781175">
                  <a:moveTo>
                    <a:pt x="f880" y="f2264"/>
                  </a:moveTo>
                  <a:lnTo>
                    <a:pt x="f882" y="f2264"/>
                  </a:lnTo>
                  <a:lnTo>
                    <a:pt x="f883" y="f2272"/>
                  </a:lnTo>
                  <a:lnTo>
                    <a:pt x="f883" y="f2273"/>
                  </a:lnTo>
                  <a:lnTo>
                    <a:pt x="f882" y="f2206"/>
                  </a:lnTo>
                  <a:lnTo>
                    <a:pt x="f880" y="f2206"/>
                  </a:lnTo>
                  <a:lnTo>
                    <a:pt x="f886" y="f2273"/>
                  </a:lnTo>
                  <a:lnTo>
                    <a:pt x="f886" y="f2272"/>
                  </a:lnTo>
                  <a:lnTo>
                    <a:pt x="f880" y="f2264"/>
                  </a:lnTo>
                  <a:close/>
                </a:path>
                <a:path w="6172200" h="1781175">
                  <a:moveTo>
                    <a:pt x="f2274" y="f2275"/>
                  </a:moveTo>
                  <a:lnTo>
                    <a:pt x="f2276" y="f2275"/>
                  </a:lnTo>
                  <a:lnTo>
                    <a:pt x="f2277" y="f2278"/>
                  </a:lnTo>
                  <a:lnTo>
                    <a:pt x="f2277" y="f2279"/>
                  </a:lnTo>
                  <a:lnTo>
                    <a:pt x="f2276" y="f2280"/>
                  </a:lnTo>
                  <a:lnTo>
                    <a:pt x="f2274" y="f2280"/>
                  </a:lnTo>
                  <a:lnTo>
                    <a:pt x="f1515" y="f2279"/>
                  </a:lnTo>
                  <a:lnTo>
                    <a:pt x="f1515" y="f2278"/>
                  </a:lnTo>
                  <a:lnTo>
                    <a:pt x="f2274" y="f2275"/>
                  </a:lnTo>
                  <a:close/>
                </a:path>
                <a:path w="6172200" h="1781175">
                  <a:moveTo>
                    <a:pt x="f2281" y="f2275"/>
                  </a:moveTo>
                  <a:lnTo>
                    <a:pt x="f2282" y="f2275"/>
                  </a:lnTo>
                  <a:lnTo>
                    <a:pt x="f2283" y="f2278"/>
                  </a:lnTo>
                  <a:lnTo>
                    <a:pt x="f2283" y="f2279"/>
                  </a:lnTo>
                  <a:lnTo>
                    <a:pt x="f2282" y="f2280"/>
                  </a:lnTo>
                  <a:lnTo>
                    <a:pt x="f2281" y="f2280"/>
                  </a:lnTo>
                  <a:lnTo>
                    <a:pt x="f2284" y="f2279"/>
                  </a:lnTo>
                  <a:lnTo>
                    <a:pt x="f2284" y="f2278"/>
                  </a:lnTo>
                  <a:lnTo>
                    <a:pt x="f2281" y="f2275"/>
                  </a:lnTo>
                  <a:close/>
                </a:path>
                <a:path w="6172200" h="1781175">
                  <a:moveTo>
                    <a:pt x="f1560" y="f2275"/>
                  </a:moveTo>
                  <a:lnTo>
                    <a:pt x="f1562" y="f2275"/>
                  </a:lnTo>
                  <a:lnTo>
                    <a:pt x="f1563" y="f2278"/>
                  </a:lnTo>
                  <a:lnTo>
                    <a:pt x="f1563" y="f2279"/>
                  </a:lnTo>
                  <a:lnTo>
                    <a:pt x="f1562" y="f2280"/>
                  </a:lnTo>
                  <a:lnTo>
                    <a:pt x="f1560" y="f2280"/>
                  </a:lnTo>
                  <a:lnTo>
                    <a:pt x="f1566" y="f2279"/>
                  </a:lnTo>
                  <a:lnTo>
                    <a:pt x="f1566" y="f2278"/>
                  </a:lnTo>
                  <a:lnTo>
                    <a:pt x="f1560" y="f2275"/>
                  </a:lnTo>
                  <a:close/>
                </a:path>
                <a:path w="6172200" h="1781175">
                  <a:moveTo>
                    <a:pt x="f2094" y="f2275"/>
                  </a:moveTo>
                  <a:lnTo>
                    <a:pt x="f2095" y="f2275"/>
                  </a:lnTo>
                  <a:lnTo>
                    <a:pt x="f352" y="f2278"/>
                  </a:lnTo>
                  <a:lnTo>
                    <a:pt x="f352" y="f2279"/>
                  </a:lnTo>
                  <a:lnTo>
                    <a:pt x="f2095" y="f2280"/>
                  </a:lnTo>
                  <a:lnTo>
                    <a:pt x="f2094" y="f2280"/>
                  </a:lnTo>
                  <a:lnTo>
                    <a:pt x="f2096" y="f2279"/>
                  </a:lnTo>
                  <a:lnTo>
                    <a:pt x="f2096" y="f2278"/>
                  </a:lnTo>
                  <a:lnTo>
                    <a:pt x="f2094" y="f2275"/>
                  </a:lnTo>
                  <a:close/>
                </a:path>
                <a:path w="6172200" h="1781175">
                  <a:moveTo>
                    <a:pt x="f873" y="f2285"/>
                  </a:moveTo>
                  <a:lnTo>
                    <a:pt x="f875" y="f2285"/>
                  </a:lnTo>
                  <a:lnTo>
                    <a:pt x="f876" y="f2286"/>
                  </a:lnTo>
                  <a:lnTo>
                    <a:pt x="f876" y="f2287"/>
                  </a:lnTo>
                  <a:lnTo>
                    <a:pt x="f875" y="f2206"/>
                  </a:lnTo>
                  <a:lnTo>
                    <a:pt x="f873" y="f2206"/>
                  </a:lnTo>
                  <a:lnTo>
                    <a:pt x="f879" y="f2287"/>
                  </a:lnTo>
                  <a:lnTo>
                    <a:pt x="f879" y="f2286"/>
                  </a:lnTo>
                  <a:lnTo>
                    <a:pt x="f873" y="f2285"/>
                  </a:lnTo>
                  <a:close/>
                </a:path>
                <a:path w="6172200" h="1781175">
                  <a:moveTo>
                    <a:pt x="f2288" y="f2285"/>
                  </a:moveTo>
                  <a:lnTo>
                    <a:pt x="f2289" y="f2285"/>
                  </a:lnTo>
                  <a:lnTo>
                    <a:pt x="f944" y="f2286"/>
                  </a:lnTo>
                  <a:lnTo>
                    <a:pt x="f944" y="f2287"/>
                  </a:lnTo>
                  <a:lnTo>
                    <a:pt x="f2289" y="f2206"/>
                  </a:lnTo>
                  <a:lnTo>
                    <a:pt x="f2288" y="f2206"/>
                  </a:lnTo>
                  <a:lnTo>
                    <a:pt x="f834" y="f2287"/>
                  </a:lnTo>
                  <a:lnTo>
                    <a:pt x="f834" y="f2286"/>
                  </a:lnTo>
                  <a:lnTo>
                    <a:pt x="f2288" y="f2285"/>
                  </a:lnTo>
                  <a:close/>
                </a:path>
                <a:path w="6172200" h="1781175">
                  <a:moveTo>
                    <a:pt x="f2290" y="f2285"/>
                  </a:moveTo>
                  <a:lnTo>
                    <a:pt x="f2291" y="f2285"/>
                  </a:lnTo>
                  <a:lnTo>
                    <a:pt x="f1295" y="f2286"/>
                  </a:lnTo>
                  <a:lnTo>
                    <a:pt x="f1295" y="f2287"/>
                  </a:lnTo>
                  <a:lnTo>
                    <a:pt x="f2291" y="f2206"/>
                  </a:lnTo>
                  <a:lnTo>
                    <a:pt x="f2290" y="f2206"/>
                  </a:lnTo>
                  <a:lnTo>
                    <a:pt x="f2292" y="f2287"/>
                  </a:lnTo>
                  <a:lnTo>
                    <a:pt x="f2292" y="f2286"/>
                  </a:lnTo>
                  <a:lnTo>
                    <a:pt x="f2290" y="f2285"/>
                  </a:lnTo>
                  <a:close/>
                </a:path>
                <a:path w="6172200" h="1781175">
                  <a:moveTo>
                    <a:pt x="f2293" y="f2294"/>
                  </a:moveTo>
                  <a:lnTo>
                    <a:pt x="f2295" y="f2294"/>
                  </a:lnTo>
                  <a:lnTo>
                    <a:pt x="f187" y="f2296"/>
                  </a:lnTo>
                  <a:lnTo>
                    <a:pt x="f187" y="f2297"/>
                  </a:lnTo>
                  <a:lnTo>
                    <a:pt x="f2295" y="f2212"/>
                  </a:lnTo>
                  <a:lnTo>
                    <a:pt x="f2293" y="f2212"/>
                  </a:lnTo>
                  <a:lnTo>
                    <a:pt x="f267" y="f2297"/>
                  </a:lnTo>
                  <a:lnTo>
                    <a:pt x="f267" y="f2296"/>
                  </a:lnTo>
                  <a:lnTo>
                    <a:pt x="f2293" y="f2294"/>
                  </a:lnTo>
                  <a:close/>
                </a:path>
                <a:path w="6172200" h="1781175">
                  <a:moveTo>
                    <a:pt x="f2298" y="f2294"/>
                  </a:moveTo>
                  <a:lnTo>
                    <a:pt x="f2299" y="f2294"/>
                  </a:lnTo>
                  <a:lnTo>
                    <a:pt x="f2300" y="f2296"/>
                  </a:lnTo>
                  <a:lnTo>
                    <a:pt x="f2300" y="f2297"/>
                  </a:lnTo>
                  <a:lnTo>
                    <a:pt x="f2299" y="f2212"/>
                  </a:lnTo>
                  <a:lnTo>
                    <a:pt x="f2298" y="f2212"/>
                  </a:lnTo>
                  <a:lnTo>
                    <a:pt x="f827" y="f2297"/>
                  </a:lnTo>
                  <a:lnTo>
                    <a:pt x="f827" y="f2296"/>
                  </a:lnTo>
                  <a:lnTo>
                    <a:pt x="f2298" y="f2294"/>
                  </a:lnTo>
                  <a:close/>
                </a:path>
                <a:path w="6172200" h="1781175">
                  <a:moveTo>
                    <a:pt x="f2301" y="f2"/>
                  </a:moveTo>
                  <a:lnTo>
                    <a:pt x="f2302" y="f2"/>
                  </a:lnTo>
                  <a:lnTo>
                    <a:pt x="f2303" y="f2285"/>
                  </a:lnTo>
                  <a:lnTo>
                    <a:pt x="f2303" y="f2304"/>
                  </a:lnTo>
                  <a:lnTo>
                    <a:pt x="f2305" y="f2247"/>
                  </a:lnTo>
                  <a:lnTo>
                    <a:pt x="f2306" y="f2247"/>
                  </a:lnTo>
                  <a:lnTo>
                    <a:pt x="f2307" y="f2304"/>
                  </a:lnTo>
                  <a:lnTo>
                    <a:pt x="f2307" y="f2285"/>
                  </a:lnTo>
                  <a:lnTo>
                    <a:pt x="f2301" y="f2"/>
                  </a:lnTo>
                  <a:close/>
                </a:path>
                <a:path w="6172200" h="1781175">
                  <a:moveTo>
                    <a:pt x="f2308" y="f2"/>
                  </a:moveTo>
                  <a:lnTo>
                    <a:pt x="f2309" y="f2"/>
                  </a:lnTo>
                  <a:lnTo>
                    <a:pt x="f2310" y="f2294"/>
                  </a:lnTo>
                  <a:lnTo>
                    <a:pt x="f2308" y="f2"/>
                  </a:lnTo>
                  <a:close/>
                </a:path>
                <a:path w="6172200" h="1781175">
                  <a:moveTo>
                    <a:pt x="f2311" y="f2"/>
                  </a:moveTo>
                  <a:lnTo>
                    <a:pt x="f2312" y="f2"/>
                  </a:lnTo>
                  <a:lnTo>
                    <a:pt x="f2313" y="f2314"/>
                  </a:lnTo>
                  <a:lnTo>
                    <a:pt x="f2315" y="f2316"/>
                  </a:lnTo>
                  <a:lnTo>
                    <a:pt x="f2317" y="f2275"/>
                  </a:lnTo>
                  <a:lnTo>
                    <a:pt x="f2318" y="f2275"/>
                  </a:lnTo>
                  <a:lnTo>
                    <a:pt x="f2319" y="f2316"/>
                  </a:lnTo>
                  <a:lnTo>
                    <a:pt x="f2320" y="f2314"/>
                  </a:lnTo>
                  <a:lnTo>
                    <a:pt x="f2311" y="f2"/>
                  </a:lnTo>
                  <a:close/>
                </a:path>
                <a:path w="6172200" h="1781175">
                  <a:moveTo>
                    <a:pt x="f2321" y="f2"/>
                  </a:moveTo>
                  <a:lnTo>
                    <a:pt x="f2322" y="f2"/>
                  </a:lnTo>
                  <a:lnTo>
                    <a:pt x="f421" y="f2294"/>
                  </a:lnTo>
                  <a:lnTo>
                    <a:pt x="f2321" y="f2"/>
                  </a:lnTo>
                  <a:close/>
                </a:path>
                <a:path w="6172200" h="1781175">
                  <a:moveTo>
                    <a:pt x="f2323" y="f2"/>
                  </a:moveTo>
                  <a:lnTo>
                    <a:pt x="f2324" y="f2"/>
                  </a:lnTo>
                  <a:lnTo>
                    <a:pt x="f2325" y="f2314"/>
                  </a:lnTo>
                  <a:lnTo>
                    <a:pt x="f2326" y="f2316"/>
                  </a:lnTo>
                  <a:lnTo>
                    <a:pt x="f2327" y="f2275"/>
                  </a:lnTo>
                  <a:lnTo>
                    <a:pt x="f2328" y="f2275"/>
                  </a:lnTo>
                  <a:lnTo>
                    <a:pt x="f2329" y="f2316"/>
                  </a:lnTo>
                  <a:lnTo>
                    <a:pt x="f2330" y="f2314"/>
                  </a:lnTo>
                  <a:lnTo>
                    <a:pt x="f2323" y="f2"/>
                  </a:lnTo>
                  <a:close/>
                </a:path>
                <a:path w="6172200" h="1781175">
                  <a:moveTo>
                    <a:pt x="f2331" y="f2"/>
                  </a:moveTo>
                  <a:lnTo>
                    <a:pt x="f2332" y="f2"/>
                  </a:lnTo>
                  <a:lnTo>
                    <a:pt x="f2333" y="f2314"/>
                  </a:lnTo>
                  <a:lnTo>
                    <a:pt x="f2334" y="f2316"/>
                  </a:lnTo>
                  <a:lnTo>
                    <a:pt x="f2335" y="f2275"/>
                  </a:lnTo>
                  <a:lnTo>
                    <a:pt x="f2336" y="f2275"/>
                  </a:lnTo>
                  <a:lnTo>
                    <a:pt x="f2337" y="f2316"/>
                  </a:lnTo>
                  <a:lnTo>
                    <a:pt x="f2338" y="f2314"/>
                  </a:lnTo>
                  <a:lnTo>
                    <a:pt x="f2331" y="f2"/>
                  </a:lnTo>
                  <a:close/>
                </a:path>
                <a:path w="6172200" h="1781175">
                  <a:moveTo>
                    <a:pt x="f2339" y="f2"/>
                  </a:moveTo>
                  <a:lnTo>
                    <a:pt x="f1184" y="f2"/>
                  </a:lnTo>
                  <a:lnTo>
                    <a:pt x="f2340" y="f2294"/>
                  </a:lnTo>
                  <a:lnTo>
                    <a:pt x="f2340" y="f2316"/>
                  </a:lnTo>
                  <a:lnTo>
                    <a:pt x="f2341" y="f2264"/>
                  </a:lnTo>
                  <a:lnTo>
                    <a:pt x="f2342" y="f2264"/>
                  </a:lnTo>
                  <a:lnTo>
                    <a:pt x="f1637" y="f2316"/>
                  </a:lnTo>
                  <a:lnTo>
                    <a:pt x="f1637" y="f2294"/>
                  </a:lnTo>
                  <a:lnTo>
                    <a:pt x="f2339" y="f2"/>
                  </a:lnTo>
                  <a:close/>
                </a:path>
                <a:path w="6172200" h="1781175">
                  <a:moveTo>
                    <a:pt x="f2343" y="f2"/>
                  </a:moveTo>
                  <a:lnTo>
                    <a:pt x="f1854" y="f2"/>
                  </a:lnTo>
                  <a:lnTo>
                    <a:pt x="f2344" y="f2294"/>
                  </a:lnTo>
                  <a:lnTo>
                    <a:pt x="f2344" y="f2316"/>
                  </a:lnTo>
                  <a:lnTo>
                    <a:pt x="f2345" y="f2264"/>
                  </a:lnTo>
                  <a:lnTo>
                    <a:pt x="f2346" y="f2264"/>
                  </a:lnTo>
                  <a:lnTo>
                    <a:pt x="f806" y="f2316"/>
                  </a:lnTo>
                  <a:lnTo>
                    <a:pt x="f806" y="f2294"/>
                  </a:lnTo>
                  <a:lnTo>
                    <a:pt x="f2343" y="f2"/>
                  </a:lnTo>
                  <a:close/>
                </a:path>
                <a:path w="6172200" h="1781175">
                  <a:moveTo>
                    <a:pt x="f2347" y="f2"/>
                  </a:moveTo>
                  <a:lnTo>
                    <a:pt x="f2348" y="f2"/>
                  </a:lnTo>
                  <a:lnTo>
                    <a:pt x="f2140" y="f2285"/>
                  </a:lnTo>
                  <a:lnTo>
                    <a:pt x="f2140" y="f2304"/>
                  </a:lnTo>
                  <a:lnTo>
                    <a:pt x="f2349" y="f2247"/>
                  </a:lnTo>
                  <a:lnTo>
                    <a:pt x="f2350" y="f2247"/>
                  </a:lnTo>
                  <a:lnTo>
                    <a:pt x="f2351" y="f2304"/>
                  </a:lnTo>
                  <a:lnTo>
                    <a:pt x="f2351" y="f2285"/>
                  </a:lnTo>
                  <a:lnTo>
                    <a:pt x="f2347" y="f2"/>
                  </a:lnTo>
                  <a:close/>
                </a:path>
                <a:path w="6172200" h="1781175">
                  <a:moveTo>
                    <a:pt x="f2352" y="f2"/>
                  </a:moveTo>
                  <a:lnTo>
                    <a:pt x="f2353" y="f2"/>
                  </a:lnTo>
                  <a:lnTo>
                    <a:pt x="f2354" y="f2355"/>
                  </a:lnTo>
                  <a:lnTo>
                    <a:pt x="f838" y="f2356"/>
                  </a:lnTo>
                  <a:lnTo>
                    <a:pt x="f1830" y="f2357"/>
                  </a:lnTo>
                  <a:lnTo>
                    <a:pt x="f1830" y="f2358"/>
                  </a:lnTo>
                  <a:lnTo>
                    <a:pt x="f2359" y="f2227"/>
                  </a:lnTo>
                  <a:lnTo>
                    <a:pt x="f2360" y="f2227"/>
                  </a:lnTo>
                  <a:lnTo>
                    <a:pt x="f1699" y="f2358"/>
                  </a:lnTo>
                  <a:lnTo>
                    <a:pt x="f1699" y="f2357"/>
                  </a:lnTo>
                  <a:lnTo>
                    <a:pt x="f2361" y="f2356"/>
                  </a:lnTo>
                  <a:lnTo>
                    <a:pt x="f2362" y="f2355"/>
                  </a:lnTo>
                  <a:lnTo>
                    <a:pt x="f2352" y="f2"/>
                  </a:lnTo>
                  <a:close/>
                </a:path>
                <a:path w="6172200" h="1781175">
                  <a:moveTo>
                    <a:pt x="f2363" y="f2"/>
                  </a:moveTo>
                  <a:lnTo>
                    <a:pt x="f2364" y="f2"/>
                  </a:lnTo>
                  <a:lnTo>
                    <a:pt x="f2365" y="f2314"/>
                  </a:lnTo>
                  <a:lnTo>
                    <a:pt x="f2366" y="f2316"/>
                  </a:lnTo>
                  <a:lnTo>
                    <a:pt x="f2367" y="f2275"/>
                  </a:lnTo>
                  <a:lnTo>
                    <a:pt x="f43" y="f2275"/>
                  </a:lnTo>
                  <a:lnTo>
                    <a:pt x="f2368" y="f2316"/>
                  </a:lnTo>
                  <a:lnTo>
                    <a:pt x="f2369" y="f2314"/>
                  </a:lnTo>
                  <a:lnTo>
                    <a:pt x="f2363" y="f2"/>
                  </a:lnTo>
                  <a:close/>
                </a:path>
                <a:path w="6172200" h="1781175">
                  <a:moveTo>
                    <a:pt x="f2370" y="f2"/>
                  </a:moveTo>
                  <a:lnTo>
                    <a:pt x="f2371" y="f2"/>
                  </a:lnTo>
                  <a:lnTo>
                    <a:pt x="f2372" y="f2314"/>
                  </a:lnTo>
                  <a:lnTo>
                    <a:pt x="f2373" y="f2316"/>
                  </a:lnTo>
                  <a:lnTo>
                    <a:pt x="f2374" y="f2275"/>
                  </a:lnTo>
                  <a:lnTo>
                    <a:pt x="f2375" y="f2275"/>
                  </a:lnTo>
                  <a:lnTo>
                    <a:pt x="f2376" y="f2316"/>
                  </a:lnTo>
                  <a:lnTo>
                    <a:pt x="f2377" y="f2314"/>
                  </a:lnTo>
                  <a:lnTo>
                    <a:pt x="f2370" y="f2"/>
                  </a:lnTo>
                  <a:close/>
                </a:path>
                <a:path w="6172200" h="1781175">
                  <a:moveTo>
                    <a:pt x="f2378" y="f2"/>
                  </a:moveTo>
                  <a:lnTo>
                    <a:pt x="f477" y="f2"/>
                  </a:lnTo>
                  <a:lnTo>
                    <a:pt x="f2379" y="f2314"/>
                  </a:lnTo>
                  <a:lnTo>
                    <a:pt x="f2380" y="f2316"/>
                  </a:lnTo>
                  <a:lnTo>
                    <a:pt x="f2381" y="f2275"/>
                  </a:lnTo>
                  <a:lnTo>
                    <a:pt x="f2382" y="f2275"/>
                  </a:lnTo>
                  <a:lnTo>
                    <a:pt x="f2383" y="f2316"/>
                  </a:lnTo>
                  <a:lnTo>
                    <a:pt x="f2384" y="f2314"/>
                  </a:lnTo>
                  <a:lnTo>
                    <a:pt x="f2378" y="f2"/>
                  </a:lnTo>
                  <a:close/>
                </a:path>
                <a:path w="6172200" h="1781175">
                  <a:moveTo>
                    <a:pt x="f2385" y="f2"/>
                  </a:moveTo>
                  <a:lnTo>
                    <a:pt x="f2386" y="f2"/>
                  </a:lnTo>
                  <a:lnTo>
                    <a:pt x="f2387" y="f2294"/>
                  </a:lnTo>
                  <a:lnTo>
                    <a:pt x="f2385" y="f2"/>
                  </a:lnTo>
                  <a:close/>
                </a:path>
              </a:pathLst>
            </a:custGeom>
            <a:solidFill>
              <a:srgbClr val="FFFFFF">
                <a:alpha val="39999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0" y="2390771"/>
              <a:ext cx="608962" cy="141922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08965"/>
                <a:gd name="f4" fmla="val 1419225"/>
                <a:gd name="f5" fmla="val 7706"/>
                <a:gd name="f6" fmla="val 1417320"/>
                <a:gd name="f7" fmla="val 57416"/>
                <a:gd name="f8" fmla="val 1397401"/>
                <a:gd name="f9" fmla="val 105133"/>
                <a:gd name="f10" fmla="val 1372697"/>
                <a:gd name="f11" fmla="val 150213"/>
                <a:gd name="f12" fmla="val 1343665"/>
                <a:gd name="f13" fmla="val 192011"/>
                <a:gd name="f14" fmla="val 1310761"/>
                <a:gd name="f15" fmla="val 229882"/>
                <a:gd name="f16" fmla="val 1274445"/>
                <a:gd name="f17" fmla="val 261716"/>
                <a:gd name="f18" fmla="val 1238308"/>
                <a:gd name="f19" fmla="val 290756"/>
                <a:gd name="f20" fmla="val 1200218"/>
                <a:gd name="f21" fmla="val 317042"/>
                <a:gd name="f22" fmla="val 1160338"/>
                <a:gd name="f23" fmla="val 340614"/>
                <a:gd name="f24" fmla="val 1118829"/>
                <a:gd name="f25" fmla="val 361513"/>
                <a:gd name="f26" fmla="val 1075854"/>
                <a:gd name="f27" fmla="val 379778"/>
                <a:gd name="f28" fmla="val 1031575"/>
                <a:gd name="f29" fmla="val 398542"/>
                <a:gd name="f30" fmla="val 976808"/>
                <a:gd name="f31" fmla="val 405866"/>
                <a:gd name="f32" fmla="val 949198"/>
                <a:gd name="f33" fmla="val 414120"/>
                <a:gd name="f34" fmla="val 920484"/>
                <a:gd name="f35" fmla="val 424975"/>
                <a:gd name="f36" fmla="val 893032"/>
                <a:gd name="f37" fmla="val 438433"/>
                <a:gd name="f38" fmla="val 866866"/>
                <a:gd name="f39" fmla="val 454494"/>
                <a:gd name="f40" fmla="val 842010"/>
                <a:gd name="f41" fmla="val 455650"/>
                <a:gd name="f42" fmla="val 840866"/>
                <a:gd name="f43" fmla="val 519295"/>
                <a:gd name="f44" fmla="val 758119"/>
                <a:gd name="f45" fmla="val 550454"/>
                <a:gd name="f46" fmla="val 714327"/>
                <a:gd name="f47" fmla="val 577658"/>
                <a:gd name="f48" fmla="val 668810"/>
                <a:gd name="f49" fmla="val 597980"/>
                <a:gd name="f50" fmla="val 621769"/>
                <a:gd name="f51" fmla="val 608495"/>
                <a:gd name="f52" fmla="val 573404"/>
                <a:gd name="f53" fmla="val 608375"/>
                <a:gd name="f54" fmla="val 522951"/>
                <a:gd name="f55" fmla="val 599444"/>
                <a:gd name="f56" fmla="val 472717"/>
                <a:gd name="f57" fmla="val 582729"/>
                <a:gd name="f58" fmla="val 423894"/>
                <a:gd name="f59" fmla="val 559261"/>
                <a:gd name="f60" fmla="val 377674"/>
                <a:gd name="f61" fmla="val 530067"/>
                <a:gd name="f62" fmla="val 335250"/>
                <a:gd name="f63" fmla="val 496176"/>
                <a:gd name="f64" fmla="val 297814"/>
                <a:gd name="f65" fmla="val 458731"/>
                <a:gd name="f66" fmla="val 267042"/>
                <a:gd name="f67" fmla="val 418520"/>
                <a:gd name="f68" fmla="val 242005"/>
                <a:gd name="f69" fmla="val 376056"/>
                <a:gd name="f70" fmla="val 221519"/>
                <a:gd name="f71" fmla="val 331855"/>
                <a:gd name="f72" fmla="val 204399"/>
                <a:gd name="f73" fmla="val 286430"/>
                <a:gd name="f74" fmla="val 189459"/>
                <a:gd name="f75" fmla="val 240296"/>
                <a:gd name="f76" fmla="val 175513"/>
                <a:gd name="f77" fmla="val 210236"/>
                <a:gd name="f78" fmla="val 139005"/>
                <a:gd name="f79" fmla="val 177387"/>
                <a:gd name="f80" fmla="val 104666"/>
                <a:gd name="f81" fmla="val 141773"/>
                <a:gd name="f82" fmla="val 73265"/>
                <a:gd name="f83" fmla="val 103414"/>
                <a:gd name="f84" fmla="val 45571"/>
                <a:gd name="f85" fmla="val 62332"/>
                <a:gd name="f86" fmla="val 22351"/>
                <a:gd name="f87" fmla="*/ f0 1 608965"/>
                <a:gd name="f88" fmla="*/ f1 1 1419225"/>
                <a:gd name="f89" fmla="val f2"/>
                <a:gd name="f90" fmla="val f3"/>
                <a:gd name="f91" fmla="val f4"/>
                <a:gd name="f92" fmla="+- f91 0 f89"/>
                <a:gd name="f93" fmla="+- f90 0 f89"/>
                <a:gd name="f94" fmla="*/ f93 1 608965"/>
                <a:gd name="f95" fmla="*/ f92 1 1419225"/>
                <a:gd name="f96" fmla="*/ f89 1 f94"/>
                <a:gd name="f97" fmla="*/ f90 1 f94"/>
                <a:gd name="f98" fmla="*/ f89 1 f95"/>
                <a:gd name="f99" fmla="*/ f91 1 f95"/>
                <a:gd name="f100" fmla="*/ f96 f87 1"/>
                <a:gd name="f101" fmla="*/ f97 f87 1"/>
                <a:gd name="f102" fmla="*/ f99 f88 1"/>
                <a:gd name="f103" fmla="*/ f98 f8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00" t="f103" r="f101" b="f102"/>
              <a:pathLst>
                <a:path w="608965" h="1419225">
                  <a:moveTo>
                    <a:pt x="f2" y="f2"/>
                  </a:moveTo>
                  <a:lnTo>
                    <a:pt x="f2" y="f4"/>
                  </a:lnTo>
                  <a:lnTo>
                    <a:pt x="f5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>
                <a:alpha val="19999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3791157" y="0"/>
              <a:ext cx="8391521" cy="261937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8391525"/>
                <a:gd name="f4" fmla="val 2619375"/>
                <a:gd name="f5" fmla="val 2419146"/>
                <a:gd name="f6" fmla="val 42164"/>
                <a:gd name="f7" fmla="val 2417622"/>
                <a:gd name="f8" fmla="val 29514"/>
                <a:gd name="f9" fmla="val 36791"/>
                <a:gd name="f10" fmla="val 55676"/>
                <a:gd name="f11" fmla="val 45580"/>
                <a:gd name="f12" fmla="val 104432"/>
                <a:gd name="f13" fmla="val 55791"/>
                <a:gd name="f14" fmla="val 153200"/>
                <a:gd name="f15" fmla="val 66941"/>
                <a:gd name="f16" fmla="val 202031"/>
                <a:gd name="f17" fmla="val 78536"/>
                <a:gd name="f18" fmla="val 250952"/>
                <a:gd name="f19" fmla="val 60223"/>
                <a:gd name="f20" fmla="val 297307"/>
                <a:gd name="f21" fmla="val 43853"/>
                <a:gd name="f22" fmla="val 344601"/>
                <a:gd name="f23" fmla="val 29679"/>
                <a:gd name="f24" fmla="val 392684"/>
                <a:gd name="f25" fmla="val 17945"/>
                <a:gd name="f26" fmla="val 441401"/>
                <a:gd name="f27" fmla="val 8928"/>
                <a:gd name="f28" fmla="val 490588"/>
                <a:gd name="f29" fmla="val 2857"/>
                <a:gd name="f30" fmla="val 540092"/>
                <a:gd name="f31" fmla="val 589762"/>
                <a:gd name="f32" fmla="val 622"/>
                <a:gd name="f33" fmla="val 639432"/>
                <a:gd name="f34" fmla="val 4953"/>
                <a:gd name="f35" fmla="val 688949"/>
                <a:gd name="f36" fmla="val 13271"/>
                <a:gd name="f37" fmla="val 738162"/>
                <a:gd name="f38" fmla="val 25831"/>
                <a:gd name="f39" fmla="val 786892"/>
                <a:gd name="f40" fmla="val 41046"/>
                <a:gd name="f41" fmla="val 831799"/>
                <a:gd name="f42" fmla="val 59778"/>
                <a:gd name="f43" fmla="val 875461"/>
                <a:gd name="f44" fmla="val 81775"/>
                <a:gd name="f45" fmla="val 917778"/>
                <a:gd name="f46" fmla="val 106781"/>
                <a:gd name="f47" fmla="val 958672"/>
                <a:gd name="f48" fmla="val 134569"/>
                <a:gd name="f49" fmla="val 998054"/>
                <a:gd name="f50" fmla="val 164871"/>
                <a:gd name="f51" fmla="val 1035837"/>
                <a:gd name="f52" fmla="val 197472"/>
                <a:gd name="f53" fmla="val 1071930"/>
                <a:gd name="f54" fmla="val 232092"/>
                <a:gd name="f55" fmla="val 1106258"/>
                <a:gd name="f56" fmla="val 268516"/>
                <a:gd name="f57" fmla="val 1138707"/>
                <a:gd name="f58" fmla="val 306476"/>
                <a:gd name="f59" fmla="val 1169225"/>
                <a:gd name="f60" fmla="val 345757"/>
                <a:gd name="f61" fmla="val 1197686"/>
                <a:gd name="f62" fmla="val 386080"/>
                <a:gd name="f63" fmla="val 1224038"/>
                <a:gd name="f64" fmla="val 427215"/>
                <a:gd name="f65" fmla="val 1248168"/>
                <a:gd name="f66" fmla="val 468934"/>
                <a:gd name="f67" fmla="val 1270000"/>
                <a:gd name="f68" fmla="val 511543"/>
                <a:gd name="f69" fmla="val 1290561"/>
                <a:gd name="f70" fmla="val 556564"/>
                <a:gd name="f71" fmla="val 1309281"/>
                <a:gd name="f72" fmla="val 603313"/>
                <a:gd name="f73" fmla="val 1324965"/>
                <a:gd name="f74" fmla="val 651154"/>
                <a:gd name="f75" fmla="val 1336421"/>
                <a:gd name="f76" fmla="val 699439"/>
                <a:gd name="f77" fmla="val 1342415"/>
                <a:gd name="f78" fmla="val 747496"/>
                <a:gd name="f79" fmla="val 1341767"/>
                <a:gd name="f80" fmla="val 794689"/>
                <a:gd name="f81" fmla="val 1333246"/>
                <a:gd name="f82" fmla="val 846556"/>
                <a:gd name="f83" fmla="val 1314437"/>
                <a:gd name="f84" fmla="val 886447"/>
                <a:gd name="f85" fmla="val 1287856"/>
                <a:gd name="f86" fmla="val 918451"/>
                <a:gd name="f87" fmla="val 1255496"/>
                <a:gd name="f88" fmla="val 946683"/>
                <a:gd name="f89" fmla="val 1219301"/>
                <a:gd name="f90" fmla="val 975258"/>
                <a:gd name="f91" fmla="val 1181239"/>
                <a:gd name="f92" fmla="val 1008303"/>
                <a:gd name="f93" fmla="val 1143254"/>
                <a:gd name="f94" fmla="val 1045362"/>
                <a:gd name="f95" fmla="val 1112393"/>
                <a:gd name="f96" fmla="val 1089126"/>
                <a:gd name="f97" fmla="val 1085024"/>
                <a:gd name="f98" fmla="val 1136738"/>
                <a:gd name="f99" fmla="val 1060653"/>
                <a:gd name="f100" fmla="val 1185379"/>
                <a:gd name="f101" fmla="val 1038821"/>
                <a:gd name="f102" fmla="val 1232204"/>
                <a:gd name="f103" fmla="val 1019048"/>
                <a:gd name="f104" fmla="val 1282369"/>
                <a:gd name="f105" fmla="val 999401"/>
                <a:gd name="f106" fmla="val 1333207"/>
                <a:gd name="f107" fmla="val 980186"/>
                <a:gd name="f108" fmla="val 1384414"/>
                <a:gd name="f109" fmla="val 961656"/>
                <a:gd name="f110" fmla="val 1435658"/>
                <a:gd name="f111" fmla="val 943991"/>
                <a:gd name="f112" fmla="val 1480261"/>
                <a:gd name="f113" fmla="val 928890"/>
                <a:gd name="f114" fmla="val 1525219"/>
                <a:gd name="f115" fmla="val 913168"/>
                <a:gd name="f116" fmla="val 1570418"/>
                <a:gd name="f117" fmla="val 896759"/>
                <a:gd name="f118" fmla="val 1615719"/>
                <a:gd name="f119" fmla="val 879614"/>
                <a:gd name="f120" fmla="val 1661020"/>
                <a:gd name="f121" fmla="val 861682"/>
                <a:gd name="f122" fmla="val 1706181"/>
                <a:gd name="f123" fmla="val 842899"/>
                <a:gd name="f124" fmla="val 1751088"/>
                <a:gd name="f125" fmla="val 823201"/>
                <a:gd name="f126" fmla="val 1795614"/>
                <a:gd name="f127" fmla="val 802538"/>
                <a:gd name="f128" fmla="val 1839633"/>
                <a:gd name="f129" fmla="val 780846"/>
                <a:gd name="f130" fmla="val 1883041"/>
                <a:gd name="f131" fmla="val 758063"/>
                <a:gd name="f132" fmla="val 1925688"/>
                <a:gd name="f133" fmla="val 734148"/>
                <a:gd name="f134" fmla="val 1967471"/>
                <a:gd name="f135" fmla="val 709041"/>
                <a:gd name="f136" fmla="val 2008263"/>
                <a:gd name="f137" fmla="val 682663"/>
                <a:gd name="f138" fmla="val 2047938"/>
                <a:gd name="f139" fmla="val 654977"/>
                <a:gd name="f140" fmla="val 2086381"/>
                <a:gd name="f141" fmla="val 625906"/>
                <a:gd name="f142" fmla="val 2123452"/>
                <a:gd name="f143" fmla="val 595414"/>
                <a:gd name="f144" fmla="val 2159050"/>
                <a:gd name="f145" fmla="val 563435"/>
                <a:gd name="f146" fmla="val 2193048"/>
                <a:gd name="f147" fmla="val 529907"/>
                <a:gd name="f148" fmla="val 2225306"/>
                <a:gd name="f149" fmla="val 494766"/>
                <a:gd name="f150" fmla="val 2255723"/>
                <a:gd name="f151" fmla="val 457974"/>
                <a:gd name="f152" fmla="val 2284158"/>
                <a:gd name="f153" fmla="val 419455"/>
                <a:gd name="f154" fmla="val 2310498"/>
                <a:gd name="f155" fmla="val 379158"/>
                <a:gd name="f156" fmla="val 2334628"/>
                <a:gd name="f157" fmla="val 337019"/>
                <a:gd name="f158" fmla="val 2356408"/>
                <a:gd name="f159" fmla="val 292989"/>
                <a:gd name="f160" fmla="val 2375738"/>
                <a:gd name="f161" fmla="val 247002"/>
                <a:gd name="f162" fmla="val 2392476"/>
                <a:gd name="f163" fmla="val 199009"/>
                <a:gd name="f164" fmla="val 2403386"/>
                <a:gd name="f165" fmla="val 159181"/>
                <a:gd name="f166" fmla="val 2411425"/>
                <a:gd name="f167" fmla="val 119735"/>
                <a:gd name="f168" fmla="val 2416657"/>
                <a:gd name="f169" fmla="val 80708"/>
                <a:gd name="f170" fmla="val 8391322"/>
                <a:gd name="f171" fmla="val 7200951"/>
                <a:gd name="f172" fmla="val 7197649"/>
                <a:gd name="f173" fmla="val 16383"/>
                <a:gd name="f174" fmla="val 7197268"/>
                <a:gd name="f175" fmla="val 70180"/>
                <a:gd name="f176" fmla="val 7206767"/>
                <a:gd name="f177" fmla="val 119329"/>
                <a:gd name="f178" fmla="val 7223011"/>
                <a:gd name="f179" fmla="val 165976"/>
                <a:gd name="f180" fmla="val 7263231"/>
                <a:gd name="f181" fmla="val 260375"/>
                <a:gd name="f182" fmla="val 7280961"/>
                <a:gd name="f183" fmla="val 312420"/>
                <a:gd name="f184" fmla="val 7290143"/>
                <a:gd name="f185" fmla="val 361099"/>
                <a:gd name="f186" fmla="val 7293546"/>
                <a:gd name="f187" fmla="val 413588"/>
                <a:gd name="f188" fmla="val 7292505"/>
                <a:gd name="f189" fmla="val 468312"/>
                <a:gd name="f190" fmla="val 7288339"/>
                <a:gd name="f191" fmla="val 523684"/>
                <a:gd name="f192" fmla="val 7282358"/>
                <a:gd name="f193" fmla="val 578078"/>
                <a:gd name="f194" fmla="val 7275881"/>
                <a:gd name="f195" fmla="val 629920"/>
                <a:gd name="f196" fmla="val 7268083"/>
                <a:gd name="f197" fmla="val 682675"/>
                <a:gd name="f198" fmla="val 7259675"/>
                <a:gd name="f199" fmla="val 735774"/>
                <a:gd name="f200" fmla="val 7250646"/>
                <a:gd name="f201" fmla="val 789000"/>
                <a:gd name="f202" fmla="val 7241019"/>
                <a:gd name="f203" fmla="val 842098"/>
                <a:gd name="f204" fmla="val 7230796"/>
                <a:gd name="f205" fmla="val 894842"/>
                <a:gd name="f206" fmla="val 7221499"/>
                <a:gd name="f207" fmla="val 941298"/>
                <a:gd name="f208" fmla="val 7212495"/>
                <a:gd name="f209" fmla="val 988263"/>
                <a:gd name="f210" fmla="val 7203834"/>
                <a:gd name="f211" fmla="val 1035710"/>
                <a:gd name="f212" fmla="val 7195604"/>
                <a:gd name="f213" fmla="val 1083564"/>
                <a:gd name="f214" fmla="val 7187882"/>
                <a:gd name="f215" fmla="val 1131785"/>
                <a:gd name="f216" fmla="val 7180745"/>
                <a:gd name="f217" fmla="val 1180325"/>
                <a:gd name="f218" fmla="val 7174255"/>
                <a:gd name="f219" fmla="val 1229118"/>
                <a:gd name="f220" fmla="val 7168489"/>
                <a:gd name="f221" fmla="val 1278140"/>
                <a:gd name="f222" fmla="val 7163524"/>
                <a:gd name="f223" fmla="val 1327315"/>
                <a:gd name="f224" fmla="val 7159434"/>
                <a:gd name="f225" fmla="val 1376603"/>
                <a:gd name="f226" fmla="val 7156297"/>
                <a:gd name="f227" fmla="val 1425943"/>
                <a:gd name="f228" fmla="val 7154177"/>
                <a:gd name="f229" fmla="val 1475295"/>
                <a:gd name="f230" fmla="val 7153161"/>
                <a:gd name="f231" fmla="val 1524596"/>
                <a:gd name="f232" fmla="val 7153313"/>
                <a:gd name="f233" fmla="val 1573809"/>
                <a:gd name="f234" fmla="val 7154723"/>
                <a:gd name="f235" fmla="val 1622869"/>
                <a:gd name="f236" fmla="val 7157440"/>
                <a:gd name="f237" fmla="val 1671739"/>
                <a:gd name="f238" fmla="val 7161568"/>
                <a:gd name="f239" fmla="val 1720354"/>
                <a:gd name="f240" fmla="val 7167156"/>
                <a:gd name="f241" fmla="val 1768678"/>
                <a:gd name="f242" fmla="val 7174293"/>
                <a:gd name="f243" fmla="val 1816633"/>
                <a:gd name="f244" fmla="val 7183056"/>
                <a:gd name="f245" fmla="val 1864194"/>
                <a:gd name="f246" fmla="val 7193496"/>
                <a:gd name="f247" fmla="val 1911299"/>
                <a:gd name="f248" fmla="val 7205713"/>
                <a:gd name="f249" fmla="val 1957908"/>
                <a:gd name="f250" fmla="val 7219772"/>
                <a:gd name="f251" fmla="val 2003945"/>
                <a:gd name="f252" fmla="val 7235749"/>
                <a:gd name="f253" fmla="val 2049386"/>
                <a:gd name="f254" fmla="val 7253719"/>
                <a:gd name="f255" fmla="val 2094166"/>
                <a:gd name="f256" fmla="val 7273747"/>
                <a:gd name="f257" fmla="val 2138222"/>
                <a:gd name="f258" fmla="val 7295921"/>
                <a:gd name="f259" fmla="val 2181529"/>
                <a:gd name="f260" fmla="val 7320305"/>
                <a:gd name="f261" fmla="val 2224024"/>
                <a:gd name="f262" fmla="val 7346988"/>
                <a:gd name="f263" fmla="val 2265642"/>
                <a:gd name="f264" fmla="val 7376020"/>
                <a:gd name="f265" fmla="val 2306345"/>
                <a:gd name="f266" fmla="val 7407491"/>
                <a:gd name="f267" fmla="val 2346096"/>
                <a:gd name="f268" fmla="val 7441489"/>
                <a:gd name="f269" fmla="val 2384806"/>
                <a:gd name="f270" fmla="val 7477709"/>
                <a:gd name="f271" fmla="val 2421331"/>
                <a:gd name="f272" fmla="val 7515352"/>
                <a:gd name="f273" fmla="val 2454503"/>
                <a:gd name="f274" fmla="val 7554315"/>
                <a:gd name="f275" fmla="val 2484412"/>
                <a:gd name="f276" fmla="val 7594486"/>
                <a:gd name="f277" fmla="val 2511107"/>
                <a:gd name="f278" fmla="val 7635761"/>
                <a:gd name="f279" fmla="val 2534691"/>
                <a:gd name="f280" fmla="val 7678052"/>
                <a:gd name="f281" fmla="val 2555214"/>
                <a:gd name="f282" fmla="val 7721244"/>
                <a:gd name="f283" fmla="val 2572753"/>
                <a:gd name="f284" fmla="val 7765237"/>
                <a:gd name="f285" fmla="val 2587383"/>
                <a:gd name="f286" fmla="val 7809954"/>
                <a:gd name="f287" fmla="val 2599169"/>
                <a:gd name="f288" fmla="val 7855267"/>
                <a:gd name="f289" fmla="val 2608186"/>
                <a:gd name="f290" fmla="val 7901076"/>
                <a:gd name="f291" fmla="val 2614511"/>
                <a:gd name="f292" fmla="val 7947304"/>
                <a:gd name="f293" fmla="val 2618219"/>
                <a:gd name="f294" fmla="val 7993824"/>
                <a:gd name="f295" fmla="val 8040548"/>
                <a:gd name="f296" fmla="val 2618054"/>
                <a:gd name="f297" fmla="val 8087373"/>
                <a:gd name="f298" fmla="val 2614320"/>
                <a:gd name="f299" fmla="val 8134185"/>
                <a:gd name="f300" fmla="val 2608262"/>
                <a:gd name="f301" fmla="val 8180908"/>
                <a:gd name="f302" fmla="val 2599931"/>
                <a:gd name="f303" fmla="val 8227415"/>
                <a:gd name="f304" fmla="val 2589415"/>
                <a:gd name="f305" fmla="val 8273631"/>
                <a:gd name="f306" fmla="val 2576779"/>
                <a:gd name="f307" fmla="val 8319440"/>
                <a:gd name="f308" fmla="val 2562098"/>
                <a:gd name="f309" fmla="val 2530475"/>
                <a:gd name="f310" fmla="*/ f0 1 8391525"/>
                <a:gd name="f311" fmla="*/ f1 1 2619375"/>
                <a:gd name="f312" fmla="val f2"/>
                <a:gd name="f313" fmla="val f3"/>
                <a:gd name="f314" fmla="val f4"/>
                <a:gd name="f315" fmla="+- f314 0 f312"/>
                <a:gd name="f316" fmla="+- f313 0 f312"/>
                <a:gd name="f317" fmla="*/ f316 1 8391525"/>
                <a:gd name="f318" fmla="*/ f315 1 2619375"/>
                <a:gd name="f319" fmla="*/ f312 1 f317"/>
                <a:gd name="f320" fmla="*/ f313 1 f317"/>
                <a:gd name="f321" fmla="*/ f312 1 f318"/>
                <a:gd name="f322" fmla="*/ f314 1 f318"/>
                <a:gd name="f323" fmla="*/ f319 f310 1"/>
                <a:gd name="f324" fmla="*/ f320 f310 1"/>
                <a:gd name="f325" fmla="*/ f322 f311 1"/>
                <a:gd name="f326" fmla="*/ f321 f3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23" t="f326" r="f324" b="f325"/>
              <a:pathLst>
                <a:path w="8391525" h="2619375">
                  <a:moveTo>
                    <a:pt x="f5" y="f6"/>
                  </a:moveTo>
                  <a:lnTo>
                    <a:pt x="f7" y="f2"/>
                  </a:lnTo>
                  <a:lnTo>
                    <a:pt x="f8" y="f2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2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5" y="f6"/>
                  </a:lnTo>
                  <a:close/>
                </a:path>
                <a:path w="8391525" h="2619375">
                  <a:moveTo>
                    <a:pt x="f170" y="f2"/>
                  </a:moveTo>
                  <a:lnTo>
                    <a:pt x="f171" y="f2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lnTo>
                    <a:pt x="f204" y="f205"/>
                  </a:lnTo>
                  <a:lnTo>
                    <a:pt x="f206" y="f207"/>
                  </a:lnTo>
                  <a:lnTo>
                    <a:pt x="f208" y="f209"/>
                  </a:lnTo>
                  <a:lnTo>
                    <a:pt x="f210" y="f211"/>
                  </a:lnTo>
                  <a:lnTo>
                    <a:pt x="f212" y="f213"/>
                  </a:lnTo>
                  <a:lnTo>
                    <a:pt x="f214" y="f215"/>
                  </a:lnTo>
                  <a:lnTo>
                    <a:pt x="f216" y="f217"/>
                  </a:lnTo>
                  <a:lnTo>
                    <a:pt x="f218" y="f219"/>
                  </a:ln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226" y="f227"/>
                  </a:lnTo>
                  <a:lnTo>
                    <a:pt x="f228" y="f229"/>
                  </a:lnTo>
                  <a:lnTo>
                    <a:pt x="f230" y="f231"/>
                  </a:lnTo>
                  <a:lnTo>
                    <a:pt x="f232" y="f23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lnTo>
                    <a:pt x="f242" y="f243"/>
                  </a:lnTo>
                  <a:lnTo>
                    <a:pt x="f244" y="f245"/>
                  </a:lnTo>
                  <a:lnTo>
                    <a:pt x="f246" y="f247"/>
                  </a:lnTo>
                  <a:lnTo>
                    <a:pt x="f248" y="f249"/>
                  </a:lnTo>
                  <a:lnTo>
                    <a:pt x="f250" y="f251"/>
                  </a:lnTo>
                  <a:lnTo>
                    <a:pt x="f252" y="f253"/>
                  </a:lnTo>
                  <a:lnTo>
                    <a:pt x="f254" y="f255"/>
                  </a:lnTo>
                  <a:lnTo>
                    <a:pt x="f256" y="f257"/>
                  </a:ln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lnTo>
                    <a:pt x="f266" y="f267"/>
                  </a:lnTo>
                  <a:lnTo>
                    <a:pt x="f268" y="f269"/>
                  </a:lnTo>
                  <a:lnTo>
                    <a:pt x="f270" y="f271"/>
                  </a:ln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lnTo>
                    <a:pt x="f282" y="f283"/>
                  </a:lnTo>
                  <a:lnTo>
                    <a:pt x="f284" y="f285"/>
                  </a:lnTo>
                  <a:lnTo>
                    <a:pt x="f286" y="f287"/>
                  </a:lnTo>
                  <a:lnTo>
                    <a:pt x="f288" y="f289"/>
                  </a:lnTo>
                  <a:lnTo>
                    <a:pt x="f290" y="f291"/>
                  </a:lnTo>
                  <a:lnTo>
                    <a:pt x="f292" y="f293"/>
                  </a:lnTo>
                  <a:lnTo>
                    <a:pt x="f294" y="f4"/>
                  </a:lnTo>
                  <a:lnTo>
                    <a:pt x="f295" y="f296"/>
                  </a:lnTo>
                  <a:lnTo>
                    <a:pt x="f297" y="f298"/>
                  </a:ln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lnTo>
                    <a:pt x="f170" y="f309"/>
                  </a:lnTo>
                  <a:lnTo>
                    <a:pt x="f170" y="f2"/>
                  </a:lnTo>
                  <a:close/>
                </a:path>
              </a:pathLst>
            </a:custGeom>
            <a:solidFill>
              <a:srgbClr val="FFFFFF">
                <a:alpha val="10195"/>
              </a:srgbClr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pic>
          <p:nvPicPr>
            <p:cNvPr id="12" name="object 12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1571533" cy="98102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094737" y="1021970"/>
            <a:ext cx="5174617" cy="2073914"/>
          </a:xfrm>
        </p:spPr>
        <p:txBody>
          <a:bodyPr tIns="86355"/>
          <a:lstStyle/>
          <a:p>
            <a:pPr marL="12701" marR="5084" lvl="0">
              <a:lnSpc>
                <a:spcPct val="90000"/>
              </a:lnSpc>
              <a:spcBef>
                <a:spcPts val="680"/>
              </a:spcBef>
            </a:pPr>
            <a:r>
              <a:rPr lang="ru-RU" sz="4800" spc="-110">
                <a:solidFill>
                  <a:srgbClr val="FFFFFF"/>
                </a:solidFill>
              </a:rPr>
              <a:t>Магомедова</a:t>
            </a:r>
            <a:r>
              <a:rPr lang="ru-RU" sz="4800" spc="-185">
                <a:solidFill>
                  <a:srgbClr val="FFFFFF"/>
                </a:solidFill>
              </a:rPr>
              <a:t> </a:t>
            </a:r>
            <a:r>
              <a:rPr lang="ru-RU" sz="4800" spc="-10">
                <a:solidFill>
                  <a:srgbClr val="FFFFFF"/>
                </a:solidFill>
              </a:rPr>
              <a:t>Наргиз Камалутдиновна лаборант</a:t>
            </a:r>
            <a:endParaRPr lang="ru-RU" sz="48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72075" y="0"/>
            <a:ext cx="701992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286500" y="2004063"/>
            <a:ext cx="4796786" cy="1607186"/>
          </a:xfrm>
        </p:spPr>
        <p:txBody>
          <a:bodyPr tIns="62224" anchorCtr="1"/>
          <a:lstStyle/>
          <a:p>
            <a:pPr marL="12701" marR="5084" lvl="0" algn="ctr">
              <a:lnSpc>
                <a:spcPct val="91800"/>
              </a:lnSpc>
              <a:spcBef>
                <a:spcPts val="490"/>
              </a:spcBef>
            </a:pPr>
            <a:r>
              <a:rPr lang="ru-RU" sz="3650" spc="-10">
                <a:solidFill>
                  <a:srgbClr val="FFFFFF"/>
                </a:solidFill>
              </a:rPr>
              <a:t>Алимурадова</a:t>
            </a:r>
            <a:r>
              <a:rPr lang="ru-RU" sz="3650" spc="-190">
                <a:solidFill>
                  <a:srgbClr val="FFFFFF"/>
                </a:solidFill>
              </a:rPr>
              <a:t> </a:t>
            </a:r>
            <a:r>
              <a:rPr lang="ru-RU" sz="3650" spc="-10">
                <a:solidFill>
                  <a:srgbClr val="FFFFFF"/>
                </a:solidFill>
              </a:rPr>
              <a:t>Мальвина </a:t>
            </a:r>
            <a:r>
              <a:rPr lang="ru-RU" sz="3650" spc="-25">
                <a:solidFill>
                  <a:srgbClr val="FFFFFF"/>
                </a:solidFill>
              </a:rPr>
              <a:t>Тажетдиновна</a:t>
            </a:r>
            <a:r>
              <a:rPr lang="ru-RU" sz="3650" spc="-120">
                <a:solidFill>
                  <a:srgbClr val="FFFFFF"/>
                </a:solidFill>
              </a:rPr>
              <a:t> </a:t>
            </a:r>
            <a:r>
              <a:rPr lang="ru-RU" sz="3650" spc="-10">
                <a:solidFill>
                  <a:srgbClr val="FFFFFF"/>
                </a:solidFill>
              </a:rPr>
              <a:t>учитель </a:t>
            </a:r>
            <a:r>
              <a:rPr lang="ru-RU" sz="3650">
                <a:solidFill>
                  <a:srgbClr val="FFFFFF"/>
                </a:solidFill>
              </a:rPr>
              <a:t>английского</a:t>
            </a:r>
            <a:r>
              <a:rPr lang="ru-RU" sz="3650" spc="60">
                <a:solidFill>
                  <a:srgbClr val="FFFFFF"/>
                </a:solidFill>
              </a:rPr>
              <a:t> </a:t>
            </a:r>
            <a:r>
              <a:rPr lang="ru-RU" sz="3650" spc="-10">
                <a:solidFill>
                  <a:srgbClr val="FFFFFF"/>
                </a:solidFill>
              </a:rPr>
              <a:t>языка</a:t>
            </a:r>
            <a:endParaRPr lang="ru-RU" sz="3650"/>
          </a:p>
        </p:txBody>
      </p:sp>
      <p:pic>
        <p:nvPicPr>
          <p:cNvPr id="4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71946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76366" y="610297"/>
            <a:ext cx="3876041" cy="155320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57780" rIns="0" bIns="0" anchor="t" anchorCtr="0" compatLnSpc="1">
            <a:spAutoFit/>
          </a:bodyPr>
          <a:lstStyle/>
          <a:p>
            <a:pPr marL="12701" marR="323853" lvl="0" indent="0" defTabSz="914400" rtl="0" fontAlgn="auto" hangingPunct="1">
              <a:lnSpc>
                <a:spcPts val="2930"/>
              </a:lnSpc>
              <a:spcBef>
                <a:spcPts val="455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2700" b="0" i="0" u="none" strike="noStrike" kern="0" cap="none" spc="-20" baseline="0">
                <a:solidFill>
                  <a:srgbClr val="1F5C95"/>
                </a:solidFill>
                <a:uFillTx/>
                <a:latin typeface="Calibri"/>
                <a:cs typeface="Calibri"/>
              </a:rPr>
              <a:t>Шихабидов</a:t>
            </a:r>
            <a:r>
              <a:rPr lang="ru-RU" sz="2700" b="0" i="0" u="none" strike="noStrike" kern="0" cap="none" spc="-90" baseline="0">
                <a:solidFill>
                  <a:srgbClr val="1F5C95"/>
                </a:solidFill>
                <a:uFillTx/>
                <a:latin typeface="Calibri"/>
                <a:cs typeface="Calibri"/>
              </a:rPr>
              <a:t> </a:t>
            </a:r>
            <a:r>
              <a:rPr lang="ru-RU" sz="2700" b="0" i="0" u="none" strike="noStrike" kern="0" cap="none" spc="-45" baseline="0">
                <a:solidFill>
                  <a:srgbClr val="1F5C95"/>
                </a:solidFill>
                <a:uFillTx/>
                <a:latin typeface="Calibri"/>
                <a:cs typeface="Calibri"/>
              </a:rPr>
              <a:t>Абдулкерим </a:t>
            </a:r>
            <a:r>
              <a:rPr lang="ru-RU" sz="2700" b="0" i="0" u="none" strike="noStrike" kern="0" cap="none" spc="-10" baseline="0">
                <a:solidFill>
                  <a:srgbClr val="1F5C95"/>
                </a:solidFill>
                <a:uFillTx/>
                <a:latin typeface="Calibri"/>
                <a:cs typeface="Calibri"/>
              </a:rPr>
              <a:t>Шихабидович.</a:t>
            </a:r>
            <a:endParaRPr lang="ru-RU" sz="2700" b="0" i="0" u="none" strike="noStrike" kern="0" cap="none" spc="0" baseline="0">
              <a:solidFill>
                <a:srgbClr val="000000"/>
              </a:solidFill>
              <a:uFillTx/>
              <a:latin typeface="Calibri"/>
              <a:cs typeface="Calibri"/>
            </a:endParaRPr>
          </a:p>
          <a:p>
            <a:pPr marL="12701" marR="0" lvl="0" indent="0" defTabSz="914400" rtl="0" fontAlgn="auto" hangingPunct="1">
              <a:lnSpc>
                <a:spcPts val="272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2700" b="0" i="0" u="none" strike="noStrike" kern="0" cap="none" spc="-20" baseline="0">
                <a:solidFill>
                  <a:srgbClr val="1F5C95"/>
                </a:solidFill>
                <a:uFillTx/>
                <a:latin typeface="Calibri"/>
                <a:cs typeface="Calibri"/>
              </a:rPr>
              <a:t>Учитель</a:t>
            </a:r>
            <a:r>
              <a:rPr lang="ru-RU" sz="2700" b="0" i="0" u="none" strike="noStrike" kern="0" cap="none" spc="-95" baseline="0">
                <a:solidFill>
                  <a:srgbClr val="1F5C95"/>
                </a:solidFill>
                <a:uFillTx/>
                <a:latin typeface="Calibri"/>
                <a:cs typeface="Calibri"/>
              </a:rPr>
              <a:t> </a:t>
            </a:r>
            <a:r>
              <a:rPr lang="ru-RU" sz="2700" b="0" i="0" u="none" strike="noStrike" kern="0" cap="none" spc="-10" baseline="0">
                <a:solidFill>
                  <a:srgbClr val="1F5C95"/>
                </a:solidFill>
                <a:uFillTx/>
                <a:latin typeface="Calibri"/>
                <a:cs typeface="Calibri"/>
              </a:rPr>
              <a:t>нач.классов</a:t>
            </a:r>
            <a:endParaRPr lang="ru-RU" sz="2700" b="0" i="0" u="none" strike="noStrike" kern="0" cap="none" spc="0" baseline="0">
              <a:solidFill>
                <a:srgbClr val="000000"/>
              </a:solidFill>
              <a:uFillTx/>
              <a:latin typeface="Calibri"/>
              <a:cs typeface="Calibri"/>
            </a:endParaRPr>
          </a:p>
          <a:p>
            <a:pPr marL="12701" marR="0" lvl="0" indent="0" defTabSz="914400" rtl="0" fontAlgn="auto" hangingPunct="1">
              <a:lnSpc>
                <a:spcPts val="308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2700" b="0" i="0" u="none" strike="noStrike" kern="0" cap="none" spc="-20" baseline="0">
                <a:solidFill>
                  <a:srgbClr val="1F5C95"/>
                </a:solidFill>
                <a:uFillTx/>
                <a:latin typeface="Calibri"/>
                <a:cs typeface="Calibri"/>
              </a:rPr>
              <a:t>дедушка</a:t>
            </a:r>
            <a:r>
              <a:rPr lang="ru-RU" sz="2700" b="0" i="0" u="none" strike="noStrike" kern="0" cap="none" spc="-75" baseline="0">
                <a:solidFill>
                  <a:srgbClr val="1F5C95"/>
                </a:solidFill>
                <a:uFillTx/>
                <a:latin typeface="Calibri"/>
                <a:cs typeface="Calibri"/>
              </a:rPr>
              <a:t> </a:t>
            </a:r>
            <a:r>
              <a:rPr lang="ru-RU" sz="2700" b="0" i="0" u="none" strike="noStrike" kern="0" cap="none" spc="0" baseline="0">
                <a:solidFill>
                  <a:srgbClr val="1F5C95"/>
                </a:solidFill>
                <a:uFillTx/>
                <a:latin typeface="Calibri"/>
                <a:cs typeface="Calibri"/>
              </a:rPr>
              <a:t>со</a:t>
            </a:r>
            <a:r>
              <a:rPr lang="ru-RU" sz="2700" b="0" i="0" u="none" strike="noStrike" kern="0" cap="none" spc="-50" baseline="0">
                <a:solidFill>
                  <a:srgbClr val="1F5C95"/>
                </a:solidFill>
                <a:uFillTx/>
                <a:latin typeface="Calibri"/>
                <a:cs typeface="Calibri"/>
              </a:rPr>
              <a:t> </a:t>
            </a:r>
            <a:r>
              <a:rPr lang="ru-RU" sz="2700" b="0" i="0" u="none" strike="noStrike" kern="0" cap="none" spc="0" baseline="0">
                <a:solidFill>
                  <a:srgbClr val="1F5C95"/>
                </a:solidFill>
                <a:uFillTx/>
                <a:latin typeface="Calibri"/>
                <a:cs typeface="Calibri"/>
              </a:rPr>
              <a:t>стороны</a:t>
            </a:r>
            <a:r>
              <a:rPr lang="ru-RU" sz="2700" b="0" i="0" u="none" strike="noStrike" kern="0" cap="none" spc="-45" baseline="0">
                <a:solidFill>
                  <a:srgbClr val="1F5C95"/>
                </a:solidFill>
                <a:uFillTx/>
                <a:latin typeface="Calibri"/>
                <a:cs typeface="Calibri"/>
              </a:rPr>
              <a:t> </a:t>
            </a:r>
            <a:r>
              <a:rPr lang="ru-RU" sz="2700" b="0" i="0" u="none" strike="noStrike" kern="0" cap="none" spc="-65" baseline="0">
                <a:solidFill>
                  <a:srgbClr val="1F5C95"/>
                </a:solidFill>
                <a:uFillTx/>
                <a:latin typeface="Calibri"/>
                <a:cs typeface="Calibri"/>
              </a:rPr>
              <a:t>мамы</a:t>
            </a:r>
            <a:endParaRPr lang="ru-RU" sz="2700" b="0" i="0" u="none" strike="noStrike" kern="0" cap="none" spc="0" baseline="0">
              <a:solidFill>
                <a:srgbClr val="000000"/>
              </a:solidFill>
              <a:uFillTx/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5781678" cy="6858000"/>
            <a:chOff x="0" y="0"/>
            <a:chExt cx="5781678" cy="6858000"/>
          </a:xfrm>
        </p:grpSpPr>
        <p:pic>
          <p:nvPicPr>
            <p:cNvPr id="4" name="object 4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5781678" cy="6858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76221" y="295278"/>
              <a:ext cx="5229225" cy="626745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6" name="object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574530" y="3611623"/>
            <a:ext cx="25402" cy="32463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24453" y="0"/>
            <a:ext cx="706755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ject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3721" y="3543235"/>
            <a:ext cx="119064" cy="12858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Заголовок 6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3" descr="E:\Династие Шахсиновых\древо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0" y="0"/>
            <a:ext cx="12191996" cy="68652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1996" cy="6858000"/>
            <a:chOff x="0" y="0"/>
            <a:chExt cx="12191996" cy="6858000"/>
          </a:xfrm>
        </p:grpSpPr>
        <p:pic>
          <p:nvPicPr>
            <p:cNvPr id="3" name="object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1996" cy="6858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" name="object 4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33596" y="457200"/>
              <a:ext cx="7924803" cy="594360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8178" y="552453"/>
            <a:ext cx="4019546" cy="2228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ject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7696" y="2962271"/>
            <a:ext cx="4010028" cy="333865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ject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48221" y="552453"/>
            <a:ext cx="6696078" cy="57531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1996" cy="6858000"/>
          </a:xfrm>
          <a:custGeom>
            <a:avLst/>
            <a:gdLst>
              <a:gd name="f0" fmla="val w"/>
              <a:gd name="f1" fmla="val h"/>
              <a:gd name="f2" fmla="val 0"/>
              <a:gd name="f3" fmla="val 12192000"/>
              <a:gd name="f4" fmla="val 6858000"/>
              <a:gd name="f5" fmla="*/ f0 1 12192000"/>
              <a:gd name="f6" fmla="*/ f1 1 6858000"/>
              <a:gd name="f7" fmla="val f2"/>
              <a:gd name="f8" fmla="val f3"/>
              <a:gd name="f9" fmla="val f4"/>
              <a:gd name="f10" fmla="+- f9 0 f7"/>
              <a:gd name="f11" fmla="+- f8 0 f7"/>
              <a:gd name="f12" fmla="*/ f11 1 12192000"/>
              <a:gd name="f13" fmla="*/ f10 1 6858000"/>
              <a:gd name="f14" fmla="*/ f7 1 f12"/>
              <a:gd name="f15" fmla="*/ f8 1 f12"/>
              <a:gd name="f16" fmla="*/ f7 1 f13"/>
              <a:gd name="f17" fmla="*/ f9 1 f13"/>
              <a:gd name="f18" fmla="*/ f14 f5 1"/>
              <a:gd name="f19" fmla="*/ f15 f5 1"/>
              <a:gd name="f20" fmla="*/ f17 f6 1"/>
              <a:gd name="f21" fmla="*/ f16 f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" t="f21" r="f19" b="f20"/>
            <a:pathLst>
              <a:path w="12192000" h="6858000">
                <a:moveTo>
                  <a:pt x="f3" y="f2"/>
                </a:moveTo>
                <a:lnTo>
                  <a:pt x="f2" y="f2"/>
                </a:lnTo>
                <a:lnTo>
                  <a:pt x="f2" y="f4"/>
                </a:lnTo>
                <a:lnTo>
                  <a:pt x="f3" y="f4"/>
                </a:lnTo>
                <a:lnTo>
                  <a:pt x="f3" y="f2"/>
                </a:lnTo>
                <a:close/>
              </a:path>
            </a:pathLst>
          </a:custGeom>
          <a:solidFill>
            <a:srgbClr val="795046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ru-RU" sz="1800" b="0" i="0" u="none" strike="noStrike" kern="0" cap="none" spc="0" baseline="0">
              <a:solidFill>
                <a:srgbClr val="000000"/>
              </a:solidFill>
              <a:uFillTx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6257925" y="476246"/>
            <a:ext cx="5457825" cy="5905496"/>
            <a:chOff x="6257925" y="476246"/>
            <a:chExt cx="5457825" cy="5905496"/>
          </a:xfrm>
        </p:grpSpPr>
        <p:sp>
          <p:nvSpPr>
            <p:cNvPr id="4" name="object 4"/>
            <p:cNvSpPr/>
            <p:nvPr/>
          </p:nvSpPr>
          <p:spPr>
            <a:xfrm>
              <a:off x="6257925" y="476246"/>
              <a:ext cx="5457825" cy="590549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5457825"/>
                <a:gd name="f4" fmla="val 5905500"/>
                <a:gd name="f5" fmla="*/ f0 1 5457825"/>
                <a:gd name="f6" fmla="*/ f1 1 5905500"/>
                <a:gd name="f7" fmla="val f2"/>
                <a:gd name="f8" fmla="val f3"/>
                <a:gd name="f9" fmla="val f4"/>
                <a:gd name="f10" fmla="+- f9 0 f7"/>
                <a:gd name="f11" fmla="+- f8 0 f7"/>
                <a:gd name="f12" fmla="*/ f11 1 5457825"/>
                <a:gd name="f13" fmla="*/ f10 1 5905500"/>
                <a:gd name="f14" fmla="*/ f7 1 f12"/>
                <a:gd name="f15" fmla="*/ f8 1 f12"/>
                <a:gd name="f16" fmla="*/ f7 1 f13"/>
                <a:gd name="f17" fmla="*/ f9 1 f13"/>
                <a:gd name="f18" fmla="*/ f14 f5 1"/>
                <a:gd name="f19" fmla="*/ f15 f5 1"/>
                <a:gd name="f20" fmla="*/ f17 f6 1"/>
                <a:gd name="f21" fmla="*/ f16 f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5457825" h="5905500">
                  <a:moveTo>
                    <a:pt x="f3" y="f2"/>
                  </a:moveTo>
                  <a:lnTo>
                    <a:pt x="f2" y="f2"/>
                  </a:ln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pic>
          <p:nvPicPr>
            <p:cNvPr id="5" name="object 5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419846" y="1704971"/>
              <a:ext cx="5133843" cy="3448046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6" name="object 6"/>
          <p:cNvGrpSpPr/>
          <p:nvPr/>
        </p:nvGrpSpPr>
        <p:grpSpPr>
          <a:xfrm>
            <a:off x="476246" y="476246"/>
            <a:ext cx="5457825" cy="5905496"/>
            <a:chOff x="476246" y="476246"/>
            <a:chExt cx="5457825" cy="5905496"/>
          </a:xfrm>
        </p:grpSpPr>
        <p:sp>
          <p:nvSpPr>
            <p:cNvPr id="7" name="object 7"/>
            <p:cNvSpPr/>
            <p:nvPr/>
          </p:nvSpPr>
          <p:spPr>
            <a:xfrm>
              <a:off x="476246" y="476246"/>
              <a:ext cx="5457825" cy="590549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5457825"/>
                <a:gd name="f4" fmla="val 5905500"/>
                <a:gd name="f5" fmla="*/ f0 1 5457825"/>
                <a:gd name="f6" fmla="*/ f1 1 5905500"/>
                <a:gd name="f7" fmla="val f2"/>
                <a:gd name="f8" fmla="val f3"/>
                <a:gd name="f9" fmla="val f4"/>
                <a:gd name="f10" fmla="+- f9 0 f7"/>
                <a:gd name="f11" fmla="+- f8 0 f7"/>
                <a:gd name="f12" fmla="*/ f11 1 5457825"/>
                <a:gd name="f13" fmla="*/ f10 1 5905500"/>
                <a:gd name="f14" fmla="*/ f7 1 f12"/>
                <a:gd name="f15" fmla="*/ f8 1 f12"/>
                <a:gd name="f16" fmla="*/ f7 1 f13"/>
                <a:gd name="f17" fmla="*/ f9 1 f13"/>
                <a:gd name="f18" fmla="*/ f14 f5 1"/>
                <a:gd name="f19" fmla="*/ f15 f5 1"/>
                <a:gd name="f20" fmla="*/ f17 f6 1"/>
                <a:gd name="f21" fmla="*/ f16 f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5457825" h="5905500">
                  <a:moveTo>
                    <a:pt x="f3" y="f2"/>
                  </a:moveTo>
                  <a:lnTo>
                    <a:pt x="f2" y="f2"/>
                  </a:ln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800" b="0" i="0" u="none" strike="noStrike" kern="0" cap="none" spc="0" baseline="0">
                <a:solidFill>
                  <a:srgbClr val="000000"/>
                </a:solidFill>
                <a:uFillTx/>
              </a:endParaRPr>
            </a:p>
          </p:txBody>
        </p:sp>
        <p:pic>
          <p:nvPicPr>
            <p:cNvPr id="8" name="object 8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8178" y="1704971"/>
              <a:ext cx="5133843" cy="3448046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1996" cy="6857999"/>
            <a:chOff x="0" y="0"/>
            <a:chExt cx="12191996" cy="6857999"/>
          </a:xfrm>
        </p:grpSpPr>
        <p:pic>
          <p:nvPicPr>
            <p:cNvPr id="3" name="object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54"/>
              <a:ext cx="9139556" cy="685794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" name="object 4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145398" y="0"/>
              <a:ext cx="6046598" cy="6848471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2453" y="419096"/>
            <a:ext cx="11515725" cy="61055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" y="114300"/>
            <a:ext cx="5800596" cy="619124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ject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91246" y="114300"/>
            <a:ext cx="5792870" cy="60960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1878" cy="3343274"/>
            <a:chOff x="0" y="0"/>
            <a:chExt cx="12191878" cy="3343274"/>
          </a:xfrm>
        </p:grpSpPr>
        <p:pic>
          <p:nvPicPr>
            <p:cNvPr id="3" name="object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95803" y="0"/>
              <a:ext cx="7696075" cy="334327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" name="object 4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5857746" cy="334327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5" name="object 5"/>
          <p:cNvGrpSpPr/>
          <p:nvPr/>
        </p:nvGrpSpPr>
        <p:grpSpPr>
          <a:xfrm>
            <a:off x="0" y="3514725"/>
            <a:ext cx="12192006" cy="3343274"/>
            <a:chOff x="0" y="3514725"/>
            <a:chExt cx="12192006" cy="3343274"/>
          </a:xfrm>
        </p:grpSpPr>
        <p:pic>
          <p:nvPicPr>
            <p:cNvPr id="6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53178" y="3514725"/>
              <a:ext cx="5838828" cy="334327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3514725"/>
              <a:ext cx="7696075" cy="3343274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45"/>
            <a:ext cx="12191996" cy="6856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175</Words>
  <Application>Microsoft Office PowerPoint</Application>
  <PresentationFormat>Экран (4:3)</PresentationFormat>
  <Paragraphs>34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Office Theme</vt:lpstr>
      <vt:lpstr>"ТРУДОВЫЕ СЕМЕЙНЫЕ ДИНАСТИИ: ПРЕЕМСТВЕННОСТЬ ПРОФЕССИИ В МОЕЙ СЕМЬЕ"</vt:lpstr>
      <vt:lpstr>Слайд 2</vt:lpstr>
      <vt:lpstr>СЕМЕЙНАЯ ДИНАСТИЯ</vt:lpstr>
      <vt:lpstr>Слайд 4</vt:lpstr>
      <vt:lpstr>Шамсутдинов Ш. Ш. учитель истории</vt:lpstr>
      <vt:lpstr>Слайд 6</vt:lpstr>
      <vt:lpstr>Шамсутдинов Камалутдин Ш. учитель истории</vt:lpstr>
      <vt:lpstr>Гаджиева Альбина Камалутдиновна зам.директора по УВР МБОУ СОШ№3</vt:lpstr>
      <vt:lpstr>Слайд 9</vt:lpstr>
      <vt:lpstr>Слайд 10</vt:lpstr>
      <vt:lpstr>Магомедова Наргиз Камалутдиновна лаборант</vt:lpstr>
      <vt:lpstr>Алимурадова Мальвина Тажетдиновна учитель английского языка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"ТРУДОВЫЕ СЕМЕЙНЫЕ ДИНАСТИИ: ПРЕЕМСТВЕННОСТЬ ПРОФЕССИИ В МОЕЙ СЕМЬЕ"</dc:title>
  <dc:creator>чудо</dc:creator>
  <cp:lastModifiedBy>чудо</cp:lastModifiedBy>
  <cp:revision>2</cp:revision>
  <dcterms:created xsi:type="dcterms:W3CDTF">2025-11-10T07:33:14Z</dcterms:created>
  <dcterms:modified xsi:type="dcterms:W3CDTF">2025-11-10T07:42:03Z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2025-11-06T00:00:00Z</vt:filetime>
  </property>
  <property fmtid="{D5CDD505-2E9C-101B-9397-08002B2CF9AE}" pid="3" name="LastSaved">
    <vt:filetime>2025-11-10T00:00:00Z</vt:filetime>
  </property>
  <property fmtid="{D5CDD505-2E9C-101B-9397-08002B2CF9AE}" pid="4" name="Producer">
    <vt:lpwstr>3-Heights(TM) PDF Security Shell 4.8.25.2 (http://www.pdf-tools.com)</vt:lpwstr>
  </property>
</Properties>
</file>