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wdp" ContentType="image/vnd.ms-photo"/>
  <Default Extension="image" ContentType="image/unknown"/>
  <Override PartName="/docProps/app.xml" ContentType="application/vnd.openxmlformats-officedocument.extended-properties+xml"/>
  <Override PartName="/docProps/core.xml" ContentType="application/vnd.openxmlformats-package.core-properties+xml"/>
  <Override PartName="/ppt/diagrams/colors1.xml" ContentType="application/vnd.openxmlformats-officedocument.drawingml.diagramColors+xml"/>
  <Override PartName="/ppt/diagrams/colors10.xml" ContentType="application/vnd.openxmlformats-officedocument.drawingml.diagramColors+xml"/>
  <Override PartName="/ppt/diagrams/colors11.xml" ContentType="application/vnd.openxmlformats-officedocument.drawingml.diagramColors+xml"/>
  <Override PartName="/ppt/diagrams/colors12.xml" ContentType="application/vnd.openxmlformats-officedocument.drawingml.diagramColors+xml"/>
  <Override PartName="/ppt/diagrams/colors13.xml" ContentType="application/vnd.openxmlformats-officedocument.drawingml.diagramColors+xml"/>
  <Override PartName="/ppt/diagrams/colors14.xml" ContentType="application/vnd.openxmlformats-officedocument.drawingml.diagramColors+xml"/>
  <Override PartName="/ppt/diagrams/colors15.xml" ContentType="application/vnd.openxmlformats-officedocument.drawingml.diagramColors+xml"/>
  <Override PartName="/ppt/diagrams/colors16.xml" ContentType="application/vnd.openxmlformats-officedocument.drawingml.diagramColors+xml"/>
  <Override PartName="/ppt/diagrams/colors17.xml" ContentType="application/vnd.openxmlformats-officedocument.drawingml.diagramColors+xml"/>
  <Override PartName="/ppt/diagrams/colors18.xml" ContentType="application/vnd.openxmlformats-officedocument.drawingml.diagramColors+xml"/>
  <Override PartName="/ppt/diagrams/colors19.xml" ContentType="application/vnd.openxmlformats-officedocument.drawingml.diagramColors+xml"/>
  <Override PartName="/ppt/diagrams/colors2.xml" ContentType="application/vnd.openxmlformats-officedocument.drawingml.diagramColors+xml"/>
  <Override PartName="/ppt/diagrams/colors20.xml" ContentType="application/vnd.openxmlformats-officedocument.drawingml.diagramColors+xml"/>
  <Override PartName="/ppt/diagrams/colors21.xml" ContentType="application/vnd.openxmlformats-officedocument.drawingml.diagramColors+xml"/>
  <Override PartName="/ppt/diagrams/colors22.xml" ContentType="application/vnd.openxmlformats-officedocument.drawingml.diagramColors+xml"/>
  <Override PartName="/ppt/diagrams/colors23.xml" ContentType="application/vnd.openxmlformats-officedocument.drawingml.diagramColors+xml"/>
  <Override PartName="/ppt/diagrams/colors24.xml" ContentType="application/vnd.openxmlformats-officedocument.drawingml.diagramColors+xml"/>
  <Override PartName="/ppt/diagrams/colors25.xml" ContentType="application/vnd.openxmlformats-officedocument.drawingml.diagramColors+xml"/>
  <Override PartName="/ppt/diagrams/colors26.xml" ContentType="application/vnd.openxmlformats-officedocument.drawingml.diagramColors+xml"/>
  <Override PartName="/ppt/diagrams/colors27.xml" ContentType="application/vnd.openxmlformats-officedocument.drawingml.diagramColors+xml"/>
  <Override PartName="/ppt/diagrams/colors28.xml" ContentType="application/vnd.openxmlformats-officedocument.drawingml.diagramColors+xml"/>
  <Override PartName="/ppt/diagrams/colors29.xml" ContentType="application/vnd.openxmlformats-officedocument.drawingml.diagramColors+xml"/>
  <Override PartName="/ppt/diagrams/colors3.xml" ContentType="application/vnd.openxmlformats-officedocument.drawingml.diagramColors+xml"/>
  <Override PartName="/ppt/diagrams/colors30.xml" ContentType="application/vnd.openxmlformats-officedocument.drawingml.diagramColors+xml"/>
  <Override PartName="/ppt/diagrams/colors31.xml" ContentType="application/vnd.openxmlformats-officedocument.drawingml.diagramColors+xml"/>
  <Override PartName="/ppt/diagrams/colors32.xml" ContentType="application/vnd.openxmlformats-officedocument.drawingml.diagramColors+xml"/>
  <Override PartName="/ppt/diagrams/colors33.xml" ContentType="application/vnd.openxmlformats-officedocument.drawingml.diagramColors+xml"/>
  <Override PartName="/ppt/diagrams/colors34.xml" ContentType="application/vnd.openxmlformats-officedocument.drawingml.diagramColors+xml"/>
  <Override PartName="/ppt/diagrams/colors35.xml" ContentType="application/vnd.openxmlformats-officedocument.drawingml.diagramColors+xml"/>
  <Override PartName="/ppt/diagrams/colors36.xml" ContentType="application/vnd.openxmlformats-officedocument.drawingml.diagramColors+xml"/>
  <Override PartName="/ppt/diagrams/colors37.xml" ContentType="application/vnd.openxmlformats-officedocument.drawingml.diagramColors+xml"/>
  <Override PartName="/ppt/diagrams/colors38.xml" ContentType="application/vnd.openxmlformats-officedocument.drawingml.diagramColors+xml"/>
  <Override PartName="/ppt/diagrams/colors39.xml" ContentType="application/vnd.openxmlformats-officedocument.drawingml.diagramColors+xml"/>
  <Override PartName="/ppt/diagrams/colors4.xml" ContentType="application/vnd.openxmlformats-officedocument.drawingml.diagramColors+xml"/>
  <Override PartName="/ppt/diagrams/colors40.xml" ContentType="application/vnd.openxmlformats-officedocument.drawingml.diagramColors+xml"/>
  <Override PartName="/ppt/diagrams/colors41.xml" ContentType="application/vnd.openxmlformats-officedocument.drawingml.diagramColors+xml"/>
  <Override PartName="/ppt/diagrams/colors42.xml" ContentType="application/vnd.openxmlformats-officedocument.drawingml.diagramColors+xml"/>
  <Override PartName="/ppt/diagrams/colors43.xml" ContentType="application/vnd.openxmlformats-officedocument.drawingml.diagramColors+xml"/>
  <Override PartName="/ppt/diagrams/colors44.xml" ContentType="application/vnd.openxmlformats-officedocument.drawingml.diagramColors+xml"/>
  <Override PartName="/ppt/diagrams/colors45.xml" ContentType="application/vnd.openxmlformats-officedocument.drawingml.diagramColors+xml"/>
  <Override PartName="/ppt/diagrams/colors46.xml" ContentType="application/vnd.openxmlformats-officedocument.drawingml.diagramColors+xml"/>
  <Override PartName="/ppt/diagrams/colors47.xml" ContentType="application/vnd.openxmlformats-officedocument.drawingml.diagramColors+xml"/>
  <Override PartName="/ppt/diagrams/colors48.xml" ContentType="application/vnd.openxmlformats-officedocument.drawingml.diagramColors+xml"/>
  <Override PartName="/ppt/diagrams/colors49.xml" ContentType="application/vnd.openxmlformats-officedocument.drawingml.diagramColors+xml"/>
  <Override PartName="/ppt/diagrams/colors5.xml" ContentType="application/vnd.openxmlformats-officedocument.drawingml.diagramColors+xml"/>
  <Override PartName="/ppt/diagrams/colors50.xml" ContentType="application/vnd.openxmlformats-officedocument.drawingml.diagramColors+xml"/>
  <Override PartName="/ppt/diagrams/colors51.xml" ContentType="application/vnd.openxmlformats-officedocument.drawingml.diagramColors+xml"/>
  <Override PartName="/ppt/diagrams/colors52.xml" ContentType="application/vnd.openxmlformats-officedocument.drawingml.diagramColors+xml"/>
  <Override PartName="/ppt/diagrams/colors53.xml" ContentType="application/vnd.openxmlformats-officedocument.drawingml.diagramColors+xml"/>
  <Override PartName="/ppt/diagrams/colors54.xml" ContentType="application/vnd.openxmlformats-officedocument.drawingml.diagramColors+xml"/>
  <Override PartName="/ppt/diagrams/colors55.xml" ContentType="application/vnd.openxmlformats-officedocument.drawingml.diagramColors+xml"/>
  <Override PartName="/ppt/diagrams/colors56.xml" ContentType="application/vnd.openxmlformats-officedocument.drawingml.diagramColors+xml"/>
  <Override PartName="/ppt/diagrams/colors57.xml" ContentType="application/vnd.openxmlformats-officedocument.drawingml.diagramColors+xml"/>
  <Override PartName="/ppt/diagrams/colors58.xml" ContentType="application/vnd.openxmlformats-officedocument.drawingml.diagramColors+xml"/>
  <Override PartName="/ppt/diagrams/colors59.xml" ContentType="application/vnd.openxmlformats-officedocument.drawingml.diagramColors+xml"/>
  <Override PartName="/ppt/diagrams/colors6.xml" ContentType="application/vnd.openxmlformats-officedocument.drawingml.diagramColors+xml"/>
  <Override PartName="/ppt/diagrams/colors60.xml" ContentType="application/vnd.openxmlformats-officedocument.drawingml.diagramColors+xml"/>
  <Override PartName="/ppt/diagrams/colors61.xml" ContentType="application/vnd.openxmlformats-officedocument.drawingml.diagramColors+xml"/>
  <Override PartName="/ppt/diagrams/colors62.xml" ContentType="application/vnd.openxmlformats-officedocument.drawingml.diagramColors+xml"/>
  <Override PartName="/ppt/diagrams/colors63.xml" ContentType="application/vnd.openxmlformats-officedocument.drawingml.diagramColors+xml"/>
  <Override PartName="/ppt/diagrams/colors64.xml" ContentType="application/vnd.openxmlformats-officedocument.drawingml.diagramColors+xml"/>
  <Override PartName="/ppt/diagrams/colors65.xml" ContentType="application/vnd.openxmlformats-officedocument.drawingml.diagramColors+xml"/>
  <Override PartName="/ppt/diagrams/colors66.xml" ContentType="application/vnd.openxmlformats-officedocument.drawingml.diagramColors+xml"/>
  <Override PartName="/ppt/diagrams/colors67.xml" ContentType="application/vnd.openxmlformats-officedocument.drawingml.diagramColors+xml"/>
  <Override PartName="/ppt/diagrams/colors68.xml" ContentType="application/vnd.openxmlformats-officedocument.drawingml.diagramColors+xml"/>
  <Override PartName="/ppt/diagrams/colors69.xml" ContentType="application/vnd.openxmlformats-officedocument.drawingml.diagramColors+xml"/>
  <Override PartName="/ppt/diagrams/colors7.xml" ContentType="application/vnd.openxmlformats-officedocument.drawingml.diagramColors+xml"/>
  <Override PartName="/ppt/diagrams/colors70.xml" ContentType="application/vnd.openxmlformats-officedocument.drawingml.diagramColors+xml"/>
  <Override PartName="/ppt/diagrams/colors71.xml" ContentType="application/vnd.openxmlformats-officedocument.drawingml.diagramColors+xml"/>
  <Override PartName="/ppt/diagrams/colors72.xml" ContentType="application/vnd.openxmlformats-officedocument.drawingml.diagramColors+xml"/>
  <Override PartName="/ppt/diagrams/colors73.xml" ContentType="application/vnd.openxmlformats-officedocument.drawingml.diagramColors+xml"/>
  <Override PartName="/ppt/diagrams/colors74.xml" ContentType="application/vnd.openxmlformats-officedocument.drawingml.diagramColors+xml"/>
  <Override PartName="/ppt/diagrams/colors75.xml" ContentType="application/vnd.openxmlformats-officedocument.drawingml.diagramColors+xml"/>
  <Override PartName="/ppt/diagrams/colors76.xml" ContentType="application/vnd.openxmlformats-officedocument.drawingml.diagramColors+xml"/>
  <Override PartName="/ppt/diagrams/colors77.xml" ContentType="application/vnd.openxmlformats-officedocument.drawingml.diagramColors+xml"/>
  <Override PartName="/ppt/diagrams/colors78.xml" ContentType="application/vnd.openxmlformats-officedocument.drawingml.diagramColors+xml"/>
  <Override PartName="/ppt/diagrams/colors79.xml" ContentType="application/vnd.openxmlformats-officedocument.drawingml.diagramColors+xml"/>
  <Override PartName="/ppt/diagrams/colors8.xml" ContentType="application/vnd.openxmlformats-officedocument.drawingml.diagramColors+xml"/>
  <Override PartName="/ppt/diagrams/colors80.xml" ContentType="application/vnd.openxmlformats-officedocument.drawingml.diagramColors+xml"/>
  <Override PartName="/ppt/diagrams/colors81.xml" ContentType="application/vnd.openxmlformats-officedocument.drawingml.diagramColors+xml"/>
  <Override PartName="/ppt/diagrams/colors82.xml" ContentType="application/vnd.openxmlformats-officedocument.drawingml.diagramColors+xml"/>
  <Override PartName="/ppt/diagrams/colors83.xml" ContentType="application/vnd.openxmlformats-officedocument.drawingml.diagramColors+xml"/>
  <Override PartName="/ppt/diagrams/colors84.xml" ContentType="application/vnd.openxmlformats-officedocument.drawingml.diagramColors+xml"/>
  <Override PartName="/ppt/diagrams/colors85.xml" ContentType="application/vnd.openxmlformats-officedocument.drawingml.diagramColors+xml"/>
  <Override PartName="/ppt/diagrams/colors9.xml" ContentType="application/vnd.openxmlformats-officedocument.drawingml.diagramColors+xml"/>
  <Override PartName="/ppt/diagrams/data1.xml" ContentType="application/vnd.openxmlformats-officedocument.drawingml.diagramData+xml"/>
  <Override PartName="/ppt/diagrams/data10.xml" ContentType="application/vnd.openxmlformats-officedocument.drawingml.diagramData+xml"/>
  <Override PartName="/ppt/diagrams/data11.xml" ContentType="application/vnd.openxmlformats-officedocument.drawingml.diagramData+xml"/>
  <Override PartName="/ppt/diagrams/data12.xml" ContentType="application/vnd.openxmlformats-officedocument.drawingml.diagramData+xml"/>
  <Override PartName="/ppt/diagrams/data13.xml" ContentType="application/vnd.openxmlformats-officedocument.drawingml.diagramData+xml"/>
  <Override PartName="/ppt/diagrams/data14.xml" ContentType="application/vnd.openxmlformats-officedocument.drawingml.diagramData+xml"/>
  <Override PartName="/ppt/diagrams/data15.xml" ContentType="application/vnd.openxmlformats-officedocument.drawingml.diagramData+xml"/>
  <Override PartName="/ppt/diagrams/data16.xml" ContentType="application/vnd.openxmlformats-officedocument.drawingml.diagramData+xml"/>
  <Override PartName="/ppt/diagrams/data17.xml" ContentType="application/vnd.openxmlformats-officedocument.drawingml.diagramData+xml"/>
  <Override PartName="/ppt/diagrams/data18.xml" ContentType="application/vnd.openxmlformats-officedocument.drawingml.diagramData+xml"/>
  <Override PartName="/ppt/diagrams/data19.xml" ContentType="application/vnd.openxmlformats-officedocument.drawingml.diagramData+xml"/>
  <Override PartName="/ppt/diagrams/data2.xml" ContentType="application/vnd.openxmlformats-officedocument.drawingml.diagramData+xml"/>
  <Override PartName="/ppt/diagrams/data20.xml" ContentType="application/vnd.openxmlformats-officedocument.drawingml.diagramData+xml"/>
  <Override PartName="/ppt/diagrams/data21.xml" ContentType="application/vnd.openxmlformats-officedocument.drawingml.diagramData+xml"/>
  <Override PartName="/ppt/diagrams/data22.xml" ContentType="application/vnd.openxmlformats-officedocument.drawingml.diagramData+xml"/>
  <Override PartName="/ppt/diagrams/data23.xml" ContentType="application/vnd.openxmlformats-officedocument.drawingml.diagramData+xml"/>
  <Override PartName="/ppt/diagrams/data24.xml" ContentType="application/vnd.openxmlformats-officedocument.drawingml.diagramData+xml"/>
  <Override PartName="/ppt/diagrams/data25.xml" ContentType="application/vnd.openxmlformats-officedocument.drawingml.diagramData+xml"/>
  <Override PartName="/ppt/diagrams/data26.xml" ContentType="application/vnd.openxmlformats-officedocument.drawingml.diagramData+xml"/>
  <Override PartName="/ppt/diagrams/data27.xml" ContentType="application/vnd.openxmlformats-officedocument.drawingml.diagramData+xml"/>
  <Override PartName="/ppt/diagrams/data28.xml" ContentType="application/vnd.openxmlformats-officedocument.drawingml.diagramData+xml"/>
  <Override PartName="/ppt/diagrams/data29.xml" ContentType="application/vnd.openxmlformats-officedocument.drawingml.diagramData+xml"/>
  <Override PartName="/ppt/diagrams/data3.xml" ContentType="application/vnd.openxmlformats-officedocument.drawingml.diagramData+xml"/>
  <Override PartName="/ppt/diagrams/data30.xml" ContentType="application/vnd.openxmlformats-officedocument.drawingml.diagramData+xml"/>
  <Override PartName="/ppt/diagrams/data31.xml" ContentType="application/vnd.openxmlformats-officedocument.drawingml.diagramData+xml"/>
  <Override PartName="/ppt/diagrams/data32.xml" ContentType="application/vnd.openxmlformats-officedocument.drawingml.diagramData+xml"/>
  <Override PartName="/ppt/diagrams/data33.xml" ContentType="application/vnd.openxmlformats-officedocument.drawingml.diagramData+xml"/>
  <Override PartName="/ppt/diagrams/data34.xml" ContentType="application/vnd.openxmlformats-officedocument.drawingml.diagramData+xml"/>
  <Override PartName="/ppt/diagrams/data35.xml" ContentType="application/vnd.openxmlformats-officedocument.drawingml.diagramData+xml"/>
  <Override PartName="/ppt/diagrams/data36.xml" ContentType="application/vnd.openxmlformats-officedocument.drawingml.diagramData+xml"/>
  <Override PartName="/ppt/diagrams/data37.xml" ContentType="application/vnd.openxmlformats-officedocument.drawingml.diagramData+xml"/>
  <Override PartName="/ppt/diagrams/data38.xml" ContentType="application/vnd.openxmlformats-officedocument.drawingml.diagramData+xml"/>
  <Override PartName="/ppt/diagrams/data39.xml" ContentType="application/vnd.openxmlformats-officedocument.drawingml.diagramData+xml"/>
  <Override PartName="/ppt/diagrams/data4.xml" ContentType="application/vnd.openxmlformats-officedocument.drawingml.diagramData+xml"/>
  <Override PartName="/ppt/diagrams/data40.xml" ContentType="application/vnd.openxmlformats-officedocument.drawingml.diagramData+xml"/>
  <Override PartName="/ppt/diagrams/data41.xml" ContentType="application/vnd.openxmlformats-officedocument.drawingml.diagramData+xml"/>
  <Override PartName="/ppt/diagrams/data42.xml" ContentType="application/vnd.openxmlformats-officedocument.drawingml.diagramData+xml"/>
  <Override PartName="/ppt/diagrams/data43.xml" ContentType="application/vnd.openxmlformats-officedocument.drawingml.diagramData+xml"/>
  <Override PartName="/ppt/diagrams/data44.xml" ContentType="application/vnd.openxmlformats-officedocument.drawingml.diagramData+xml"/>
  <Override PartName="/ppt/diagrams/data45.xml" ContentType="application/vnd.openxmlformats-officedocument.drawingml.diagramData+xml"/>
  <Override PartName="/ppt/diagrams/data46.xml" ContentType="application/vnd.openxmlformats-officedocument.drawingml.diagramData+xml"/>
  <Override PartName="/ppt/diagrams/data47.xml" ContentType="application/vnd.openxmlformats-officedocument.drawingml.diagramData+xml"/>
  <Override PartName="/ppt/diagrams/data48.xml" ContentType="application/vnd.openxmlformats-officedocument.drawingml.diagramData+xml"/>
  <Override PartName="/ppt/diagrams/data49.xml" ContentType="application/vnd.openxmlformats-officedocument.drawingml.diagramData+xml"/>
  <Override PartName="/ppt/diagrams/data5.xml" ContentType="application/vnd.openxmlformats-officedocument.drawingml.diagramData+xml"/>
  <Override PartName="/ppt/diagrams/data50.xml" ContentType="application/vnd.openxmlformats-officedocument.drawingml.diagramData+xml"/>
  <Override PartName="/ppt/diagrams/data51.xml" ContentType="application/vnd.openxmlformats-officedocument.drawingml.diagramData+xml"/>
  <Override PartName="/ppt/diagrams/data52.xml" ContentType="application/vnd.openxmlformats-officedocument.drawingml.diagramData+xml"/>
  <Override PartName="/ppt/diagrams/data53.xml" ContentType="application/vnd.openxmlformats-officedocument.drawingml.diagramData+xml"/>
  <Override PartName="/ppt/diagrams/data54.xml" ContentType="application/vnd.openxmlformats-officedocument.drawingml.diagramData+xml"/>
  <Override PartName="/ppt/diagrams/data55.xml" ContentType="application/vnd.openxmlformats-officedocument.drawingml.diagramData+xml"/>
  <Override PartName="/ppt/diagrams/data56.xml" ContentType="application/vnd.openxmlformats-officedocument.drawingml.diagramData+xml"/>
  <Override PartName="/ppt/diagrams/data57.xml" ContentType="application/vnd.openxmlformats-officedocument.drawingml.diagramData+xml"/>
  <Override PartName="/ppt/diagrams/data58.xml" ContentType="application/vnd.openxmlformats-officedocument.drawingml.diagramData+xml"/>
  <Override PartName="/ppt/diagrams/data59.xml" ContentType="application/vnd.openxmlformats-officedocument.drawingml.diagramData+xml"/>
  <Override PartName="/ppt/diagrams/data6.xml" ContentType="application/vnd.openxmlformats-officedocument.drawingml.diagramData+xml"/>
  <Override PartName="/ppt/diagrams/data60.xml" ContentType="application/vnd.openxmlformats-officedocument.drawingml.diagramData+xml"/>
  <Override PartName="/ppt/diagrams/data61.xml" ContentType="application/vnd.openxmlformats-officedocument.drawingml.diagramData+xml"/>
  <Override PartName="/ppt/diagrams/data62.xml" ContentType="application/vnd.openxmlformats-officedocument.drawingml.diagramData+xml"/>
  <Override PartName="/ppt/diagrams/data63.xml" ContentType="application/vnd.openxmlformats-officedocument.drawingml.diagramData+xml"/>
  <Override PartName="/ppt/diagrams/data64.xml" ContentType="application/vnd.openxmlformats-officedocument.drawingml.diagramData+xml"/>
  <Override PartName="/ppt/diagrams/data65.xml" ContentType="application/vnd.openxmlformats-officedocument.drawingml.diagramData+xml"/>
  <Override PartName="/ppt/diagrams/data66.xml" ContentType="application/vnd.openxmlformats-officedocument.drawingml.diagramData+xml"/>
  <Override PartName="/ppt/diagrams/data67.xml" ContentType="application/vnd.openxmlformats-officedocument.drawingml.diagramData+xml"/>
  <Override PartName="/ppt/diagrams/data68.xml" ContentType="application/vnd.openxmlformats-officedocument.drawingml.diagramData+xml"/>
  <Override PartName="/ppt/diagrams/data69.xml" ContentType="application/vnd.openxmlformats-officedocument.drawingml.diagramData+xml"/>
  <Override PartName="/ppt/diagrams/data7.xml" ContentType="application/vnd.openxmlformats-officedocument.drawingml.diagramData+xml"/>
  <Override PartName="/ppt/diagrams/data70.xml" ContentType="application/vnd.openxmlformats-officedocument.drawingml.diagramData+xml"/>
  <Override PartName="/ppt/diagrams/data71.xml" ContentType="application/vnd.openxmlformats-officedocument.drawingml.diagramData+xml"/>
  <Override PartName="/ppt/diagrams/data72.xml" ContentType="application/vnd.openxmlformats-officedocument.drawingml.diagramData+xml"/>
  <Override PartName="/ppt/diagrams/data73.xml" ContentType="application/vnd.openxmlformats-officedocument.drawingml.diagramData+xml"/>
  <Override PartName="/ppt/diagrams/data74.xml" ContentType="application/vnd.openxmlformats-officedocument.drawingml.diagramData+xml"/>
  <Override PartName="/ppt/diagrams/data75.xml" ContentType="application/vnd.openxmlformats-officedocument.drawingml.diagramData+xml"/>
  <Override PartName="/ppt/diagrams/data76.xml" ContentType="application/vnd.openxmlformats-officedocument.drawingml.diagramData+xml"/>
  <Override PartName="/ppt/diagrams/data77.xml" ContentType="application/vnd.openxmlformats-officedocument.drawingml.diagramData+xml"/>
  <Override PartName="/ppt/diagrams/data78.xml" ContentType="application/vnd.openxmlformats-officedocument.drawingml.diagramData+xml"/>
  <Override PartName="/ppt/diagrams/data79.xml" ContentType="application/vnd.openxmlformats-officedocument.drawingml.diagramData+xml"/>
  <Override PartName="/ppt/diagrams/data8.xml" ContentType="application/vnd.openxmlformats-officedocument.drawingml.diagramData+xml"/>
  <Override PartName="/ppt/diagrams/data80.xml" ContentType="application/vnd.openxmlformats-officedocument.drawingml.diagramData+xml"/>
  <Override PartName="/ppt/diagrams/data81.xml" ContentType="application/vnd.openxmlformats-officedocument.drawingml.diagramData+xml"/>
  <Override PartName="/ppt/diagrams/data82.xml" ContentType="application/vnd.openxmlformats-officedocument.drawingml.diagramData+xml"/>
  <Override PartName="/ppt/diagrams/data83.xml" ContentType="application/vnd.openxmlformats-officedocument.drawingml.diagramData+xml"/>
  <Override PartName="/ppt/diagrams/data84.xml" ContentType="application/vnd.openxmlformats-officedocument.drawingml.diagramData+xml"/>
  <Override PartName="/ppt/diagrams/data85.xml" ContentType="application/vnd.openxmlformats-officedocument.drawingml.diagramData+xml"/>
  <Override PartName="/ppt/diagrams/data9.xml" ContentType="application/vnd.openxmlformats-officedocument.drawingml.diagramData+xml"/>
  <Override PartName="/ppt/diagrams/drawing1.xml" ContentType="application/vnd.ms-office.drawingml.diagramDrawing+xml"/>
  <Override PartName="/ppt/diagrams/drawing10.xml" ContentType="application/vnd.ms-office.drawingml.diagramDrawing+xml"/>
  <Override PartName="/ppt/diagrams/drawing11.xml" ContentType="application/vnd.ms-office.drawingml.diagramDrawing+xml"/>
  <Override PartName="/ppt/diagrams/drawing12.xml" ContentType="application/vnd.ms-office.drawingml.diagramDrawing+xml"/>
  <Override PartName="/ppt/diagrams/drawing13.xml" ContentType="application/vnd.ms-office.drawingml.diagramDrawing+xml"/>
  <Override PartName="/ppt/diagrams/drawing14.xml" ContentType="application/vnd.ms-office.drawingml.diagramDrawing+xml"/>
  <Override PartName="/ppt/diagrams/drawing15.xml" ContentType="application/vnd.ms-office.drawingml.diagramDrawing+xml"/>
  <Override PartName="/ppt/diagrams/drawing16.xml" ContentType="application/vnd.ms-office.drawingml.diagramDrawing+xml"/>
  <Override PartName="/ppt/diagrams/drawing17.xml" ContentType="application/vnd.ms-office.drawingml.diagramDrawing+xml"/>
  <Override PartName="/ppt/diagrams/drawing18.xml" ContentType="application/vnd.ms-office.drawingml.diagramDrawing+xml"/>
  <Override PartName="/ppt/diagrams/drawing19.xml" ContentType="application/vnd.ms-office.drawingml.diagramDrawing+xml"/>
  <Override PartName="/ppt/diagrams/drawing2.xml" ContentType="application/vnd.ms-office.drawingml.diagramDrawing+xml"/>
  <Override PartName="/ppt/diagrams/drawing20.xml" ContentType="application/vnd.ms-office.drawingml.diagramDrawing+xml"/>
  <Override PartName="/ppt/diagrams/drawing21.xml" ContentType="application/vnd.ms-office.drawingml.diagramDrawing+xml"/>
  <Override PartName="/ppt/diagrams/drawing22.xml" ContentType="application/vnd.ms-office.drawingml.diagramDrawing+xml"/>
  <Override PartName="/ppt/diagrams/drawing23.xml" ContentType="application/vnd.ms-office.drawingml.diagramDrawing+xml"/>
  <Override PartName="/ppt/diagrams/drawing24.xml" ContentType="application/vnd.ms-office.drawingml.diagramDrawing+xml"/>
  <Override PartName="/ppt/diagrams/drawing25.xml" ContentType="application/vnd.ms-office.drawingml.diagramDrawing+xml"/>
  <Override PartName="/ppt/diagrams/drawing26.xml" ContentType="application/vnd.ms-office.drawingml.diagramDrawing+xml"/>
  <Override PartName="/ppt/diagrams/drawing27.xml" ContentType="application/vnd.ms-office.drawingml.diagramDrawing+xml"/>
  <Override PartName="/ppt/diagrams/drawing28.xml" ContentType="application/vnd.ms-office.drawingml.diagramDrawing+xml"/>
  <Override PartName="/ppt/diagrams/drawing29.xml" ContentType="application/vnd.ms-office.drawingml.diagramDrawing+xml"/>
  <Override PartName="/ppt/diagrams/drawing3.xml" ContentType="application/vnd.ms-office.drawingml.diagramDrawing+xml"/>
  <Override PartName="/ppt/diagrams/drawing30.xml" ContentType="application/vnd.ms-office.drawingml.diagramDrawing+xml"/>
  <Override PartName="/ppt/diagrams/drawing31.xml" ContentType="application/vnd.ms-office.drawingml.diagramDrawing+xml"/>
  <Override PartName="/ppt/diagrams/drawing32.xml" ContentType="application/vnd.ms-office.drawingml.diagramDrawing+xml"/>
  <Override PartName="/ppt/diagrams/drawing33.xml" ContentType="application/vnd.ms-office.drawingml.diagramDrawing+xml"/>
  <Override PartName="/ppt/diagrams/drawing34.xml" ContentType="application/vnd.ms-office.drawingml.diagramDrawing+xml"/>
  <Override PartName="/ppt/diagrams/drawing35.xml" ContentType="application/vnd.ms-office.drawingml.diagramDrawing+xml"/>
  <Override PartName="/ppt/diagrams/drawing36.xml" ContentType="application/vnd.ms-office.drawingml.diagramDrawing+xml"/>
  <Override PartName="/ppt/diagrams/drawing37.xml" ContentType="application/vnd.ms-office.drawingml.diagramDrawing+xml"/>
  <Override PartName="/ppt/diagrams/drawing38.xml" ContentType="application/vnd.ms-office.drawingml.diagramDrawing+xml"/>
  <Override PartName="/ppt/diagrams/drawing39.xml" ContentType="application/vnd.ms-office.drawingml.diagramDrawing+xml"/>
  <Override PartName="/ppt/diagrams/drawing4.xml" ContentType="application/vnd.ms-office.drawingml.diagramDrawing+xml"/>
  <Override PartName="/ppt/diagrams/drawing40.xml" ContentType="application/vnd.ms-office.drawingml.diagramDrawing+xml"/>
  <Override PartName="/ppt/diagrams/drawing41.xml" ContentType="application/vnd.ms-office.drawingml.diagramDrawing+xml"/>
  <Override PartName="/ppt/diagrams/drawing42.xml" ContentType="application/vnd.ms-office.drawingml.diagramDrawing+xml"/>
  <Override PartName="/ppt/diagrams/drawing43.xml" ContentType="application/vnd.ms-office.drawingml.diagramDrawing+xml"/>
  <Override PartName="/ppt/diagrams/drawing44.xml" ContentType="application/vnd.ms-office.drawingml.diagramDrawing+xml"/>
  <Override PartName="/ppt/diagrams/drawing45.xml" ContentType="application/vnd.ms-office.drawingml.diagramDrawing+xml"/>
  <Override PartName="/ppt/diagrams/drawing46.xml" ContentType="application/vnd.ms-office.drawingml.diagramDrawing+xml"/>
  <Override PartName="/ppt/diagrams/drawing47.xml" ContentType="application/vnd.ms-office.drawingml.diagramDrawing+xml"/>
  <Override PartName="/ppt/diagrams/drawing48.xml" ContentType="application/vnd.ms-office.drawingml.diagramDrawing+xml"/>
  <Override PartName="/ppt/diagrams/drawing49.xml" ContentType="application/vnd.ms-office.drawingml.diagramDrawing+xml"/>
  <Override PartName="/ppt/diagrams/drawing5.xml" ContentType="application/vnd.ms-office.drawingml.diagramDrawing+xml"/>
  <Override PartName="/ppt/diagrams/drawing50.xml" ContentType="application/vnd.ms-office.drawingml.diagramDrawing+xml"/>
  <Override PartName="/ppt/diagrams/drawing51.xml" ContentType="application/vnd.ms-office.drawingml.diagramDrawing+xml"/>
  <Override PartName="/ppt/diagrams/drawing52.xml" ContentType="application/vnd.ms-office.drawingml.diagramDrawing+xml"/>
  <Override PartName="/ppt/diagrams/drawing53.xml" ContentType="application/vnd.ms-office.drawingml.diagramDrawing+xml"/>
  <Override PartName="/ppt/diagrams/drawing54.xml" ContentType="application/vnd.ms-office.drawingml.diagramDrawing+xml"/>
  <Override PartName="/ppt/diagrams/drawing55.xml" ContentType="application/vnd.ms-office.drawingml.diagramDrawing+xml"/>
  <Override PartName="/ppt/diagrams/drawing56.xml" ContentType="application/vnd.ms-office.drawingml.diagramDrawing+xml"/>
  <Override PartName="/ppt/diagrams/drawing57.xml" ContentType="application/vnd.ms-office.drawingml.diagramDrawing+xml"/>
  <Override PartName="/ppt/diagrams/drawing58.xml" ContentType="application/vnd.ms-office.drawingml.diagramDrawing+xml"/>
  <Override PartName="/ppt/diagrams/drawing59.xml" ContentType="application/vnd.ms-office.drawingml.diagramDrawing+xml"/>
  <Override PartName="/ppt/diagrams/drawing6.xml" ContentType="application/vnd.ms-office.drawingml.diagramDrawing+xml"/>
  <Override PartName="/ppt/diagrams/drawing60.xml" ContentType="application/vnd.ms-office.drawingml.diagramDrawing+xml"/>
  <Override PartName="/ppt/diagrams/drawing61.xml" ContentType="application/vnd.ms-office.drawingml.diagramDrawing+xml"/>
  <Override PartName="/ppt/diagrams/drawing62.xml" ContentType="application/vnd.ms-office.drawingml.diagramDrawing+xml"/>
  <Override PartName="/ppt/diagrams/drawing63.xml" ContentType="application/vnd.ms-office.drawingml.diagramDrawing+xml"/>
  <Override PartName="/ppt/diagrams/drawing64.xml" ContentType="application/vnd.ms-office.drawingml.diagramDrawing+xml"/>
  <Override PartName="/ppt/diagrams/drawing65.xml" ContentType="application/vnd.ms-office.drawingml.diagramDrawing+xml"/>
  <Override PartName="/ppt/diagrams/drawing66.xml" ContentType="application/vnd.ms-office.drawingml.diagramDrawing+xml"/>
  <Override PartName="/ppt/diagrams/drawing67.xml" ContentType="application/vnd.ms-office.drawingml.diagramDrawing+xml"/>
  <Override PartName="/ppt/diagrams/drawing68.xml" ContentType="application/vnd.ms-office.drawingml.diagramDrawing+xml"/>
  <Override PartName="/ppt/diagrams/drawing69.xml" ContentType="application/vnd.ms-office.drawingml.diagramDrawing+xml"/>
  <Override PartName="/ppt/diagrams/drawing7.xml" ContentType="application/vnd.ms-office.drawingml.diagramDrawing+xml"/>
  <Override PartName="/ppt/diagrams/drawing70.xml" ContentType="application/vnd.ms-office.drawingml.diagramDrawing+xml"/>
  <Override PartName="/ppt/diagrams/drawing71.xml" ContentType="application/vnd.ms-office.drawingml.diagramDrawing+xml"/>
  <Override PartName="/ppt/diagrams/drawing72.xml" ContentType="application/vnd.ms-office.drawingml.diagramDrawing+xml"/>
  <Override PartName="/ppt/diagrams/drawing73.xml" ContentType="application/vnd.ms-office.drawingml.diagramDrawing+xml"/>
  <Override PartName="/ppt/diagrams/drawing74.xml" ContentType="application/vnd.ms-office.drawingml.diagramDrawing+xml"/>
  <Override PartName="/ppt/diagrams/drawing75.xml" ContentType="application/vnd.ms-office.drawingml.diagramDrawing+xml"/>
  <Override PartName="/ppt/diagrams/drawing76.xml" ContentType="application/vnd.ms-office.drawingml.diagramDrawing+xml"/>
  <Override PartName="/ppt/diagrams/drawing77.xml" ContentType="application/vnd.ms-office.drawingml.diagramDrawing+xml"/>
  <Override PartName="/ppt/diagrams/drawing78.xml" ContentType="application/vnd.ms-office.drawingml.diagramDrawing+xml"/>
  <Override PartName="/ppt/diagrams/drawing79.xml" ContentType="application/vnd.ms-office.drawingml.diagramDrawing+xml"/>
  <Override PartName="/ppt/diagrams/drawing8.xml" ContentType="application/vnd.ms-office.drawingml.diagramDrawing+xml"/>
  <Override PartName="/ppt/diagrams/drawing80.xml" ContentType="application/vnd.ms-office.drawingml.diagramDrawing+xml"/>
  <Override PartName="/ppt/diagrams/drawing81.xml" ContentType="application/vnd.ms-office.drawingml.diagramDrawing+xml"/>
  <Override PartName="/ppt/diagrams/drawing82.xml" ContentType="application/vnd.ms-office.drawingml.diagramDrawing+xml"/>
  <Override PartName="/ppt/diagrams/drawing83.xml" ContentType="application/vnd.ms-office.drawingml.diagramDrawing+xml"/>
  <Override PartName="/ppt/diagrams/drawing84.xml" ContentType="application/vnd.ms-office.drawingml.diagramDrawing+xml"/>
  <Override PartName="/ppt/diagrams/drawing85.xml" ContentType="application/vnd.ms-office.drawingml.diagramDrawing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layout10.xml" ContentType="application/vnd.openxmlformats-officedocument.drawingml.diagramLayout+xml"/>
  <Override PartName="/ppt/diagrams/layout11.xml" ContentType="application/vnd.openxmlformats-officedocument.drawingml.diagramLayout+xml"/>
  <Override PartName="/ppt/diagrams/layout12.xml" ContentType="application/vnd.openxmlformats-officedocument.drawingml.diagramLayout+xml"/>
  <Override PartName="/ppt/diagrams/layout13.xml" ContentType="application/vnd.openxmlformats-officedocument.drawingml.diagramLayout+xml"/>
  <Override PartName="/ppt/diagrams/layout14.xml" ContentType="application/vnd.openxmlformats-officedocument.drawingml.diagramLayout+xml"/>
  <Override PartName="/ppt/diagrams/layout15.xml" ContentType="application/vnd.openxmlformats-officedocument.drawingml.diagramLayout+xml"/>
  <Override PartName="/ppt/diagrams/layout16.xml" ContentType="application/vnd.openxmlformats-officedocument.drawingml.diagramLayout+xml"/>
  <Override PartName="/ppt/diagrams/layout17.xml" ContentType="application/vnd.openxmlformats-officedocument.drawingml.diagramLayout+xml"/>
  <Override PartName="/ppt/diagrams/layout18.xml" ContentType="application/vnd.openxmlformats-officedocument.drawingml.diagramLayout+xml"/>
  <Override PartName="/ppt/diagrams/layout19.xml" ContentType="application/vnd.openxmlformats-officedocument.drawingml.diagramLayout+xml"/>
  <Override PartName="/ppt/diagrams/layout2.xml" ContentType="application/vnd.openxmlformats-officedocument.drawingml.diagramLayout+xml"/>
  <Override PartName="/ppt/diagrams/layout20.xml" ContentType="application/vnd.openxmlformats-officedocument.drawingml.diagramLayout+xml"/>
  <Override PartName="/ppt/diagrams/layout21.xml" ContentType="application/vnd.openxmlformats-officedocument.drawingml.diagramLayout+xml"/>
  <Override PartName="/ppt/diagrams/layout22.xml" ContentType="application/vnd.openxmlformats-officedocument.drawingml.diagramLayout+xml"/>
  <Override PartName="/ppt/diagrams/layout23.xml" ContentType="application/vnd.openxmlformats-officedocument.drawingml.diagramLayout+xml"/>
  <Override PartName="/ppt/diagrams/layout24.xml" ContentType="application/vnd.openxmlformats-officedocument.drawingml.diagramLayout+xml"/>
  <Override PartName="/ppt/diagrams/layout25.xml" ContentType="application/vnd.openxmlformats-officedocument.drawingml.diagramLayout+xml"/>
  <Override PartName="/ppt/diagrams/layout26.xml" ContentType="application/vnd.openxmlformats-officedocument.drawingml.diagramLayout+xml"/>
  <Override PartName="/ppt/diagrams/layout27.xml" ContentType="application/vnd.openxmlformats-officedocument.drawingml.diagramLayout+xml"/>
  <Override PartName="/ppt/diagrams/layout28.xml" ContentType="application/vnd.openxmlformats-officedocument.drawingml.diagramLayout+xml"/>
  <Override PartName="/ppt/diagrams/layout29.xml" ContentType="application/vnd.openxmlformats-officedocument.drawingml.diagramLayout+xml"/>
  <Override PartName="/ppt/diagrams/layout3.xml" ContentType="application/vnd.openxmlformats-officedocument.drawingml.diagramLayout+xml"/>
  <Override PartName="/ppt/diagrams/layout30.xml" ContentType="application/vnd.openxmlformats-officedocument.drawingml.diagramLayout+xml"/>
  <Override PartName="/ppt/diagrams/layout31.xml" ContentType="application/vnd.openxmlformats-officedocument.drawingml.diagramLayout+xml"/>
  <Override PartName="/ppt/diagrams/layout32.xml" ContentType="application/vnd.openxmlformats-officedocument.drawingml.diagramLayout+xml"/>
  <Override PartName="/ppt/diagrams/layout33.xml" ContentType="application/vnd.openxmlformats-officedocument.drawingml.diagramLayout+xml"/>
  <Override PartName="/ppt/diagrams/layout34.xml" ContentType="application/vnd.openxmlformats-officedocument.drawingml.diagramLayout+xml"/>
  <Override PartName="/ppt/diagrams/layout35.xml" ContentType="application/vnd.openxmlformats-officedocument.drawingml.diagramLayout+xml"/>
  <Override PartName="/ppt/diagrams/layout36.xml" ContentType="application/vnd.openxmlformats-officedocument.drawingml.diagramLayout+xml"/>
  <Override PartName="/ppt/diagrams/layout37.xml" ContentType="application/vnd.openxmlformats-officedocument.drawingml.diagramLayout+xml"/>
  <Override PartName="/ppt/diagrams/layout38.xml" ContentType="application/vnd.openxmlformats-officedocument.drawingml.diagramLayout+xml"/>
  <Override PartName="/ppt/diagrams/layout39.xml" ContentType="application/vnd.openxmlformats-officedocument.drawingml.diagramLayout+xml"/>
  <Override PartName="/ppt/diagrams/layout4.xml" ContentType="application/vnd.openxmlformats-officedocument.drawingml.diagramLayout+xml"/>
  <Override PartName="/ppt/diagrams/layout40.xml" ContentType="application/vnd.openxmlformats-officedocument.drawingml.diagramLayout+xml"/>
  <Override PartName="/ppt/diagrams/layout41.xml" ContentType="application/vnd.openxmlformats-officedocument.drawingml.diagramLayout+xml"/>
  <Override PartName="/ppt/diagrams/layout42.xml" ContentType="application/vnd.openxmlformats-officedocument.drawingml.diagramLayout+xml"/>
  <Override PartName="/ppt/diagrams/layout43.xml" ContentType="application/vnd.openxmlformats-officedocument.drawingml.diagramLayout+xml"/>
  <Override PartName="/ppt/diagrams/layout44.xml" ContentType="application/vnd.openxmlformats-officedocument.drawingml.diagramLayout+xml"/>
  <Override PartName="/ppt/diagrams/layout45.xml" ContentType="application/vnd.openxmlformats-officedocument.drawingml.diagramLayout+xml"/>
  <Override PartName="/ppt/diagrams/layout46.xml" ContentType="application/vnd.openxmlformats-officedocument.drawingml.diagramLayout+xml"/>
  <Override PartName="/ppt/diagrams/layout47.xml" ContentType="application/vnd.openxmlformats-officedocument.drawingml.diagramLayout+xml"/>
  <Override PartName="/ppt/diagrams/layout48.xml" ContentType="application/vnd.openxmlformats-officedocument.drawingml.diagramLayout+xml"/>
  <Override PartName="/ppt/diagrams/layout49.xml" ContentType="application/vnd.openxmlformats-officedocument.drawingml.diagramLayout+xml"/>
  <Override PartName="/ppt/diagrams/layout5.xml" ContentType="application/vnd.openxmlformats-officedocument.drawingml.diagramLayout+xml"/>
  <Override PartName="/ppt/diagrams/layout50.xml" ContentType="application/vnd.openxmlformats-officedocument.drawingml.diagramLayout+xml"/>
  <Override PartName="/ppt/diagrams/layout51.xml" ContentType="application/vnd.openxmlformats-officedocument.drawingml.diagramLayout+xml"/>
  <Override PartName="/ppt/diagrams/layout52.xml" ContentType="application/vnd.openxmlformats-officedocument.drawingml.diagramLayout+xml"/>
  <Override PartName="/ppt/diagrams/layout53.xml" ContentType="application/vnd.openxmlformats-officedocument.drawingml.diagramLayout+xml"/>
  <Override PartName="/ppt/diagrams/layout54.xml" ContentType="application/vnd.openxmlformats-officedocument.drawingml.diagramLayout+xml"/>
  <Override PartName="/ppt/diagrams/layout55.xml" ContentType="application/vnd.openxmlformats-officedocument.drawingml.diagramLayout+xml"/>
  <Override PartName="/ppt/diagrams/layout56.xml" ContentType="application/vnd.openxmlformats-officedocument.drawingml.diagramLayout+xml"/>
  <Override PartName="/ppt/diagrams/layout57.xml" ContentType="application/vnd.openxmlformats-officedocument.drawingml.diagramLayout+xml"/>
  <Override PartName="/ppt/diagrams/layout58.xml" ContentType="application/vnd.openxmlformats-officedocument.drawingml.diagramLayout+xml"/>
  <Override PartName="/ppt/diagrams/layout59.xml" ContentType="application/vnd.openxmlformats-officedocument.drawingml.diagramLayout+xml"/>
  <Override PartName="/ppt/diagrams/layout6.xml" ContentType="application/vnd.openxmlformats-officedocument.drawingml.diagramLayout+xml"/>
  <Override PartName="/ppt/diagrams/layout60.xml" ContentType="application/vnd.openxmlformats-officedocument.drawingml.diagramLayout+xml"/>
  <Override PartName="/ppt/diagrams/layout61.xml" ContentType="application/vnd.openxmlformats-officedocument.drawingml.diagramLayout+xml"/>
  <Override PartName="/ppt/diagrams/layout62.xml" ContentType="application/vnd.openxmlformats-officedocument.drawingml.diagramLayout+xml"/>
  <Override PartName="/ppt/diagrams/layout63.xml" ContentType="application/vnd.openxmlformats-officedocument.drawingml.diagramLayout+xml"/>
  <Override PartName="/ppt/diagrams/layout64.xml" ContentType="application/vnd.openxmlformats-officedocument.drawingml.diagramLayout+xml"/>
  <Override PartName="/ppt/diagrams/layout65.xml" ContentType="application/vnd.openxmlformats-officedocument.drawingml.diagramLayout+xml"/>
  <Override PartName="/ppt/diagrams/layout66.xml" ContentType="application/vnd.openxmlformats-officedocument.drawingml.diagramLayout+xml"/>
  <Override PartName="/ppt/diagrams/layout67.xml" ContentType="application/vnd.openxmlformats-officedocument.drawingml.diagramLayout+xml"/>
  <Override PartName="/ppt/diagrams/layout68.xml" ContentType="application/vnd.openxmlformats-officedocument.drawingml.diagramLayout+xml"/>
  <Override PartName="/ppt/diagrams/layout69.xml" ContentType="application/vnd.openxmlformats-officedocument.drawingml.diagramLayout+xml"/>
  <Override PartName="/ppt/diagrams/layout7.xml" ContentType="application/vnd.openxmlformats-officedocument.drawingml.diagramLayout+xml"/>
  <Override PartName="/ppt/diagrams/layout70.xml" ContentType="application/vnd.openxmlformats-officedocument.drawingml.diagramLayout+xml"/>
  <Override PartName="/ppt/diagrams/layout71.xml" ContentType="application/vnd.openxmlformats-officedocument.drawingml.diagramLayout+xml"/>
  <Override PartName="/ppt/diagrams/layout72.xml" ContentType="application/vnd.openxmlformats-officedocument.drawingml.diagramLayout+xml"/>
  <Override PartName="/ppt/diagrams/layout73.xml" ContentType="application/vnd.openxmlformats-officedocument.drawingml.diagramLayout+xml"/>
  <Override PartName="/ppt/diagrams/layout74.xml" ContentType="application/vnd.openxmlformats-officedocument.drawingml.diagramLayout+xml"/>
  <Override PartName="/ppt/diagrams/layout75.xml" ContentType="application/vnd.openxmlformats-officedocument.drawingml.diagramLayout+xml"/>
  <Override PartName="/ppt/diagrams/layout76.xml" ContentType="application/vnd.openxmlformats-officedocument.drawingml.diagramLayout+xml"/>
  <Override PartName="/ppt/diagrams/layout77.xml" ContentType="application/vnd.openxmlformats-officedocument.drawingml.diagramLayout+xml"/>
  <Override PartName="/ppt/diagrams/layout78.xml" ContentType="application/vnd.openxmlformats-officedocument.drawingml.diagramLayout+xml"/>
  <Override PartName="/ppt/diagrams/layout79.xml" ContentType="application/vnd.openxmlformats-officedocument.drawingml.diagramLayout+xml"/>
  <Override PartName="/ppt/diagrams/layout8.xml" ContentType="application/vnd.openxmlformats-officedocument.drawingml.diagramLayout+xml"/>
  <Override PartName="/ppt/diagrams/layout80.xml" ContentType="application/vnd.openxmlformats-officedocument.drawingml.diagramLayout+xml"/>
  <Override PartName="/ppt/diagrams/layout81.xml" ContentType="application/vnd.openxmlformats-officedocument.drawingml.diagramLayout+xml"/>
  <Override PartName="/ppt/diagrams/layout82.xml" ContentType="application/vnd.openxmlformats-officedocument.drawingml.diagramLayout+xml"/>
  <Override PartName="/ppt/diagrams/layout83.xml" ContentType="application/vnd.openxmlformats-officedocument.drawingml.diagramLayout+xml"/>
  <Override PartName="/ppt/diagrams/layout84.xml" ContentType="application/vnd.openxmlformats-officedocument.drawingml.diagramLayout+xml"/>
  <Override PartName="/ppt/diagrams/layout85.xml" ContentType="application/vnd.openxmlformats-officedocument.drawingml.diagramLayout+xml"/>
  <Override PartName="/ppt/diagrams/layout9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10.xml" ContentType="application/vnd.openxmlformats-officedocument.drawingml.diagramStyle+xml"/>
  <Override PartName="/ppt/diagrams/quickStyle11.xml" ContentType="application/vnd.openxmlformats-officedocument.drawingml.diagramStyle+xml"/>
  <Override PartName="/ppt/diagrams/quickStyle12.xml" ContentType="application/vnd.openxmlformats-officedocument.drawingml.diagramStyle+xml"/>
  <Override PartName="/ppt/diagrams/quickStyle13.xml" ContentType="application/vnd.openxmlformats-officedocument.drawingml.diagramStyle+xml"/>
  <Override PartName="/ppt/diagrams/quickStyle14.xml" ContentType="application/vnd.openxmlformats-officedocument.drawingml.diagramStyle+xml"/>
  <Override PartName="/ppt/diagrams/quickStyle15.xml" ContentType="application/vnd.openxmlformats-officedocument.drawingml.diagramStyle+xml"/>
  <Override PartName="/ppt/diagrams/quickStyle16.xml" ContentType="application/vnd.openxmlformats-officedocument.drawingml.diagramStyle+xml"/>
  <Override PartName="/ppt/diagrams/quickStyle17.xml" ContentType="application/vnd.openxmlformats-officedocument.drawingml.diagramStyle+xml"/>
  <Override PartName="/ppt/diagrams/quickStyle18.xml" ContentType="application/vnd.openxmlformats-officedocument.drawingml.diagramStyle+xml"/>
  <Override PartName="/ppt/diagrams/quickStyle19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20.xml" ContentType="application/vnd.openxmlformats-officedocument.drawingml.diagramStyle+xml"/>
  <Override PartName="/ppt/diagrams/quickStyle21.xml" ContentType="application/vnd.openxmlformats-officedocument.drawingml.diagramStyle+xml"/>
  <Override PartName="/ppt/diagrams/quickStyle22.xml" ContentType="application/vnd.openxmlformats-officedocument.drawingml.diagramStyle+xml"/>
  <Override PartName="/ppt/diagrams/quickStyle23.xml" ContentType="application/vnd.openxmlformats-officedocument.drawingml.diagramStyle+xml"/>
  <Override PartName="/ppt/diagrams/quickStyle24.xml" ContentType="application/vnd.openxmlformats-officedocument.drawingml.diagramStyle+xml"/>
  <Override PartName="/ppt/diagrams/quickStyle25.xml" ContentType="application/vnd.openxmlformats-officedocument.drawingml.diagramStyle+xml"/>
  <Override PartName="/ppt/diagrams/quickStyle26.xml" ContentType="application/vnd.openxmlformats-officedocument.drawingml.diagramStyle+xml"/>
  <Override PartName="/ppt/diagrams/quickStyle27.xml" ContentType="application/vnd.openxmlformats-officedocument.drawingml.diagramStyle+xml"/>
  <Override PartName="/ppt/diagrams/quickStyle28.xml" ContentType="application/vnd.openxmlformats-officedocument.drawingml.diagramStyle+xml"/>
  <Override PartName="/ppt/diagrams/quickStyle29.xml" ContentType="application/vnd.openxmlformats-officedocument.drawingml.diagramStyle+xml"/>
  <Override PartName="/ppt/diagrams/quickStyle3.xml" ContentType="application/vnd.openxmlformats-officedocument.drawingml.diagramStyle+xml"/>
  <Override PartName="/ppt/diagrams/quickStyle30.xml" ContentType="application/vnd.openxmlformats-officedocument.drawingml.diagramStyle+xml"/>
  <Override PartName="/ppt/diagrams/quickStyle31.xml" ContentType="application/vnd.openxmlformats-officedocument.drawingml.diagramStyle+xml"/>
  <Override PartName="/ppt/diagrams/quickStyle32.xml" ContentType="application/vnd.openxmlformats-officedocument.drawingml.diagramStyle+xml"/>
  <Override PartName="/ppt/diagrams/quickStyle33.xml" ContentType="application/vnd.openxmlformats-officedocument.drawingml.diagramStyle+xml"/>
  <Override PartName="/ppt/diagrams/quickStyle34.xml" ContentType="application/vnd.openxmlformats-officedocument.drawingml.diagramStyle+xml"/>
  <Override PartName="/ppt/diagrams/quickStyle35.xml" ContentType="application/vnd.openxmlformats-officedocument.drawingml.diagramStyle+xml"/>
  <Override PartName="/ppt/diagrams/quickStyle36.xml" ContentType="application/vnd.openxmlformats-officedocument.drawingml.diagramStyle+xml"/>
  <Override PartName="/ppt/diagrams/quickStyle37.xml" ContentType="application/vnd.openxmlformats-officedocument.drawingml.diagramStyle+xml"/>
  <Override PartName="/ppt/diagrams/quickStyle38.xml" ContentType="application/vnd.openxmlformats-officedocument.drawingml.diagramStyle+xml"/>
  <Override PartName="/ppt/diagrams/quickStyle39.xml" ContentType="application/vnd.openxmlformats-officedocument.drawingml.diagramStyle+xml"/>
  <Override PartName="/ppt/diagrams/quickStyle4.xml" ContentType="application/vnd.openxmlformats-officedocument.drawingml.diagramStyle+xml"/>
  <Override PartName="/ppt/diagrams/quickStyle40.xml" ContentType="application/vnd.openxmlformats-officedocument.drawingml.diagramStyle+xml"/>
  <Override PartName="/ppt/diagrams/quickStyle41.xml" ContentType="application/vnd.openxmlformats-officedocument.drawingml.diagramStyle+xml"/>
  <Override PartName="/ppt/diagrams/quickStyle42.xml" ContentType="application/vnd.openxmlformats-officedocument.drawingml.diagramStyle+xml"/>
  <Override PartName="/ppt/diagrams/quickStyle43.xml" ContentType="application/vnd.openxmlformats-officedocument.drawingml.diagramStyle+xml"/>
  <Override PartName="/ppt/diagrams/quickStyle44.xml" ContentType="application/vnd.openxmlformats-officedocument.drawingml.diagramStyle+xml"/>
  <Override PartName="/ppt/diagrams/quickStyle45.xml" ContentType="application/vnd.openxmlformats-officedocument.drawingml.diagramStyle+xml"/>
  <Override PartName="/ppt/diagrams/quickStyle46.xml" ContentType="application/vnd.openxmlformats-officedocument.drawingml.diagramStyle+xml"/>
  <Override PartName="/ppt/diagrams/quickStyle47.xml" ContentType="application/vnd.openxmlformats-officedocument.drawingml.diagramStyle+xml"/>
  <Override PartName="/ppt/diagrams/quickStyle48.xml" ContentType="application/vnd.openxmlformats-officedocument.drawingml.diagramStyle+xml"/>
  <Override PartName="/ppt/diagrams/quickStyle49.xml" ContentType="application/vnd.openxmlformats-officedocument.drawingml.diagramStyle+xml"/>
  <Override PartName="/ppt/diagrams/quickStyle5.xml" ContentType="application/vnd.openxmlformats-officedocument.drawingml.diagramStyle+xml"/>
  <Override PartName="/ppt/diagrams/quickStyle50.xml" ContentType="application/vnd.openxmlformats-officedocument.drawingml.diagramStyle+xml"/>
  <Override PartName="/ppt/diagrams/quickStyle51.xml" ContentType="application/vnd.openxmlformats-officedocument.drawingml.diagramStyle+xml"/>
  <Override PartName="/ppt/diagrams/quickStyle52.xml" ContentType="application/vnd.openxmlformats-officedocument.drawingml.diagramStyle+xml"/>
  <Override PartName="/ppt/diagrams/quickStyle53.xml" ContentType="application/vnd.openxmlformats-officedocument.drawingml.diagramStyle+xml"/>
  <Override PartName="/ppt/diagrams/quickStyle54.xml" ContentType="application/vnd.openxmlformats-officedocument.drawingml.diagramStyle+xml"/>
  <Override PartName="/ppt/diagrams/quickStyle55.xml" ContentType="application/vnd.openxmlformats-officedocument.drawingml.diagramStyle+xml"/>
  <Override PartName="/ppt/diagrams/quickStyle56.xml" ContentType="application/vnd.openxmlformats-officedocument.drawingml.diagramStyle+xml"/>
  <Override PartName="/ppt/diagrams/quickStyle57.xml" ContentType="application/vnd.openxmlformats-officedocument.drawingml.diagramStyle+xml"/>
  <Override PartName="/ppt/diagrams/quickStyle58.xml" ContentType="application/vnd.openxmlformats-officedocument.drawingml.diagramStyle+xml"/>
  <Override PartName="/ppt/diagrams/quickStyle59.xml" ContentType="application/vnd.openxmlformats-officedocument.drawingml.diagramStyle+xml"/>
  <Override PartName="/ppt/diagrams/quickStyle6.xml" ContentType="application/vnd.openxmlformats-officedocument.drawingml.diagramStyle+xml"/>
  <Override PartName="/ppt/diagrams/quickStyle60.xml" ContentType="application/vnd.openxmlformats-officedocument.drawingml.diagramStyle+xml"/>
  <Override PartName="/ppt/diagrams/quickStyle61.xml" ContentType="application/vnd.openxmlformats-officedocument.drawingml.diagramStyle+xml"/>
  <Override PartName="/ppt/diagrams/quickStyle62.xml" ContentType="application/vnd.openxmlformats-officedocument.drawingml.diagramStyle+xml"/>
  <Override PartName="/ppt/diagrams/quickStyle63.xml" ContentType="application/vnd.openxmlformats-officedocument.drawingml.diagramStyle+xml"/>
  <Override PartName="/ppt/diagrams/quickStyle64.xml" ContentType="application/vnd.openxmlformats-officedocument.drawingml.diagramStyle+xml"/>
  <Override PartName="/ppt/diagrams/quickStyle65.xml" ContentType="application/vnd.openxmlformats-officedocument.drawingml.diagramStyle+xml"/>
  <Override PartName="/ppt/diagrams/quickStyle66.xml" ContentType="application/vnd.openxmlformats-officedocument.drawingml.diagramStyle+xml"/>
  <Override PartName="/ppt/diagrams/quickStyle67.xml" ContentType="application/vnd.openxmlformats-officedocument.drawingml.diagramStyle+xml"/>
  <Override PartName="/ppt/diagrams/quickStyle68.xml" ContentType="application/vnd.openxmlformats-officedocument.drawingml.diagramStyle+xml"/>
  <Override PartName="/ppt/diagrams/quickStyle69.xml" ContentType="application/vnd.openxmlformats-officedocument.drawingml.diagramStyle+xml"/>
  <Override PartName="/ppt/diagrams/quickStyle7.xml" ContentType="application/vnd.openxmlformats-officedocument.drawingml.diagramStyle+xml"/>
  <Override PartName="/ppt/diagrams/quickStyle70.xml" ContentType="application/vnd.openxmlformats-officedocument.drawingml.diagramStyle+xml"/>
  <Override PartName="/ppt/diagrams/quickStyle71.xml" ContentType="application/vnd.openxmlformats-officedocument.drawingml.diagramStyle+xml"/>
  <Override PartName="/ppt/diagrams/quickStyle72.xml" ContentType="application/vnd.openxmlformats-officedocument.drawingml.diagramStyle+xml"/>
  <Override PartName="/ppt/diagrams/quickStyle73.xml" ContentType="application/vnd.openxmlformats-officedocument.drawingml.diagramStyle+xml"/>
  <Override PartName="/ppt/diagrams/quickStyle74.xml" ContentType="application/vnd.openxmlformats-officedocument.drawingml.diagramStyle+xml"/>
  <Override PartName="/ppt/diagrams/quickStyle75.xml" ContentType="application/vnd.openxmlformats-officedocument.drawingml.diagramStyle+xml"/>
  <Override PartName="/ppt/diagrams/quickStyle76.xml" ContentType="application/vnd.openxmlformats-officedocument.drawingml.diagramStyle+xml"/>
  <Override PartName="/ppt/diagrams/quickStyle77.xml" ContentType="application/vnd.openxmlformats-officedocument.drawingml.diagramStyle+xml"/>
  <Override PartName="/ppt/diagrams/quickStyle78.xml" ContentType="application/vnd.openxmlformats-officedocument.drawingml.diagramStyle+xml"/>
  <Override PartName="/ppt/diagrams/quickStyle79.xml" ContentType="application/vnd.openxmlformats-officedocument.drawingml.diagramStyle+xml"/>
  <Override PartName="/ppt/diagrams/quickStyle8.xml" ContentType="application/vnd.openxmlformats-officedocument.drawingml.diagramStyle+xml"/>
  <Override PartName="/ppt/diagrams/quickStyle80.xml" ContentType="application/vnd.openxmlformats-officedocument.drawingml.diagramStyle+xml"/>
  <Override PartName="/ppt/diagrams/quickStyle81.xml" ContentType="application/vnd.openxmlformats-officedocument.drawingml.diagramStyle+xml"/>
  <Override PartName="/ppt/diagrams/quickStyle82.xml" ContentType="application/vnd.openxmlformats-officedocument.drawingml.diagramStyle+xml"/>
  <Override PartName="/ppt/diagrams/quickStyle83.xml" ContentType="application/vnd.openxmlformats-officedocument.drawingml.diagramStyle+xml"/>
  <Override PartName="/ppt/diagrams/quickStyle84.xml" ContentType="application/vnd.openxmlformats-officedocument.drawingml.diagramStyle+xml"/>
  <Override PartName="/ppt/diagrams/quickStyle85.xml" ContentType="application/vnd.openxmlformats-officedocument.drawingml.diagramStyle+xml"/>
  <Override PartName="/ppt/diagrams/quickStyle9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notesMasterIdLst>
    <p:notesMasterId r:id="rId2"/>
  </p:notesMasterIdLst>
  <p:sldIdLst>
    <p:sldId id="267" r:id="rId3"/>
    <p:sldId id="268" r:id="rId4"/>
    <p:sldId id="256" r:id="rId5"/>
    <p:sldId id="287" r:id="rId6"/>
    <p:sldId id="259" r:id="rId7"/>
    <p:sldId id="288" r:id="rId8"/>
    <p:sldId id="438" r:id="rId9"/>
    <p:sldId id="322" r:id="rId10"/>
    <p:sldId id="312" r:id="rId11"/>
    <p:sldId id="324" r:id="rId12"/>
    <p:sldId id="263" r:id="rId13"/>
    <p:sldId id="286" r:id="rId14"/>
    <p:sldId id="405" r:id="rId15"/>
    <p:sldId id="409" r:id="rId16"/>
    <p:sldId id="407" r:id="rId17"/>
    <p:sldId id="271" r:id="rId18"/>
    <p:sldId id="289" r:id="rId19"/>
    <p:sldId id="277" r:id="rId20"/>
    <p:sldId id="293" r:id="rId21"/>
    <p:sldId id="430" r:id="rId22"/>
    <p:sldId id="439" r:id="rId23"/>
    <p:sldId id="431" r:id="rId24"/>
    <p:sldId id="432" r:id="rId25"/>
    <p:sldId id="433" r:id="rId26"/>
    <p:sldId id="434" r:id="rId27"/>
    <p:sldId id="435" r:id="rId28"/>
    <p:sldId id="436" r:id="rId29"/>
    <p:sldId id="427" r:id="rId30"/>
    <p:sldId id="410" r:id="rId31"/>
    <p:sldId id="411" r:id="rId32"/>
    <p:sldId id="428" r:id="rId33"/>
    <p:sldId id="417" r:id="rId34"/>
    <p:sldId id="440" r:id="rId35"/>
    <p:sldId id="418" r:id="rId36"/>
    <p:sldId id="419" r:id="rId37"/>
    <p:sldId id="420" r:id="rId38"/>
    <p:sldId id="421" r:id="rId39"/>
    <p:sldId id="422" r:id="rId40"/>
    <p:sldId id="423" r:id="rId41"/>
    <p:sldId id="424" r:id="rId42"/>
    <p:sldId id="426" r:id="rId43"/>
    <p:sldId id="441" r:id="rId44"/>
    <p:sldId id="390" r:id="rId45"/>
    <p:sldId id="391" r:id="rId46"/>
    <p:sldId id="392" r:id="rId47"/>
    <p:sldId id="331" r:id="rId48"/>
    <p:sldId id="332" r:id="rId49"/>
    <p:sldId id="333" r:id="rId50"/>
    <p:sldId id="334" r:id="rId51"/>
    <p:sldId id="335" r:id="rId52"/>
    <p:sldId id="393" r:id="rId53"/>
    <p:sldId id="377" r:id="rId54"/>
    <p:sldId id="385" r:id="rId55"/>
    <p:sldId id="400" r:id="rId56"/>
    <p:sldId id="394" r:id="rId57"/>
    <p:sldId id="389" r:id="rId58"/>
    <p:sldId id="395" r:id="rId59"/>
    <p:sldId id="403" r:id="rId60"/>
    <p:sldId id="404" r:id="rId61"/>
    <p:sldId id="401" r:id="rId62"/>
    <p:sldId id="402" r:id="rId63"/>
    <p:sldId id="396" r:id="rId64"/>
    <p:sldId id="397" r:id="rId65"/>
    <p:sldId id="388" r:id="rId66"/>
    <p:sldId id="459" r:id="rId67"/>
    <p:sldId id="442" r:id="rId68"/>
    <p:sldId id="445" r:id="rId69"/>
    <p:sldId id="447" r:id="rId70"/>
    <p:sldId id="452" r:id="rId71"/>
    <p:sldId id="379" r:id="rId72"/>
    <p:sldId id="444" r:id="rId73"/>
    <p:sldId id="343" r:id="rId74"/>
    <p:sldId id="446" r:id="rId75"/>
    <p:sldId id="460" r:id="rId76"/>
    <p:sldId id="448" r:id="rId77"/>
    <p:sldId id="449" r:id="rId78"/>
    <p:sldId id="450" r:id="rId79"/>
    <p:sldId id="451" r:id="rId80"/>
    <p:sldId id="453" r:id="rId81"/>
    <p:sldId id="454" r:id="rId82"/>
    <p:sldId id="464" r:id="rId83"/>
    <p:sldId id="470" r:id="rId84"/>
    <p:sldId id="469" r:id="rId85"/>
    <p:sldId id="472" r:id="rId86"/>
    <p:sldId id="463" r:id="rId87"/>
    <p:sldId id="466" r:id="rId88"/>
    <p:sldId id="461" r:id="rId89"/>
    <p:sldId id="462" r:id="rId90"/>
    <p:sldId id="467" r:id="rId91"/>
    <p:sldId id="471" r:id="rId92"/>
    <p:sldId id="468" r:id="rId93"/>
    <p:sldId id="455" r:id="rId94"/>
    <p:sldId id="456" r:id="rId95"/>
    <p:sldId id="457" r:id="rId96"/>
    <p:sldId id="458" r:id="rId97"/>
    <p:sldId id="329" r:id="rId98"/>
  </p:sldIdLst>
  <p:sldSz cx="9144000" cy="6858000" type="screen4x3"/>
  <p:notesSz cx="6858000" cy="9144000"/>
  <p:custDataLst>
    <p:tags r:id="rId9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3932" autoAdjust="0"/>
  </p:normalViewPr>
  <p:slideViewPr>
    <p:cSldViewPr>
      <p:cViewPr varScale="1">
        <p:scale>
          <a:sx n="106" d="100"/>
          <a:sy n="106" d="100"/>
        </p:scale>
        <p:origin x="176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00" Type="http://schemas.openxmlformats.org/officeDocument/2006/relationships/presProps" Target="presProps.xml" /><Relationship Id="rId101" Type="http://schemas.openxmlformats.org/officeDocument/2006/relationships/viewProps" Target="viewProps.xml" /><Relationship Id="rId102" Type="http://schemas.openxmlformats.org/officeDocument/2006/relationships/theme" Target="theme/theme1.xml" /><Relationship Id="rId103" Type="http://schemas.openxmlformats.org/officeDocument/2006/relationships/tableStyles" Target="tableStyles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slide" Target="slides/slide45.xml" /><Relationship Id="rId48" Type="http://schemas.openxmlformats.org/officeDocument/2006/relationships/slide" Target="slides/slide46.xml" /><Relationship Id="rId49" Type="http://schemas.openxmlformats.org/officeDocument/2006/relationships/slide" Target="slides/slide47.xml" /><Relationship Id="rId5" Type="http://schemas.openxmlformats.org/officeDocument/2006/relationships/slide" Target="slides/slide3.xml" /><Relationship Id="rId50" Type="http://schemas.openxmlformats.org/officeDocument/2006/relationships/slide" Target="slides/slide48.xml" /><Relationship Id="rId51" Type="http://schemas.openxmlformats.org/officeDocument/2006/relationships/slide" Target="slides/slide49.xml" /><Relationship Id="rId52" Type="http://schemas.openxmlformats.org/officeDocument/2006/relationships/slide" Target="slides/slide50.xml" /><Relationship Id="rId53" Type="http://schemas.openxmlformats.org/officeDocument/2006/relationships/slide" Target="slides/slide51.xml" /><Relationship Id="rId54" Type="http://schemas.openxmlformats.org/officeDocument/2006/relationships/slide" Target="slides/slide52.xml" /><Relationship Id="rId55" Type="http://schemas.openxmlformats.org/officeDocument/2006/relationships/slide" Target="slides/slide53.xml" /><Relationship Id="rId56" Type="http://schemas.openxmlformats.org/officeDocument/2006/relationships/slide" Target="slides/slide54.xml" /><Relationship Id="rId57" Type="http://schemas.openxmlformats.org/officeDocument/2006/relationships/slide" Target="slides/slide55.xml" /><Relationship Id="rId58" Type="http://schemas.openxmlformats.org/officeDocument/2006/relationships/slide" Target="slides/slide56.xml" /><Relationship Id="rId59" Type="http://schemas.openxmlformats.org/officeDocument/2006/relationships/slide" Target="slides/slide57.xml" /><Relationship Id="rId6" Type="http://schemas.openxmlformats.org/officeDocument/2006/relationships/slide" Target="slides/slide4.xml" /><Relationship Id="rId60" Type="http://schemas.openxmlformats.org/officeDocument/2006/relationships/slide" Target="slides/slide58.xml" /><Relationship Id="rId61" Type="http://schemas.openxmlformats.org/officeDocument/2006/relationships/slide" Target="slides/slide59.xml" /><Relationship Id="rId62" Type="http://schemas.openxmlformats.org/officeDocument/2006/relationships/slide" Target="slides/slide60.xml" /><Relationship Id="rId63" Type="http://schemas.openxmlformats.org/officeDocument/2006/relationships/slide" Target="slides/slide61.xml" /><Relationship Id="rId64" Type="http://schemas.openxmlformats.org/officeDocument/2006/relationships/slide" Target="slides/slide62.xml" /><Relationship Id="rId65" Type="http://schemas.openxmlformats.org/officeDocument/2006/relationships/slide" Target="slides/slide63.xml" /><Relationship Id="rId66" Type="http://schemas.openxmlformats.org/officeDocument/2006/relationships/slide" Target="slides/slide64.xml" /><Relationship Id="rId67" Type="http://schemas.openxmlformats.org/officeDocument/2006/relationships/slide" Target="slides/slide65.xml" /><Relationship Id="rId68" Type="http://schemas.openxmlformats.org/officeDocument/2006/relationships/slide" Target="slides/slide66.xml" /><Relationship Id="rId69" Type="http://schemas.openxmlformats.org/officeDocument/2006/relationships/slide" Target="slides/slide67.xml" /><Relationship Id="rId7" Type="http://schemas.openxmlformats.org/officeDocument/2006/relationships/slide" Target="slides/slide5.xml" /><Relationship Id="rId70" Type="http://schemas.openxmlformats.org/officeDocument/2006/relationships/slide" Target="slides/slide68.xml" /><Relationship Id="rId71" Type="http://schemas.openxmlformats.org/officeDocument/2006/relationships/slide" Target="slides/slide69.xml" /><Relationship Id="rId72" Type="http://schemas.openxmlformats.org/officeDocument/2006/relationships/slide" Target="slides/slide70.xml" /><Relationship Id="rId73" Type="http://schemas.openxmlformats.org/officeDocument/2006/relationships/slide" Target="slides/slide71.xml" /><Relationship Id="rId74" Type="http://schemas.openxmlformats.org/officeDocument/2006/relationships/slide" Target="slides/slide72.xml" /><Relationship Id="rId75" Type="http://schemas.openxmlformats.org/officeDocument/2006/relationships/slide" Target="slides/slide73.xml" /><Relationship Id="rId76" Type="http://schemas.openxmlformats.org/officeDocument/2006/relationships/slide" Target="slides/slide74.xml" /><Relationship Id="rId77" Type="http://schemas.openxmlformats.org/officeDocument/2006/relationships/slide" Target="slides/slide75.xml" /><Relationship Id="rId78" Type="http://schemas.openxmlformats.org/officeDocument/2006/relationships/slide" Target="slides/slide76.xml" /><Relationship Id="rId79" Type="http://schemas.openxmlformats.org/officeDocument/2006/relationships/slide" Target="slides/slide77.xml" /><Relationship Id="rId8" Type="http://schemas.openxmlformats.org/officeDocument/2006/relationships/slide" Target="slides/slide6.xml" /><Relationship Id="rId80" Type="http://schemas.openxmlformats.org/officeDocument/2006/relationships/slide" Target="slides/slide78.xml" /><Relationship Id="rId81" Type="http://schemas.openxmlformats.org/officeDocument/2006/relationships/slide" Target="slides/slide79.xml" /><Relationship Id="rId82" Type="http://schemas.openxmlformats.org/officeDocument/2006/relationships/slide" Target="slides/slide80.xml" /><Relationship Id="rId83" Type="http://schemas.openxmlformats.org/officeDocument/2006/relationships/slide" Target="slides/slide81.xml" /><Relationship Id="rId84" Type="http://schemas.openxmlformats.org/officeDocument/2006/relationships/slide" Target="slides/slide82.xml" /><Relationship Id="rId85" Type="http://schemas.openxmlformats.org/officeDocument/2006/relationships/slide" Target="slides/slide83.xml" /><Relationship Id="rId86" Type="http://schemas.openxmlformats.org/officeDocument/2006/relationships/slide" Target="slides/slide84.xml" /><Relationship Id="rId87" Type="http://schemas.openxmlformats.org/officeDocument/2006/relationships/slide" Target="slides/slide85.xml" /><Relationship Id="rId88" Type="http://schemas.openxmlformats.org/officeDocument/2006/relationships/slide" Target="slides/slide86.xml" /><Relationship Id="rId89" Type="http://schemas.openxmlformats.org/officeDocument/2006/relationships/slide" Target="slides/slide87.xml" /><Relationship Id="rId9" Type="http://schemas.openxmlformats.org/officeDocument/2006/relationships/slide" Target="slides/slide7.xml" /><Relationship Id="rId90" Type="http://schemas.openxmlformats.org/officeDocument/2006/relationships/slide" Target="slides/slide88.xml" /><Relationship Id="rId91" Type="http://schemas.openxmlformats.org/officeDocument/2006/relationships/slide" Target="slides/slide89.xml" /><Relationship Id="rId92" Type="http://schemas.openxmlformats.org/officeDocument/2006/relationships/slide" Target="slides/slide90.xml" /><Relationship Id="rId93" Type="http://schemas.openxmlformats.org/officeDocument/2006/relationships/slide" Target="slides/slide91.xml" /><Relationship Id="rId94" Type="http://schemas.openxmlformats.org/officeDocument/2006/relationships/slide" Target="slides/slide92.xml" /><Relationship Id="rId95" Type="http://schemas.openxmlformats.org/officeDocument/2006/relationships/slide" Target="slides/slide93.xml" /><Relationship Id="rId96" Type="http://schemas.openxmlformats.org/officeDocument/2006/relationships/slide" Target="slides/slide94.xml" /><Relationship Id="rId97" Type="http://schemas.openxmlformats.org/officeDocument/2006/relationships/slide" Target="slides/slide95.xml" /><Relationship Id="rId98" Type="http://schemas.openxmlformats.org/officeDocument/2006/relationships/slide" Target="slides/slide96.xml" /><Relationship Id="rId99" Type="http://schemas.openxmlformats.org/officeDocument/2006/relationships/tags" Target="tags/tag1.xml" /></Relationships>
</file>

<file path=ppt/diagrams/_rels/data2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5.jpeg" /><Relationship Id="rId2" Type="http://schemas.openxmlformats.org/officeDocument/2006/relationships/image" Target="../media/image26.jpeg" /><Relationship Id="rId3" Type="http://schemas.openxmlformats.org/officeDocument/2006/relationships/image" Target="../media/image27.jpeg" /></Relationships>
</file>

<file path=ppt/diagrams/_rels/data4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6.png" /><Relationship Id="rId2" Type="http://schemas.openxmlformats.org/officeDocument/2006/relationships/image" Target="../media/image47.jpeg" /></Relationships>
</file>

<file path=ppt/diagrams/colors1.xml><?xml version="1.0" encoding="utf-8"?>
<dgm:colorsDef xmlns:a="http://schemas.openxmlformats.org/drawingml/2006/main" xmlns:dgm="http://schemas.openxmlformats.org/drawingml/2006/diagram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a="http://schemas.openxmlformats.org/drawingml/2006/main" xmlns:dgm="http://schemas.openxmlformats.org/drawingml/2006/diagram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a="http://schemas.openxmlformats.org/drawingml/2006/main" xmlns:dgm="http://schemas.openxmlformats.org/drawingml/2006/diagram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a="http://schemas.openxmlformats.org/drawingml/2006/main" xmlns:dgm="http://schemas.openxmlformats.org/drawingml/2006/diagram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a="http://schemas.openxmlformats.org/drawingml/2006/main" xmlns:dgm="http://schemas.openxmlformats.org/drawingml/2006/diagram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a="http://schemas.openxmlformats.org/drawingml/2006/main" xmlns:dgm="http://schemas.openxmlformats.org/drawingml/2006/diagram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a="http://schemas.openxmlformats.org/drawingml/2006/main" xmlns:dgm="http://schemas.openxmlformats.org/drawingml/2006/diagram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a="http://schemas.openxmlformats.org/drawingml/2006/main" xmlns:dgm="http://schemas.openxmlformats.org/drawingml/2006/diagram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a="http://schemas.openxmlformats.org/drawingml/2006/main" xmlns:dgm="http://schemas.openxmlformats.org/drawingml/2006/diagram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a="http://schemas.openxmlformats.org/drawingml/2006/main" xmlns:dgm="http://schemas.openxmlformats.org/drawingml/2006/diagram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a="http://schemas.openxmlformats.org/drawingml/2006/main" xmlns:dgm="http://schemas.openxmlformats.org/drawingml/2006/diagram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a="http://schemas.openxmlformats.org/drawingml/2006/main" xmlns:dgm="http://schemas.openxmlformats.org/drawingml/2006/diagram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a="http://schemas.openxmlformats.org/drawingml/2006/main" xmlns:dgm="http://schemas.openxmlformats.org/drawingml/2006/diagram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a="http://schemas.openxmlformats.org/drawingml/2006/main" xmlns:dgm="http://schemas.openxmlformats.org/drawingml/2006/diagram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a="http://schemas.openxmlformats.org/drawingml/2006/main" xmlns:dgm="http://schemas.openxmlformats.org/drawingml/2006/diagram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a="http://schemas.openxmlformats.org/drawingml/2006/main" xmlns:dgm="http://schemas.openxmlformats.org/drawingml/2006/diagram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3.xml><?xml version="1.0" encoding="utf-8"?>
<dgm:colorsDef xmlns:a="http://schemas.openxmlformats.org/drawingml/2006/main" xmlns:dgm="http://schemas.openxmlformats.org/drawingml/2006/diagram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4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5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6.xml><?xml version="1.0" encoding="utf-8"?>
<dgm:colorsDef xmlns:a="http://schemas.openxmlformats.org/drawingml/2006/main" xmlns:dgm="http://schemas.openxmlformats.org/drawingml/2006/diagram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7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8.xml><?xml version="1.0" encoding="utf-8"?>
<dgm:colorsDef xmlns:a="http://schemas.openxmlformats.org/drawingml/2006/main" xmlns:dgm="http://schemas.openxmlformats.org/drawingml/2006/diagram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9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0.xml><?xml version="1.0" encoding="utf-8"?>
<dgm:colorsDef xmlns:a="http://schemas.openxmlformats.org/drawingml/2006/main" xmlns:dgm="http://schemas.openxmlformats.org/drawingml/2006/diagram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1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2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3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4.xml><?xml version="1.0" encoding="utf-8"?>
<dgm:colorsDef xmlns:a="http://schemas.openxmlformats.org/drawingml/2006/main" xmlns:dgm="http://schemas.openxmlformats.org/drawingml/2006/diagram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5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6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7.xml><?xml version="1.0" encoding="utf-8"?>
<dgm:colorsDef xmlns:a="http://schemas.openxmlformats.org/drawingml/2006/main" xmlns:dgm="http://schemas.openxmlformats.org/drawingml/2006/diagram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8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9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0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1.xml><?xml version="1.0" encoding="utf-8"?>
<dgm:colorsDef xmlns:a="http://schemas.openxmlformats.org/drawingml/2006/main" xmlns:dgm="http://schemas.openxmlformats.org/drawingml/2006/diagram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2.xml><?xml version="1.0" encoding="utf-8"?>
<dgm:colorsDef xmlns:a="http://schemas.openxmlformats.org/drawingml/2006/main" xmlns:dgm="http://schemas.openxmlformats.org/drawingml/2006/diagram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3.xml><?xml version="1.0" encoding="utf-8"?>
<dgm:colorsDef xmlns:a="http://schemas.openxmlformats.org/drawingml/2006/main" xmlns:dgm="http://schemas.openxmlformats.org/drawingml/2006/diagram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4.xml><?xml version="1.0" encoding="utf-8"?>
<dgm:colorsDef xmlns:a="http://schemas.openxmlformats.org/drawingml/2006/main" xmlns:dgm="http://schemas.openxmlformats.org/drawingml/2006/diagram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5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6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7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8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9.xml><?xml version="1.0" encoding="utf-8"?>
<dgm:colorsDef xmlns:a="http://schemas.openxmlformats.org/drawingml/2006/main" xmlns:dgm="http://schemas.openxmlformats.org/drawingml/2006/diagram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0.xml><?xml version="1.0" encoding="utf-8"?>
<dgm:colorsDef xmlns:a="http://schemas.openxmlformats.org/drawingml/2006/main" xmlns:dgm="http://schemas.openxmlformats.org/drawingml/2006/diagram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1.xml><?xml version="1.0" encoding="utf-8"?>
<dgm:colorsDef xmlns:a="http://schemas.openxmlformats.org/drawingml/2006/main" xmlns:dgm="http://schemas.openxmlformats.org/drawingml/2006/diagram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2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3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4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5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6.xml><?xml version="1.0" encoding="utf-8"?>
<dgm:colorsDef xmlns:a="http://schemas.openxmlformats.org/drawingml/2006/main" xmlns:dgm="http://schemas.openxmlformats.org/drawingml/2006/diagram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7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8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9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0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1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2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3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4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5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A108A024-247F-4535-AEDB-3C960C1E0E0D}" type="doc">
      <dgm:prSet loTypeId="urn:microsoft.com/office/officeart/2005/8/layout/vList2" loCatId="list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2F218C75-008D-4453-A517-3C47AD336819}" type="parTrans" cxnId="{71698340-29EB-4475-BB19-B6F081C7BEC8}">
      <dgm:prSet/>
      <dgm:spPr/>
      <dgm:t>
        <a:bodyPr/>
        <a:lstStyle/>
        <a:p>
          <a:endParaRPr lang="ru-RU"/>
        </a:p>
      </dgm:t>
    </dgm:pt>
    <dgm:pt modelId="{4E605259-9739-46BE-941C-0BA064A3F642}">
      <dgm:prSet/>
      <dgm:spPr/>
      <dgm:t>
        <a:bodyPr/>
        <a:lstStyle/>
        <a:p>
          <a:pPr algn="ctr" rtl="0"/>
          <a:r>
            <a:rPr lang="ru-RU" b="0" i="0" smtClean="0"/>
            <a:t>Решение практико-ориентированных задач на уроках биологии в целях формирования естественнонаучной грамотности</a:t>
          </a:r>
          <a:endParaRPr lang="ru-RU"/>
        </a:p>
      </dgm:t>
    </dgm:pt>
    <dgm:pt modelId="{929311D9-D520-4688-9DA4-8105121D36D2}" type="sibTrans" cxnId="{71698340-29EB-4475-BB19-B6F081C7BEC8}">
      <dgm:prSet/>
      <dgm:spPr/>
      <dgm:t>
        <a:bodyPr/>
        <a:lstStyle/>
        <a:p>
          <a:endParaRPr lang="ru-RU"/>
        </a:p>
      </dgm:t>
    </dgm:pt>
    <dgm:pt modelId="{37A05CFD-D747-4160-B29E-168D79371AD7}" type="pres">
      <dgm:prSet presAssocID="{A108A024-247F-4535-AEDB-3C960C1E0E0D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CC853C1-96E2-4B9E-9965-AADDAEFD9E3C}" type="pres">
      <dgm:prSet presAssocID="{4E605259-9739-46BE-941C-0BA064A3F642}" presName="parentText" presStyleLbl="node1" presStyleCnt="1" custLinFactNeighborX="758" custLinFactNeighborY="505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1698340-29EB-4475-BB19-B6F081C7BEC8}" srcId="{A108A024-247F-4535-AEDB-3C960C1E0E0D}" destId="{4E605259-9739-46BE-941C-0BA064A3F642}" srcOrd="0" destOrd="0" parTransId="{2F218C75-008D-4453-A517-3C47AD336819}" sibTransId="{929311D9-D520-4688-9DA4-8105121D36D2}"/>
    <dgm:cxn modelId="{2D4F00AD-F227-4A52-8949-9F8D75870C0D}" type="presOf" srcId="{A108A024-247F-4535-AEDB-3C960C1E0E0D}" destId="{37A05CFD-D747-4160-B29E-168D79371AD7}" srcOrd="0" destOrd="0" presId="urn:microsoft.com/office/officeart/2005/8/layout/vList2"/>
    <dgm:cxn modelId="{90CFDBB1-DD45-44B1-8B01-8EADB6A77FBC}" type="presParOf" srcId="{37A05CFD-D747-4160-B29E-168D79371AD7}" destId="{4CC853C1-96E2-4B9E-9965-AADDAEFD9E3C}" srcOrd="0" destOrd="0" presId="urn:microsoft.com/office/officeart/2005/8/layout/vList2"/>
    <dgm:cxn modelId="{6102BBE3-A62D-407D-8259-EA206CF38E34}" type="presOf" srcId="{4E605259-9739-46BE-941C-0BA064A3F642}" destId="{4CC853C1-96E2-4B9E-9965-AADDAEFD9E3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2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9985FD3A-7B63-4E14-B3BD-52492253019B}" type="doc">
      <dgm:prSet loTypeId="urn:microsoft.com/office/officeart/2005/8/layout/vList2" loCatId="list" qsTypeId="urn:microsoft.com/office/officeart/2005/8/quickstyle/3d2" qsCatId="3D" csTypeId="urn:microsoft.com/office/officeart/2005/8/colors/colorful4" csCatId="colorful"/>
      <dgm:spPr/>
      <dgm:t>
        <a:bodyPr/>
        <a:lstStyle/>
        <a:p>
          <a:endParaRPr lang="ru-RU"/>
        </a:p>
      </dgm:t>
    </dgm:pt>
    <dgm:pt modelId="{548F6AE9-DE52-4A34-BC44-9BFAE832CFDB}" type="parTrans" cxnId="{32AB8DB2-B8A5-4F34-8402-18F1B7D9F999}">
      <dgm:prSet/>
      <dgm:spPr/>
      <dgm:t>
        <a:bodyPr/>
        <a:lstStyle/>
        <a:p>
          <a:endParaRPr lang="ru-RU"/>
        </a:p>
      </dgm:t>
    </dgm:pt>
    <dgm:pt modelId="{CEDA3507-3CB7-4407-84B6-365CEC1D7247}">
      <dgm:prSet/>
      <dgm:spPr/>
      <dgm:t>
        <a:bodyPr/>
        <a:lstStyle/>
        <a:p>
          <a:pPr rtl="0"/>
          <a:r>
            <a:rPr lang="ru-RU" b="1" smtClean="0"/>
            <a:t>ГБУ ДПО РД ДАГЕСТАНСКИЙ ИНСТИТУТ РАЗВИТИЯ ОБРАЗОВАНИЯ</a:t>
          </a:r>
          <a:endParaRPr lang="ru-RU"/>
        </a:p>
      </dgm:t>
    </dgm:pt>
    <dgm:pt modelId="{ED484716-47F0-47E9-83CF-8351958795DC}" type="sibTrans" cxnId="{32AB8DB2-B8A5-4F34-8402-18F1B7D9F999}">
      <dgm:prSet/>
      <dgm:spPr/>
      <dgm:t>
        <a:bodyPr/>
        <a:lstStyle/>
        <a:p>
          <a:endParaRPr lang="ru-RU"/>
        </a:p>
      </dgm:t>
    </dgm:pt>
    <dgm:pt modelId="{414854C9-C64D-495B-A918-8C683FBCEDFD}" type="parTrans" cxnId="{EB2A13DF-E824-44FB-BD05-B8C107C630A9}">
      <dgm:prSet/>
      <dgm:spPr/>
      <dgm:t>
        <a:bodyPr/>
        <a:lstStyle/>
        <a:p>
          <a:endParaRPr lang="ru-RU"/>
        </a:p>
      </dgm:t>
    </dgm:pt>
    <dgm:pt modelId="{651B2C1B-52C2-45CE-BA37-D399238407F6}">
      <dgm:prSet/>
      <dgm:spPr/>
      <dgm:t>
        <a:bodyPr/>
        <a:lstStyle/>
        <a:p>
          <a:pPr rtl="0"/>
          <a:r>
            <a:rPr lang="ru-RU" b="1" smtClean="0"/>
            <a:t>ФГБОУ ВО ДАГЕСТАНСКИЙ ГОСУДАРСТВЕННЫЙ УНИВЕРСИТЕТ</a:t>
          </a:r>
          <a:endParaRPr lang="ru-RU"/>
        </a:p>
      </dgm:t>
    </dgm:pt>
    <dgm:pt modelId="{4CB6D78F-F9C8-4AE9-8491-9F48183AA00B}" type="sibTrans" cxnId="{EB2A13DF-E824-44FB-BD05-B8C107C630A9}">
      <dgm:prSet/>
      <dgm:spPr/>
      <dgm:t>
        <a:bodyPr/>
        <a:lstStyle/>
        <a:p>
          <a:endParaRPr lang="ru-RU"/>
        </a:p>
      </dgm:t>
    </dgm:pt>
    <dgm:pt modelId="{0A24313A-7BF1-4E9A-99A3-CEF7D2D03344}" type="pres">
      <dgm:prSet presAssocID="{9985FD3A-7B63-4E14-B3BD-52492253019B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F540F1D-C606-4A1F-A493-4A0F5D927270}" type="pres">
      <dgm:prSet presAssocID="{CEDA3507-3CB7-4407-84B6-365CEC1D7247}" presName="parentText" presStyleLbl="node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5A4466-425A-4BC5-A3DA-B65D6491AA00}" type="pres">
      <dgm:prSet presAssocID="{ED484716-47F0-47E9-83CF-8351958795DC}" presName="spacer"/>
      <dgm:spPr/>
      <dgm:t>
        <a:bodyPr/>
        <a:lstStyle/>
        <a:p/>
      </dgm:t>
    </dgm:pt>
    <dgm:pt modelId="{0BF683CC-5333-4628-A95E-E6A6CF275320}" type="pres">
      <dgm:prSet presAssocID="{651B2C1B-52C2-45CE-BA37-D399238407F6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2AB8DB2-B8A5-4F34-8402-18F1B7D9F999}" srcId="{9985FD3A-7B63-4E14-B3BD-52492253019B}" destId="{CEDA3507-3CB7-4407-84B6-365CEC1D7247}" srcOrd="0" destOrd="0" parTransId="{548F6AE9-DE52-4A34-BC44-9BFAE832CFDB}" sibTransId="{ED484716-47F0-47E9-83CF-8351958795DC}"/>
    <dgm:cxn modelId="{EB2A13DF-E824-44FB-BD05-B8C107C630A9}" srcId="{9985FD3A-7B63-4E14-B3BD-52492253019B}" destId="{651B2C1B-52C2-45CE-BA37-D399238407F6}" srcOrd="1" destOrd="0" parTransId="{414854C9-C64D-495B-A918-8C683FBCEDFD}" sibTransId="{4CB6D78F-F9C8-4AE9-8491-9F48183AA00B}"/>
    <dgm:cxn modelId="{986E3965-D075-4671-8347-10F7E81D94D2}" type="presOf" srcId="{9985FD3A-7B63-4E14-B3BD-52492253019B}" destId="{0A24313A-7BF1-4E9A-99A3-CEF7D2D03344}" srcOrd="0" destOrd="0" presId="urn:microsoft.com/office/officeart/2005/8/layout/vList2"/>
    <dgm:cxn modelId="{E25E2071-6459-45FB-A6E5-64061FBAADDC}" type="presParOf" srcId="{0A24313A-7BF1-4E9A-99A3-CEF7D2D03344}" destId="{CF540F1D-C606-4A1F-A493-4A0F5D927270}" srcOrd="0" destOrd="0" presId="urn:microsoft.com/office/officeart/2005/8/layout/vList2"/>
    <dgm:cxn modelId="{BE2319B2-FAC8-4CBD-954B-EB61CE29E63B}" type="presOf" srcId="{CEDA3507-3CB7-4407-84B6-365CEC1D7247}" destId="{CF540F1D-C606-4A1F-A493-4A0F5D927270}" srcOrd="0" destOrd="0" presId="urn:microsoft.com/office/officeart/2005/8/layout/vList2"/>
    <dgm:cxn modelId="{743E1074-6C42-4335-A503-A4CF7D7AFF2D}" type="presParOf" srcId="{0A24313A-7BF1-4E9A-99A3-CEF7D2D03344}" destId="{565A4466-425A-4BC5-A3DA-B65D6491AA00}" srcOrd="1" destOrd="0" presId="urn:microsoft.com/office/officeart/2005/8/layout/vList2"/>
    <dgm:cxn modelId="{4A3E506D-BE8C-4127-BEB6-47C6197A8AF7}" type="presParOf" srcId="{0A24313A-7BF1-4E9A-99A3-CEF7D2D03344}" destId="{0BF683CC-5333-4628-A95E-E6A6CF275320}" srcOrd="2" destOrd="0" presId="urn:microsoft.com/office/officeart/2005/8/layout/vList2"/>
    <dgm:cxn modelId="{865E808E-15EA-4D34-9C47-64FBA627AA8D}" type="presOf" srcId="{651B2C1B-52C2-45CE-BA37-D399238407F6}" destId="{0BF683CC-5333-4628-A95E-E6A6CF27532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main"/>
    </a:ext>
  </dgm:extLst>
</dgm:dataModel>
</file>

<file path=ppt/diagrams/data3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3F86F94F-DCCF-4A99-901A-C6B864ED2ED9}" type="doc">
      <dgm:prSet loTypeId="urn:microsoft.com/office/officeart/2005/8/layout/vList2" loCatId="list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3BA4606-A40C-4714-8104-C77B4E187ED9}" type="parTrans" cxnId="{19569E7E-ED82-4B0B-9D39-F8A47F9F28BD}">
      <dgm:prSet/>
      <dgm:spPr/>
      <dgm:t>
        <a:bodyPr/>
        <a:lstStyle/>
        <a:p>
          <a:endParaRPr lang="ru-RU"/>
        </a:p>
      </dgm:t>
    </dgm:pt>
    <dgm:pt modelId="{DEFB9F30-8934-4584-8DE2-F82DA95A9ECA}">
      <dgm:prSet/>
      <dgm:spPr/>
      <dgm:t>
        <a:bodyPr/>
        <a:lstStyle/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defRPr/>
          </a:pPr>
          <a:r>
            <a:rPr lang="ru-RU" smtClean="0"/>
            <a:t>Способность применять приобретённые знания, умения и навыки для решения жизненных задач в различных сферах – </a:t>
          </a:r>
          <a:r>
            <a:rPr lang="ru-RU" b="1" smtClean="0"/>
            <a:t>это ФУНКЦИОНАЛЬНАЯ</a:t>
          </a:r>
          <a:r>
            <a:rPr lang="ru-RU" smtClean="0"/>
            <a:t> </a:t>
          </a:r>
          <a:r>
            <a:rPr lang="ru-RU" b="1" smtClean="0"/>
            <a:t>ГРАМОТНОСТЬ</a:t>
          </a:r>
          <a:r>
            <a:rPr lang="ru-RU" smtClean="0"/>
            <a:t>  </a:t>
          </a:r>
          <a:endParaRPr lang="ru-RU"/>
        </a:p>
      </dgm:t>
    </dgm:pt>
    <dgm:pt modelId="{0F8A547E-5250-46F4-B489-2589BC63D28A}" type="sibTrans" cxnId="{19569E7E-ED82-4B0B-9D39-F8A47F9F28BD}">
      <dgm:prSet/>
      <dgm:spPr/>
      <dgm:t>
        <a:bodyPr/>
        <a:lstStyle/>
        <a:p>
          <a:endParaRPr lang="ru-RU"/>
        </a:p>
      </dgm:t>
    </dgm:pt>
    <dgm:pt modelId="{E6C5B706-B743-425B-A118-D32657A477CF}" type="pres">
      <dgm:prSet presAssocID="{3F86F94F-DCCF-4A99-901A-C6B864ED2ED9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2DB29A9-804D-4077-A1A1-23743D2F22F3}" type="pres">
      <dgm:prSet presAssocID="{DEFB9F30-8934-4584-8DE2-F82DA95A9ECA}" presName="parentText" presStyleLbl="node1" presStyleCnt="1" custScaleY="108901" custLinFactY="-864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9569E7E-ED82-4B0B-9D39-F8A47F9F28BD}" srcId="{3F86F94F-DCCF-4A99-901A-C6B864ED2ED9}" destId="{DEFB9F30-8934-4584-8DE2-F82DA95A9ECA}" srcOrd="0" destOrd="0" parTransId="{03BA4606-A40C-4714-8104-C77B4E187ED9}" sibTransId="{0F8A547E-5250-46F4-B489-2589BC63D28A}"/>
    <dgm:cxn modelId="{A13AE5E6-A605-4CCC-AA9B-BB2DE3117ACA}" type="presOf" srcId="{3F86F94F-DCCF-4A99-901A-C6B864ED2ED9}" destId="{E6C5B706-B743-425B-A118-D32657A477CF}" srcOrd="0" destOrd="0" presId="urn:microsoft.com/office/officeart/2005/8/layout/vList2"/>
    <dgm:cxn modelId="{19D14CA6-2DB2-4728-8401-4A05FD5B8974}" type="presParOf" srcId="{E6C5B706-B743-425B-A118-D32657A477CF}" destId="{22DB29A9-804D-4077-A1A1-23743D2F22F3}" srcOrd="0" destOrd="0" presId="urn:microsoft.com/office/officeart/2005/8/layout/vList2"/>
    <dgm:cxn modelId="{A2FC1336-03F9-4C24-A060-BAA03B89FB9E}" type="presOf" srcId="{DEFB9F30-8934-4584-8DE2-F82DA95A9ECA}" destId="{22DB29A9-804D-4077-A1A1-23743D2F22F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4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7040669D-C916-4F6D-932F-AA165D9CF6AF}" type="doc">
      <dgm:prSet loTypeId="urn:microsoft.com/office/officeart/2005/8/layout/vList2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8F72DD2-C047-4F17-8E13-7D705076D0B8}" type="parTrans" cxnId="{5A45972A-3F60-4347-86B5-AE32DE8FA566}">
      <dgm:prSet/>
      <dgm:spPr/>
      <dgm:t>
        <a:bodyPr/>
        <a:lstStyle/>
        <a:p>
          <a:endParaRPr lang="ru-RU"/>
        </a:p>
      </dgm:t>
    </dgm:pt>
    <dgm:pt modelId="{1C7BC77D-3754-495C-829A-E9CA1617212E}">
      <dgm:prSet/>
      <dgm:spPr/>
      <dgm:t>
        <a:bodyPr/>
        <a:lstStyle/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defRPr/>
          </a:pPr>
          <a:r>
            <a:rPr lang="ru-RU" b="1" i="0" u="sng" smtClean="0"/>
            <a:t>Концепция модернизации Российского образования</a:t>
          </a:r>
        </a:p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defRPr/>
          </a:pPr>
          <a:endParaRPr lang="ru-RU" smtClean="0"/>
        </a:p>
        <a:p>
          <a:pPr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b="0" i="0" smtClean="0"/>
            <a:t>«… школа должна формировать целостную систему универсальных знаний, умений, навыков, а также опыт самостоятельной деятельности и личной ответственности обучающихся»</a:t>
          </a:r>
        </a:p>
      </dgm:t>
    </dgm:pt>
    <dgm:pt modelId="{D7D17E61-7BD2-4647-8DE9-1A778E48A2ED}" type="sibTrans" cxnId="{5A45972A-3F60-4347-86B5-AE32DE8FA566}">
      <dgm:prSet/>
      <dgm:spPr/>
      <dgm:t>
        <a:bodyPr/>
        <a:lstStyle/>
        <a:p>
          <a:endParaRPr lang="ru-RU"/>
        </a:p>
      </dgm:t>
    </dgm:pt>
    <dgm:pt modelId="{523DB334-5BCE-432B-9997-937FDCF1AAD1}" type="pres">
      <dgm:prSet presAssocID="{7040669D-C916-4F6D-932F-AA165D9CF6AF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BED4ABC-C905-4A1D-B23C-4DC5F69B48E6}" type="pres">
      <dgm:prSet presAssocID="{1C7BC77D-3754-495C-829A-E9CA1617212E}" presName="parentText" presStyleLbl="node1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A45972A-3F60-4347-86B5-AE32DE8FA566}" srcId="{7040669D-C916-4F6D-932F-AA165D9CF6AF}" destId="{1C7BC77D-3754-495C-829A-E9CA1617212E}" srcOrd="0" destOrd="0" parTransId="{98F72DD2-C047-4F17-8E13-7D705076D0B8}" sibTransId="{D7D17E61-7BD2-4647-8DE9-1A778E48A2ED}"/>
    <dgm:cxn modelId="{EF434D65-8078-4A5A-8904-130DFBB34432}" type="presOf" srcId="{7040669D-C916-4F6D-932F-AA165D9CF6AF}" destId="{523DB334-5BCE-432B-9997-937FDCF1AAD1}" srcOrd="0" destOrd="0" presId="urn:microsoft.com/office/officeart/2005/8/layout/vList2"/>
    <dgm:cxn modelId="{FB05D752-5295-49AE-B400-C70FFC8ECF89}" type="presParOf" srcId="{523DB334-5BCE-432B-9997-937FDCF1AAD1}" destId="{8BED4ABC-C905-4A1D-B23C-4DC5F69B48E6}" srcOrd="0" destOrd="0" presId="urn:microsoft.com/office/officeart/2005/8/layout/vList2"/>
    <dgm:cxn modelId="{B893F830-A777-4721-829F-635300860736}" type="presOf" srcId="{1C7BC77D-3754-495C-829A-E9CA1617212E}" destId="{8BED4ABC-C905-4A1D-B23C-4DC5F69B48E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5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522094C1-CDCF-41AE-9305-40CCA5E65955}" type="doc">
      <dgm:prSet loTypeId="urn:microsoft.com/office/officeart/2005/8/layout/vList2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224E7C4-035E-4D45-867C-94D720BABF16}" type="parTrans" cxnId="{8C5B6252-2885-4E64-AD5D-94C5B56FE077}">
      <dgm:prSet/>
      <dgm:spPr/>
      <dgm:t>
        <a:bodyPr/>
        <a:lstStyle/>
        <a:p>
          <a:endParaRPr lang="ru-RU"/>
        </a:p>
      </dgm:t>
    </dgm:pt>
    <dgm:pt modelId="{6B711773-135F-41F1-BDA3-8B72EDFBF502}">
      <dgm:prSet/>
      <dgm:spPr/>
      <dgm:t>
        <a:bodyPr/>
        <a:lstStyle/>
        <a:p>
          <a:pPr rtl="0"/>
          <a:r>
            <a:rPr lang="ru-RU" smtClean="0"/>
            <a:t>Ученик считается компетентным, если он способен </a:t>
          </a:r>
          <a:r>
            <a:rPr lang="ru-RU" b="1" smtClean="0"/>
            <a:t>перенести полученные знания, умения на определенные ситуации реальной жизни</a:t>
          </a:r>
          <a:r>
            <a:rPr lang="ru-RU" smtClean="0"/>
            <a:t> </a:t>
          </a:r>
          <a:endParaRPr lang="ru-RU"/>
        </a:p>
      </dgm:t>
    </dgm:pt>
    <dgm:pt modelId="{4FAAEECE-81A8-444B-A6E0-49EB6C4424CC}" type="sibTrans" cxnId="{8C5B6252-2885-4E64-AD5D-94C5B56FE077}">
      <dgm:prSet/>
      <dgm:spPr/>
      <dgm:t>
        <a:bodyPr/>
        <a:lstStyle/>
        <a:p>
          <a:endParaRPr lang="ru-RU"/>
        </a:p>
      </dgm:t>
    </dgm:pt>
    <dgm:pt modelId="{AEFAAB22-EF11-460B-A962-E4E687FBFDFC}" type="parTrans" cxnId="{041B6FEF-440B-4A58-B8AA-C2CAFB3FCB3C}">
      <dgm:prSet/>
      <dgm:spPr/>
      <dgm:t>
        <a:bodyPr/>
        <a:lstStyle/>
        <a:p>
          <a:endParaRPr lang="ru-RU"/>
        </a:p>
      </dgm:t>
    </dgm:pt>
    <dgm:pt modelId="{2CB63A1E-C5EA-4791-A46F-A67355207103}">
      <dgm:prSet/>
      <dgm:spPr/>
      <dgm:t>
        <a:bodyPr/>
        <a:lstStyle/>
        <a:p>
          <a:pPr rtl="0"/>
          <a:r>
            <a:rPr lang="ru-RU" b="1" smtClean="0"/>
            <a:t>Ключевое слово – реальная жизнь</a:t>
          </a:r>
          <a:endParaRPr lang="ru-RU" b="0"/>
        </a:p>
      </dgm:t>
    </dgm:pt>
    <dgm:pt modelId="{03FDE5EF-085A-4C89-9416-454B57BF8C97}" type="sibTrans" cxnId="{041B6FEF-440B-4A58-B8AA-C2CAFB3FCB3C}">
      <dgm:prSet/>
      <dgm:spPr/>
      <dgm:t>
        <a:bodyPr/>
        <a:lstStyle/>
        <a:p>
          <a:endParaRPr lang="ru-RU"/>
        </a:p>
      </dgm:t>
    </dgm:pt>
    <dgm:pt modelId="{5A603265-4E67-4927-BC2F-A87652921830}" type="pres">
      <dgm:prSet presAssocID="{522094C1-CDCF-41AE-9305-40CCA5E65955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549501-6312-48A0-8426-673CFD0584B4}" type="pres">
      <dgm:prSet presAssocID="{6B711773-135F-41F1-BDA3-8B72EDFBF502}" presName="parentText" presStyleLbl="node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1955F9-ED1D-46B1-867A-A9B536B59DAA}" type="pres">
      <dgm:prSet presAssocID="{4FAAEECE-81A8-444B-A6E0-49EB6C4424CC}" presName="spacer"/>
      <dgm:spPr/>
      <dgm:t>
        <a:bodyPr/>
        <a:lstStyle/>
        <a:p/>
      </dgm:t>
    </dgm:pt>
    <dgm:pt modelId="{796D7605-C8FF-4F67-89A9-52F54F236677}" type="pres">
      <dgm:prSet presAssocID="{2CB63A1E-C5EA-4791-A46F-A67355207103}" presName="parentText" presStyleLbl="node1" presStyleIdx="1" presStyleCnt="2" custLinFactY="10772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C5B6252-2885-4E64-AD5D-94C5B56FE077}" srcId="{522094C1-CDCF-41AE-9305-40CCA5E65955}" destId="{6B711773-135F-41F1-BDA3-8B72EDFBF502}" srcOrd="0" destOrd="0" parTransId="{6224E7C4-035E-4D45-867C-94D720BABF16}" sibTransId="{4FAAEECE-81A8-444B-A6E0-49EB6C4424CC}"/>
    <dgm:cxn modelId="{041B6FEF-440B-4A58-B8AA-C2CAFB3FCB3C}" srcId="{522094C1-CDCF-41AE-9305-40CCA5E65955}" destId="{2CB63A1E-C5EA-4791-A46F-A67355207103}" srcOrd="1" destOrd="0" parTransId="{AEFAAB22-EF11-460B-A962-E4E687FBFDFC}" sibTransId="{03FDE5EF-085A-4C89-9416-454B57BF8C97}"/>
    <dgm:cxn modelId="{39DE88DF-2F35-4014-861D-9801CD5949B0}" type="presOf" srcId="{522094C1-CDCF-41AE-9305-40CCA5E65955}" destId="{5A603265-4E67-4927-BC2F-A87652921830}" srcOrd="0" destOrd="0" presId="urn:microsoft.com/office/officeart/2005/8/layout/vList2"/>
    <dgm:cxn modelId="{C9201BEA-F6A6-45EF-9B57-2E22FAD12416}" type="presParOf" srcId="{5A603265-4E67-4927-BC2F-A87652921830}" destId="{F7549501-6312-48A0-8426-673CFD0584B4}" srcOrd="0" destOrd="0" presId="urn:microsoft.com/office/officeart/2005/8/layout/vList2"/>
    <dgm:cxn modelId="{A5897AF3-DF5D-40B5-9C46-C4687F1B68D0}" type="presOf" srcId="{6B711773-135F-41F1-BDA3-8B72EDFBF502}" destId="{F7549501-6312-48A0-8426-673CFD0584B4}" srcOrd="0" destOrd="0" presId="urn:microsoft.com/office/officeart/2005/8/layout/vList2"/>
    <dgm:cxn modelId="{58E75AE2-2B07-4A5B-A8A3-B92924924F39}" type="presParOf" srcId="{5A603265-4E67-4927-BC2F-A87652921830}" destId="{171955F9-ED1D-46B1-867A-A9B536B59DAA}" srcOrd="1" destOrd="0" presId="urn:microsoft.com/office/officeart/2005/8/layout/vList2"/>
    <dgm:cxn modelId="{057F5556-5A3E-4A78-B39F-943FD6E2ECE6}" type="presParOf" srcId="{5A603265-4E67-4927-BC2F-A87652921830}" destId="{796D7605-C8FF-4F67-89A9-52F54F236677}" srcOrd="2" destOrd="0" presId="urn:microsoft.com/office/officeart/2005/8/layout/vList2"/>
    <dgm:cxn modelId="{617A90B6-06DF-4FCA-BD99-E944B1CD48E7}" type="presOf" srcId="{2CB63A1E-C5EA-4791-A46F-A67355207103}" destId="{796D7605-C8FF-4F67-89A9-52F54F23667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main"/>
    </a:ext>
  </dgm:extLst>
</dgm:dataModel>
</file>

<file path=ppt/diagrams/data6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F8C61D35-73CF-40E8-8DA4-440BF2A23FB8}" type="doc">
      <dgm:prSet loTypeId="urn:microsoft.com/office/officeart/2005/8/layout/h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49F59190-C995-42E4-9CB5-EACFDE96223D}" type="parTrans" cxnId="{B7DDD28D-CB6F-4821-A631-4958010C2677}">
      <dgm:prSet/>
      <dgm:spPr/>
      <dgm:t>
        <a:bodyPr/>
        <a:lstStyle/>
        <a:p>
          <a:endParaRPr lang="ru-RU"/>
        </a:p>
      </dgm:t>
    </dgm:pt>
    <dgm:pt modelId="{C1B31848-FCDE-4780-A669-5FD9614AAE05}">
      <dgm:prSet/>
      <dgm:spPr/>
      <dgm:t>
        <a:bodyPr/>
        <a:lstStyle/>
        <a:p>
          <a:pPr rtl="0"/>
          <a:r>
            <a:rPr lang="ru-RU" b="1" smtClean="0"/>
            <a:t>Традиционной целью школьного образования многие годы было овладение системой знаний, составляющей основы наук </a:t>
          </a:r>
          <a:endParaRPr lang="ru-RU" b="1"/>
        </a:p>
      </dgm:t>
    </dgm:pt>
    <dgm:pt modelId="{007302D4-41C5-476B-AD8C-87BA0AE0AF60}" type="parTrans" cxnId="{53D99309-7F0D-4313-91C4-3A487F2C9694}">
      <dgm:prSet/>
      <dgm:spPr/>
      <dgm:t>
        <a:bodyPr/>
        <a:lstStyle/>
        <a:p>
          <a:endParaRPr lang="ru-RU"/>
        </a:p>
      </dgm:t>
    </dgm:pt>
    <dgm:pt modelId="{AB348744-AE77-417A-8102-1C33A748A07F}">
      <dgm:prSet/>
      <dgm:spPr/>
      <dgm:t>
        <a:bodyPr/>
        <a:lstStyle/>
        <a:p>
          <a:pPr rtl="0"/>
          <a:r>
            <a:rPr lang="ru-RU" smtClean="0"/>
            <a:t>Память учеников загружалась многочисленными фактами, именами, понятиями, алгоритмами. В результате наши школьники по уровню знаний заметно превосходиласвоих сверстников в большинстве других стран. </a:t>
          </a:r>
          <a:endParaRPr lang="ru-RU"/>
        </a:p>
      </dgm:t>
    </dgm:pt>
    <dgm:pt modelId="{42EF696D-4DDF-4D22-9B75-478A4AE39D88}" type="sibTrans" cxnId="{53D99309-7F0D-4313-91C4-3A487F2C9694}">
      <dgm:prSet/>
      <dgm:spPr/>
      <dgm:t>
        <a:bodyPr/>
        <a:lstStyle/>
        <a:p>
          <a:endParaRPr lang="ru-RU"/>
        </a:p>
      </dgm:t>
    </dgm:pt>
    <dgm:pt modelId="{6F2A2AF9-D783-46CE-AEAB-1438A7DF5147}" type="parTrans" cxnId="{87E536ED-2B9B-4DE6-B512-25D600551F29}">
      <dgm:prSet/>
      <dgm:spPr/>
      <dgm:t>
        <a:bodyPr/>
        <a:lstStyle/>
        <a:p>
          <a:endParaRPr lang="ru-RU"/>
        </a:p>
      </dgm:t>
    </dgm:pt>
    <dgm:pt modelId="{B5988932-276A-44A5-9537-F625959EB0AD}">
      <dgm:prSet/>
      <dgm:spPr/>
      <dgm:t>
        <a:bodyPr/>
        <a:lstStyle/>
        <a:p>
          <a:pPr rtl="0"/>
          <a:r>
            <a:rPr lang="ru-RU" smtClean="0"/>
            <a:t>Российские школьники лучше выполняют </a:t>
          </a:r>
          <a:r>
            <a:rPr lang="ru-RU" b="1" smtClean="0"/>
            <a:t>задания репродуктивного характера</a:t>
          </a:r>
          <a:r>
            <a:rPr lang="ru-RU" smtClean="0"/>
            <a:t>, отражающие овладение предметными знаниями и умениями. Но результаты выполнения </a:t>
          </a:r>
          <a:r>
            <a:rPr lang="ru-RU" b="1" smtClean="0"/>
            <a:t>практико-ориентированных заданий,</a:t>
          </a:r>
          <a:r>
            <a:rPr lang="ru-RU" smtClean="0"/>
            <a:t> содержание которых требует провести анализ, интерпретацию, сформулировать вывод или назвать последствия тех или иных изменений, настораживают. </a:t>
          </a:r>
          <a:endParaRPr lang="ru-RU"/>
        </a:p>
      </dgm:t>
    </dgm:pt>
    <dgm:pt modelId="{8DF5C5C1-BC13-4965-9F00-DBB16C4C0989}" type="sibTrans" cxnId="{87E536ED-2B9B-4DE6-B512-25D600551F29}">
      <dgm:prSet/>
      <dgm:spPr/>
      <dgm:t>
        <a:bodyPr/>
        <a:lstStyle/>
        <a:p>
          <a:endParaRPr lang="ru-RU"/>
        </a:p>
      </dgm:t>
    </dgm:pt>
    <dgm:pt modelId="{F5FB1708-8A77-48F7-8E95-0683C7114250}" type="sibTrans" cxnId="{B7DDD28D-CB6F-4821-A631-4958010C2677}">
      <dgm:prSet/>
      <dgm:spPr/>
      <dgm:t>
        <a:bodyPr/>
        <a:lstStyle/>
        <a:p>
          <a:endParaRPr lang="ru-RU"/>
        </a:p>
      </dgm:t>
    </dgm:pt>
    <dgm:pt modelId="{BB58E87A-893C-4E09-8D9C-675C93955A9C}" type="pres">
      <dgm:prSet presAssocID="{F8C61D35-73CF-40E8-8DA4-440BF2A23FB8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C965763-5AE1-45C2-A62C-18D5C666A748}" type="pres">
      <dgm:prSet presAssocID="{C1B31848-FCDE-4780-A669-5FD9614AAE05}" presName="composite"/>
      <dgm:spPr/>
      <dgm:t>
        <a:bodyPr/>
        <a:lstStyle/>
        <a:p>
          <a:endParaRPr lang="ru-RU"/>
        </a:p>
      </dgm:t>
    </dgm:pt>
    <dgm:pt modelId="{A4ED68EB-FA39-4BE0-A2CD-C11B6C72013E}" type="pres">
      <dgm:prSet presAssocID="{C1B31848-FCDE-4780-A669-5FD9614AAE05}" presName="parTx" presStyleLbl="alignNode1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6F6D71-03DF-4B27-9EE7-0376F527525C}" type="pres">
      <dgm:prSet presAssocID="{C1B31848-FCDE-4780-A669-5FD9614AAE05}" presName="desTx" presStyleLbl="alignAccFollowNode1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DDD28D-CB6F-4821-A631-4958010C2677}" srcId="{F8C61D35-73CF-40E8-8DA4-440BF2A23FB8}" destId="{C1B31848-FCDE-4780-A669-5FD9614AAE05}" srcOrd="0" destOrd="0" parTransId="{49F59190-C995-42E4-9CB5-EACFDE96223D}" sibTransId="{F5FB1708-8A77-48F7-8E95-0683C7114250}"/>
    <dgm:cxn modelId="{53D99309-7F0D-4313-91C4-3A487F2C9694}" srcId="{C1B31848-FCDE-4780-A669-5FD9614AAE05}" destId="{AB348744-AE77-417A-8102-1C33A748A07F}" srcOrd="0" destOrd="0" parTransId="{007302D4-41C5-476B-AD8C-87BA0AE0AF60}" sibTransId="{42EF696D-4DDF-4D22-9B75-478A4AE39D88}"/>
    <dgm:cxn modelId="{87E536ED-2B9B-4DE6-B512-25D600551F29}" srcId="{C1B31848-FCDE-4780-A669-5FD9614AAE05}" destId="{B5988932-276A-44A5-9537-F625959EB0AD}" srcOrd="1" destOrd="0" parTransId="{6F2A2AF9-D783-46CE-AEAB-1438A7DF5147}" sibTransId="{8DF5C5C1-BC13-4965-9F00-DBB16C4C0989}"/>
    <dgm:cxn modelId="{0FBEFE85-20AF-49D5-9987-D26005A6A102}" type="presOf" srcId="{F8C61D35-73CF-40E8-8DA4-440BF2A23FB8}" destId="{BB58E87A-893C-4E09-8D9C-675C93955A9C}" srcOrd="0" destOrd="0" presId="urn:microsoft.com/office/officeart/2005/8/layout/hList1"/>
    <dgm:cxn modelId="{B47C9234-A2B3-4C82-8257-A7442763CF9A}" type="presParOf" srcId="{BB58E87A-893C-4E09-8D9C-675C93955A9C}" destId="{AC965763-5AE1-45C2-A62C-18D5C666A748}" srcOrd="0" destOrd="0" presId="urn:microsoft.com/office/officeart/2005/8/layout/hList1"/>
    <dgm:cxn modelId="{CA50B8D7-7F8F-4927-AEB1-4DCC097C6157}" type="presParOf" srcId="{AC965763-5AE1-45C2-A62C-18D5C666A748}" destId="{A4ED68EB-FA39-4BE0-A2CD-C11B6C72013E}" srcOrd="0" destOrd="0" presId="urn:microsoft.com/office/officeart/2005/8/layout/hList1"/>
    <dgm:cxn modelId="{531929C8-5C61-449D-97E1-1F3D17880B64}" type="presOf" srcId="{C1B31848-FCDE-4780-A669-5FD9614AAE05}" destId="{A4ED68EB-FA39-4BE0-A2CD-C11B6C72013E}" srcOrd="0" destOrd="0" presId="urn:microsoft.com/office/officeart/2005/8/layout/hList1"/>
    <dgm:cxn modelId="{CC13C6CB-BCD4-4396-815D-6767CC0433D3}" type="presParOf" srcId="{AC965763-5AE1-45C2-A62C-18D5C666A748}" destId="{C06F6D71-03DF-4B27-9EE7-0376F527525C}" srcOrd="1" destOrd="0" presId="urn:microsoft.com/office/officeart/2005/8/layout/hList1"/>
    <dgm:cxn modelId="{32169DC4-BD28-4596-B343-E83F9ED0523E}" type="presOf" srcId="{AB348744-AE77-417A-8102-1C33A748A07F}" destId="{C06F6D71-03DF-4B27-9EE7-0376F527525C}" srcOrd="0" destOrd="0" presId="urn:microsoft.com/office/officeart/2005/8/layout/hList1"/>
    <dgm:cxn modelId="{DA288605-86F4-4AD8-B1C3-DD1C8F831DA6}" type="presOf" srcId="{B5988932-276A-44A5-9537-F625959EB0AD}" destId="{C06F6D71-03DF-4B27-9EE7-0376F527525C}" srcOrd="0" destOrd="1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7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0AD5A0AF-2911-4AFE-AB31-EC946800D896}" type="doc">
      <dgm:prSet loTypeId="urn:microsoft.com/office/officeart/2005/8/layout/vList2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6C38EED-37F1-4ABD-BEB8-DC4AF0D41AD7}" type="parTrans" cxnId="{56849A83-4218-43A3-B3AC-8762B1F8D2D1}">
      <dgm:prSet/>
      <dgm:spPr/>
      <dgm:t>
        <a:bodyPr/>
        <a:lstStyle/>
        <a:p>
          <a:endParaRPr lang="ru-RU"/>
        </a:p>
      </dgm:t>
    </dgm:pt>
    <dgm:pt modelId="{00AF587F-5C10-4504-919F-F23670E65EBD}">
      <dgm:prSet/>
      <dgm:spPr/>
      <dgm:t>
        <a:bodyPr/>
        <a:lstStyle/>
        <a:p>
          <a:pPr rtl="0"/>
          <a:r>
            <a:rPr lang="ru-RU" smtClean="0"/>
            <a:t>С учетом цели обеспечения глобальной конкурентоспособности российской  системы образования, должно происходить непрерывное обновление содержания образования</a:t>
          </a:r>
          <a:endParaRPr lang="ru-RU"/>
        </a:p>
      </dgm:t>
    </dgm:pt>
    <dgm:pt modelId="{83CC7DD4-5262-4CF3-A38D-B4BDE2F63421}" type="sibTrans" cxnId="{56849A83-4218-43A3-B3AC-8762B1F8D2D1}">
      <dgm:prSet/>
      <dgm:spPr/>
      <dgm:t>
        <a:bodyPr/>
        <a:lstStyle/>
        <a:p>
          <a:endParaRPr lang="ru-RU"/>
        </a:p>
      </dgm:t>
    </dgm:pt>
    <dgm:pt modelId="{F4A80DD9-F717-4591-8928-D1BCD56F1912}" type="pres">
      <dgm:prSet presAssocID="{0AD5A0AF-2911-4AFE-AB31-EC946800D896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E5BA82F-A019-477F-80DA-C7854A82A503}" type="pres">
      <dgm:prSet presAssocID="{00AF587F-5C10-4504-919F-F23670E65EBD}" presName="parentText" presStyleLbl="node1" presStyleCnt="1" custLinFactNeighborX="-494" custLinFactNeighborY="1157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6849A83-4218-43A3-B3AC-8762B1F8D2D1}" srcId="{0AD5A0AF-2911-4AFE-AB31-EC946800D896}" destId="{00AF587F-5C10-4504-919F-F23670E65EBD}" srcOrd="0" destOrd="0" parTransId="{66C38EED-37F1-4ABD-BEB8-DC4AF0D41AD7}" sibTransId="{83CC7DD4-5262-4CF3-A38D-B4BDE2F63421}"/>
    <dgm:cxn modelId="{AFAEA5A2-F72E-4021-B2F8-9DAF9F5CAEFD}" type="presOf" srcId="{0AD5A0AF-2911-4AFE-AB31-EC946800D896}" destId="{F4A80DD9-F717-4591-8928-D1BCD56F1912}" srcOrd="0" destOrd="0" presId="urn:microsoft.com/office/officeart/2005/8/layout/vList2"/>
    <dgm:cxn modelId="{89BF3243-7755-49E0-A24D-5AAD7168DB03}" type="presParOf" srcId="{F4A80DD9-F717-4591-8928-D1BCD56F1912}" destId="{0E5BA82F-A019-477F-80DA-C7854A82A503}" srcOrd="0" destOrd="0" presId="urn:microsoft.com/office/officeart/2005/8/layout/vList2"/>
    <dgm:cxn modelId="{7BC4CEE7-D698-4F39-8284-8D0826E34A02}" type="presOf" srcId="{00AF587F-5C10-4504-919F-F23670E65EBD}" destId="{0E5BA82F-A019-477F-80DA-C7854A82A50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4" minVer="http://schemas.openxmlformats.org/drawingml/2006/main"/>
    </a:ext>
  </dgm:extLst>
</dgm:dataModel>
</file>

<file path=ppt/diagrams/data8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4CC4D48E-9AA2-410B-9446-46DCC97A734E}" type="doc">
      <dgm:prSet loTypeId="urn:microsoft.com/office/officeart/2005/8/layout/vList6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6B1032B-888E-4207-AB81-A0A72E821F72}" type="parTrans" cxnId="{8B0CB540-2860-4467-B3D0-502C185C248A}">
      <dgm:prSet/>
      <dgm:spPr/>
      <dgm:t>
        <a:bodyPr/>
        <a:lstStyle/>
        <a:p>
          <a:endParaRPr lang="ru-RU"/>
        </a:p>
      </dgm:t>
    </dgm:pt>
    <dgm:pt modelId="{F79ED282-91DC-413D-8CC5-1B73174C90C1}">
      <dgm:prSet/>
      <dgm:spPr/>
      <dgm:t>
        <a:bodyPr/>
        <a:lstStyle/>
        <a:p>
          <a:pPr rtl="0"/>
          <a:r>
            <a:rPr lang="ru-RU" smtClean="0"/>
            <a:t>Приобретение избыточных знаний может сформировать </a:t>
          </a:r>
          <a:r>
            <a:rPr lang="ru-RU" b="1" smtClean="0"/>
            <a:t>недостаток необходимых знаний</a:t>
          </a:r>
          <a:r>
            <a:rPr lang="ru-RU" smtClean="0"/>
            <a:t>, уровень освоения которых государством выносится на итоговую аттестацию</a:t>
          </a:r>
          <a:endParaRPr lang="ru-RU"/>
        </a:p>
      </dgm:t>
    </dgm:pt>
    <dgm:pt modelId="{108196DA-F929-4993-BEF2-DBD7E4D4E45E}" type="sibTrans" cxnId="{8B0CB540-2860-4467-B3D0-502C185C248A}">
      <dgm:prSet/>
      <dgm:spPr/>
      <dgm:t>
        <a:bodyPr/>
        <a:lstStyle/>
        <a:p>
          <a:endParaRPr lang="ru-RU"/>
        </a:p>
      </dgm:t>
    </dgm:pt>
    <dgm:pt modelId="{9EEDDDD1-0631-43BC-84EF-C35D34BF8589}" type="pres">
      <dgm:prSet presAssocID="{4CC4D48E-9AA2-410B-9446-46DCC97A734E}" presName="Name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C249E8F-3102-4C2F-B72F-0DB9C9928BFA}" type="pres">
      <dgm:prSet presAssocID="{F79ED282-91DC-413D-8CC5-1B73174C90C1}" presName="linNode"/>
      <dgm:spPr/>
      <dgm:t>
        <a:bodyPr/>
        <a:lstStyle/>
        <a:p>
          <a:endParaRPr lang="ru-RU"/>
        </a:p>
      </dgm:t>
    </dgm:pt>
    <dgm:pt modelId="{8867C2B6-BB46-4E30-908D-6A30C28B5EBA}" type="pres">
      <dgm:prSet presAssocID="{F79ED282-91DC-413D-8CC5-1B73174C90C1}" presName="parentShp" presStyleLbl="node1" presStyleCnt="1" custScaleX="198993" custLinFactNeighborX="2962" custLinFactNeighborY="-7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FBEA9D-4DFC-43B2-858A-E49E2307539D}" type="pres">
      <dgm:prSet presAssocID="{F79ED282-91DC-413D-8CC5-1B73174C90C1}" presName="childShp" presStyleLbl="bgAccFollowNode1" presStyleCnt="1" custScaleX="351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B0CB540-2860-4467-B3D0-502C185C248A}" srcId="{4CC4D48E-9AA2-410B-9446-46DCC97A734E}" destId="{F79ED282-91DC-413D-8CC5-1B73174C90C1}" srcOrd="0" destOrd="0" parTransId="{B6B1032B-888E-4207-AB81-A0A72E821F72}" sibTransId="{108196DA-F929-4993-BEF2-DBD7E4D4E45E}"/>
    <dgm:cxn modelId="{E891E751-4D31-4EA7-9663-EFFF5FF918E4}" type="presOf" srcId="{4CC4D48E-9AA2-410B-9446-46DCC97A734E}" destId="{9EEDDDD1-0631-43BC-84EF-C35D34BF8589}" srcOrd="0" destOrd="0" presId="urn:microsoft.com/office/officeart/2005/8/layout/vList6"/>
    <dgm:cxn modelId="{E7F88D5D-B337-4BB2-8EF3-C769C3F890FC}" type="presParOf" srcId="{9EEDDDD1-0631-43BC-84EF-C35D34BF8589}" destId="{DC249E8F-3102-4C2F-B72F-0DB9C9928BFA}" srcOrd="0" destOrd="0" presId="urn:microsoft.com/office/officeart/2005/8/layout/vList6"/>
    <dgm:cxn modelId="{527DDA85-16B3-4FAE-8628-195B1DC3D260}" type="presParOf" srcId="{DC249E8F-3102-4C2F-B72F-0DB9C9928BFA}" destId="{8867C2B6-BB46-4E30-908D-6A30C28B5EBA}" srcOrd="0" destOrd="0" presId="urn:microsoft.com/office/officeart/2005/8/layout/vList6"/>
    <dgm:cxn modelId="{BE2D4CBE-4DAF-488B-948C-BD50C84CC5BA}" type="presOf" srcId="{F79ED282-91DC-413D-8CC5-1B73174C90C1}" destId="{8867C2B6-BB46-4E30-908D-6A30C28B5EBA}" srcOrd="0" destOrd="0" presId="urn:microsoft.com/office/officeart/2005/8/layout/vList6"/>
    <dgm:cxn modelId="{A983D894-9F42-4538-82F7-3708F750F090}" type="presParOf" srcId="{DC249E8F-3102-4C2F-B72F-0DB9C9928BFA}" destId="{A4FBEA9D-4DFC-43B2-858A-E49E2307539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main"/>
    </a:ext>
  </dgm:extLst>
</dgm:dataModel>
</file>

<file path=ppt/diagrams/data9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E180DB10-B65F-4574-BC21-F825740A6910}" type="doc">
      <dgm:prSet loTypeId="urn:microsoft.com/office/officeart/2005/8/layout/vList2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35D63E56-E951-45A4-A1EB-49AF66AB85B5}" type="parTrans" cxnId="{4D3E535B-E679-4D04-920C-3734A0A15E4A}">
      <dgm:prSet/>
      <dgm:spPr/>
      <dgm:t>
        <a:bodyPr/>
        <a:lstStyle/>
        <a:p>
          <a:endParaRPr lang="ru-RU"/>
        </a:p>
      </dgm:t>
    </dgm:pt>
    <dgm:pt modelId="{68E42399-D092-4A47-A540-1C3F333F399B}">
      <dgm:prSet custT="1"/>
      <dgm:spPr/>
      <dgm:t>
        <a:bodyPr/>
        <a:lstStyle/>
        <a:p>
          <a:pPr rtl="0"/>
          <a:r>
            <a:rPr lang="ru-RU" sz="2400" smtClean="0"/>
            <a:t>…</a:t>
          </a:r>
          <a:r>
            <a:rPr lang="ru-RU" sz="2400" b="1" i="1" smtClean="0"/>
            <a:t>потоки информации ошеломляют, гипнотизируют</a:t>
          </a:r>
          <a:r>
            <a:rPr lang="ru-RU" sz="2400" b="1" smtClean="0"/>
            <a:t>, </a:t>
          </a:r>
          <a:r>
            <a:rPr lang="ru-RU" sz="2400" b="0" smtClean="0"/>
            <a:t>не успевая быть подвергнутыми анализу, смывают друг друга </a:t>
          </a:r>
          <a:endParaRPr lang="ru-RU" sz="2400"/>
        </a:p>
      </dgm:t>
    </dgm:pt>
    <dgm:pt modelId="{652F122F-2C8D-410D-9A0E-B1839518CFA6}" type="sibTrans" cxnId="{4D3E535B-E679-4D04-920C-3734A0A15E4A}">
      <dgm:prSet/>
      <dgm:spPr/>
      <dgm:t>
        <a:bodyPr/>
        <a:lstStyle/>
        <a:p>
          <a:endParaRPr lang="ru-RU"/>
        </a:p>
      </dgm:t>
    </dgm:pt>
    <dgm:pt modelId="{047684BD-DF4B-41DD-BC60-0217AA04DE4C}" type="pres">
      <dgm:prSet presAssocID="{E180DB10-B65F-4574-BC21-F825740A6910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40971F4-889D-4E1E-9E1E-8E7C8C8AC50A}" type="pres">
      <dgm:prSet presAssocID="{68E42399-D092-4A47-A540-1C3F333F399B}" presName="parentText" presStyleLbl="node1" presStyleCnt="1" custScaleY="62845" custLinFactNeighborX="378" custLinFactNeighborY="-1479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3E535B-E679-4D04-920C-3734A0A15E4A}" srcId="{E180DB10-B65F-4574-BC21-F825740A6910}" destId="{68E42399-D092-4A47-A540-1C3F333F399B}" srcOrd="0" destOrd="0" parTransId="{35D63E56-E951-45A4-A1EB-49AF66AB85B5}" sibTransId="{652F122F-2C8D-410D-9A0E-B1839518CFA6}"/>
    <dgm:cxn modelId="{659D533F-D8F9-47D2-8F4B-5697EFBC8A4E}" type="presOf" srcId="{E180DB10-B65F-4574-BC21-F825740A6910}" destId="{047684BD-DF4B-41DD-BC60-0217AA04DE4C}" srcOrd="0" destOrd="0" presId="urn:microsoft.com/office/officeart/2005/8/layout/vList2"/>
    <dgm:cxn modelId="{5EF2ACBD-CD8B-4DC6-BA51-9A2ABCB2572F}" type="presParOf" srcId="{047684BD-DF4B-41DD-BC60-0217AA04DE4C}" destId="{B40971F4-889D-4E1E-9E1E-8E7C8C8AC50A}" srcOrd="0" destOrd="0" presId="urn:microsoft.com/office/officeart/2005/8/layout/vList2"/>
    <dgm:cxn modelId="{0ACE31EF-9BCC-415E-A873-FF3D4204E73C}" type="presOf" srcId="{68E42399-D092-4A47-A540-1C3F333F399B}" destId="{B40971F4-889D-4E1E-9E1E-8E7C8C8AC5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main"/>
    </a:ext>
  </dgm:extLst>
</dgm:dataModel>
</file>

<file path=ppt/diagrams/data10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AABA39B3-A6A7-4A3C-BCA6-2C3D4CE3D367}" type="doc">
      <dgm:prSet loTypeId="urn:microsoft.com/office/officeart/2005/8/layout/vList6" loCatId="list" qsTypeId="urn:microsoft.com/office/officeart/2005/8/quickstyle/3d3" qsCatId="3D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5BA9E66E-E8AA-47DD-9075-83B2FC1A6981}" type="parTrans" cxnId="{01BEDEF0-6BB2-4127-A05C-B854658A3364}">
      <dgm:prSet/>
      <dgm:spPr/>
      <dgm:t>
        <a:bodyPr/>
        <a:lstStyle/>
        <a:p>
          <a:endParaRPr lang="ru-RU"/>
        </a:p>
      </dgm:t>
    </dgm:pt>
    <dgm:pt modelId="{FE5AC4B1-4860-459C-ADFD-B20DE773C234}">
      <dgm:prSet/>
      <dgm:spPr/>
      <dgm:t>
        <a:bodyPr/>
        <a:lstStyle/>
        <a:p>
          <a:pPr rtl="0"/>
          <a:r>
            <a:rPr lang="ru-RU" smtClean="0"/>
            <a:t>Информация стала легко доступной и объем ее в мире быстро растет, поэтому </a:t>
          </a:r>
          <a:r>
            <a:rPr lang="ru-RU" b="1" smtClean="0"/>
            <a:t>большой объем знаний</a:t>
          </a:r>
          <a:r>
            <a:rPr lang="ru-RU" smtClean="0"/>
            <a:t> сейчас не имеет особой ценности </a:t>
          </a:r>
          <a:endParaRPr lang="ru-RU"/>
        </a:p>
      </dgm:t>
    </dgm:pt>
    <dgm:pt modelId="{303EB031-5A46-458E-8706-9DCA1C1B72EB}" type="sibTrans" cxnId="{01BEDEF0-6BB2-4127-A05C-B854658A3364}">
      <dgm:prSet/>
      <dgm:spPr/>
      <dgm:t>
        <a:bodyPr/>
        <a:lstStyle/>
        <a:p>
          <a:endParaRPr lang="ru-RU"/>
        </a:p>
      </dgm:t>
    </dgm:pt>
    <dgm:pt modelId="{1B6C3039-BC91-4C19-A271-393E7145BDF9}" type="pres">
      <dgm:prSet presAssocID="{AABA39B3-A6A7-4A3C-BCA6-2C3D4CE3D367}" presName="Name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1313E18-14C9-47EB-B817-01D9A3ACBC90}" type="pres">
      <dgm:prSet presAssocID="{FE5AC4B1-4860-459C-ADFD-B20DE773C234}" presName="linNode"/>
      <dgm:spPr/>
      <dgm:t>
        <a:bodyPr/>
        <a:lstStyle/>
        <a:p>
          <a:endParaRPr lang="ru-RU"/>
        </a:p>
      </dgm:t>
    </dgm:pt>
    <dgm:pt modelId="{E8831F9C-6C03-404F-9943-89DA82ACA732}" type="pres">
      <dgm:prSet presAssocID="{FE5AC4B1-4860-459C-ADFD-B20DE773C234}" presName="parentShp" presStyleLbl="node1" presStyleCnt="1" custScaleX="228767" custLinFactNeighborX="9076" custLinFactNeighborY="53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F40B7F-37F9-4231-9770-D075715D4F52}" type="pres">
      <dgm:prSet presAssocID="{FE5AC4B1-4860-459C-ADFD-B20DE773C234}" presName="childShp" presStyleLbl="bgAccFollowNode1" presStyleCnt="1" custScaleX="451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BEDEF0-6BB2-4127-A05C-B854658A3364}" srcId="{AABA39B3-A6A7-4A3C-BCA6-2C3D4CE3D367}" destId="{FE5AC4B1-4860-459C-ADFD-B20DE773C234}" srcOrd="0" destOrd="0" parTransId="{5BA9E66E-E8AA-47DD-9075-83B2FC1A6981}" sibTransId="{303EB031-5A46-458E-8706-9DCA1C1B72EB}"/>
    <dgm:cxn modelId="{052E553D-1CD6-4BF5-80B8-8385CB401354}" type="presOf" srcId="{AABA39B3-A6A7-4A3C-BCA6-2C3D4CE3D367}" destId="{1B6C3039-BC91-4C19-A271-393E7145BDF9}" srcOrd="0" destOrd="0" presId="urn:microsoft.com/office/officeart/2005/8/layout/vList6"/>
    <dgm:cxn modelId="{53460CE3-A585-4683-8447-B199E98354B3}" type="presParOf" srcId="{1B6C3039-BC91-4C19-A271-393E7145BDF9}" destId="{A1313E18-14C9-47EB-B817-01D9A3ACBC90}" srcOrd="0" destOrd="0" presId="urn:microsoft.com/office/officeart/2005/8/layout/vList6"/>
    <dgm:cxn modelId="{0F091311-4519-4909-BDF3-675AC84C6E7A}" type="presParOf" srcId="{A1313E18-14C9-47EB-B817-01D9A3ACBC90}" destId="{E8831F9C-6C03-404F-9943-89DA82ACA732}" srcOrd="0" destOrd="0" presId="urn:microsoft.com/office/officeart/2005/8/layout/vList6"/>
    <dgm:cxn modelId="{4011AC18-6403-4A71-B6E6-CE01CC94AE0E}" type="presOf" srcId="{FE5AC4B1-4860-459C-ADFD-B20DE773C234}" destId="{E8831F9C-6C03-404F-9943-89DA82ACA732}" srcOrd="0" destOrd="0" presId="urn:microsoft.com/office/officeart/2005/8/layout/vList6"/>
    <dgm:cxn modelId="{3423F687-2944-49F3-BE9F-D794A95776CB}" type="presParOf" srcId="{A1313E18-14C9-47EB-B817-01D9A3ACBC90}" destId="{09F40B7F-37F9-4231-9770-D075715D4F52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20" minVer="http://schemas.openxmlformats.org/drawingml/2006/main"/>
    </a:ext>
  </dgm:extLst>
</dgm:dataModel>
</file>

<file path=ppt/diagrams/data11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5E0F8759-DD43-4045-BE98-4A63C9A0EFD3}" type="doc">
      <dgm:prSet loTypeId="urn:microsoft.com/office/officeart/2005/8/layout/venn2" loCatId="relationship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3C139A76-E611-4C09-91BD-F2AFFFBD8DC7}" type="parTrans" cxnId="{6A094CE7-F00D-4D07-9A89-9FFCBBD0685D}">
      <dgm:prSet/>
      <dgm:spPr/>
      <dgm:t>
        <a:bodyPr/>
        <a:lstStyle/>
        <a:p>
          <a:endParaRPr lang="ru-RU"/>
        </a:p>
      </dgm:t>
    </dgm:pt>
    <dgm:pt modelId="{D562633D-2D7B-4737-A43F-EE79274B5CFB}">
      <dgm:prSet custT="1"/>
      <dgm:spPr/>
      <dgm:t>
        <a:bodyPr/>
        <a:lstStyle/>
        <a:p>
          <a:pPr rtl="0">
            <a:spcAft>
              <a:spcPct val="35000"/>
            </a:spcAft>
          </a:pPr>
          <a:endParaRPr lang="ru-RU" sz="160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rtl="0">
            <a:spcAft>
              <a:spcPct val="35000"/>
            </a:spcAft>
          </a:pPr>
          <a:endParaRPr lang="ru-RU" sz="160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rtl="0">
            <a:spcAft>
              <a:spcPct val="0"/>
            </a:spcAft>
          </a:pPr>
          <a:r>
            <a:rPr lang="ru-RU" sz="18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ФУНКЦИОНАЛЬНАЯ ГРАМОТНОСТЬ </a:t>
          </a:r>
        </a:p>
        <a:p>
          <a:pPr rtl="0">
            <a:spcAft>
              <a:spcPct val="0"/>
            </a:spcAft>
          </a:pPr>
          <a:r>
            <a:rPr lang="ru-RU" sz="18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направлена на формирование умений и навыков применять академические </a:t>
          </a:r>
        </a:p>
        <a:p>
          <a:pPr rtl="0">
            <a:spcAft>
              <a:spcPct val="0"/>
            </a:spcAft>
          </a:pPr>
          <a:r>
            <a:rPr lang="ru-RU" sz="18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знания в различных жизненных ситуациях</a:t>
          </a:r>
          <a:r>
            <a:rPr lang="ru-RU" sz="1800" b="1" smtClean="0"/>
            <a:t> </a:t>
          </a:r>
          <a:endParaRPr lang="ru-RU" sz="1800" b="1"/>
        </a:p>
      </dgm:t>
    </dgm:pt>
    <dgm:pt modelId="{560AB0A4-B167-43E0-A72D-F8BC812794B1}" type="sibTrans" cxnId="{6A094CE7-F00D-4D07-9A89-9FFCBBD0685D}">
      <dgm:prSet/>
      <dgm:spPr/>
      <dgm:t>
        <a:bodyPr/>
        <a:lstStyle/>
        <a:p>
          <a:endParaRPr lang="ru-RU"/>
        </a:p>
      </dgm:t>
    </dgm:pt>
    <dgm:pt modelId="{67AA7489-C9E0-4A95-96A9-5BC97F1D7B2B}" type="parTrans" cxnId="{11DFF4C6-FF85-4D75-BC14-B195B985900F}">
      <dgm:prSet/>
      <dgm:spPr/>
      <dgm:t>
        <a:bodyPr/>
        <a:lstStyle/>
        <a:p>
          <a:endParaRPr lang="ru-RU"/>
        </a:p>
      </dgm:t>
    </dgm:pt>
    <dgm:pt modelId="{1AD715A0-F5FE-460F-82B3-ED75E9F4BC5F}">
      <dgm:prSet custT="1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sz="18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АКАДЕМИЧЕСКАЯ ГРАМОТНОСТЬ дает необходимый объем знаний для усвоения предметного содержания</a:t>
          </a:r>
          <a:r>
            <a:rPr lang="ru-RU" sz="1800" b="1" smtClean="0"/>
            <a:t> </a:t>
          </a:r>
          <a:endParaRPr lang="ru-RU" sz="1800" b="1"/>
        </a:p>
      </dgm:t>
    </dgm:pt>
    <dgm:pt modelId="{974DB560-17FE-4998-9267-C0ACF390AE26}" type="sibTrans" cxnId="{11DFF4C6-FF85-4D75-BC14-B195B985900F}">
      <dgm:prSet/>
      <dgm:spPr/>
      <dgm:t>
        <a:bodyPr/>
        <a:lstStyle/>
        <a:p>
          <a:endParaRPr lang="ru-RU"/>
        </a:p>
      </dgm:t>
    </dgm:pt>
    <dgm:pt modelId="{7EC626A3-E45B-4711-9572-247E5A0E91F0}" type="pres">
      <dgm:prSet presAssocID="{5E0F8759-DD43-4045-BE98-4A63C9A0EFD3}" presName="Name0">
        <dgm:presLayoutVars>
          <dgm:chMax val="7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DD5F194-F6A6-493E-8E2D-BBFEF5C7AD4C}" type="pres">
      <dgm:prSet presAssocID="{5E0F8759-DD43-4045-BE98-4A63C9A0EFD3}" presName="comp1"/>
      <dgm:spPr/>
      <dgm:t>
        <a:bodyPr/>
        <a:lstStyle/>
        <a:p>
          <a:endParaRPr lang="ru-RU"/>
        </a:p>
      </dgm:t>
    </dgm:pt>
    <dgm:pt modelId="{54FB3B78-99C9-4091-85D4-6A8B1788B256}" type="pres">
      <dgm:prSet presAssocID="{5E0F8759-DD43-4045-BE98-4A63C9A0EFD3}" presName="circle1" presStyleLbl="node1" presStyleCnt="2" custScaleX="196513"/>
      <dgm:spPr/>
      <dgm:t>
        <a:bodyPr/>
        <a:lstStyle/>
        <a:p>
          <a:endParaRPr lang="ru-RU"/>
        </a:p>
      </dgm:t>
    </dgm:pt>
    <dgm:pt modelId="{8E449707-6268-4E80-817C-D102B6981109}" type="pres">
      <dgm:prSet presAssocID="{5E0F8759-DD43-4045-BE98-4A63C9A0EFD3}" presName="c1text" presStyleLbl="node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67AFAA-F97B-4DDF-BC77-8AB149FD5220}" type="pres">
      <dgm:prSet presAssocID="{5E0F8759-DD43-4045-BE98-4A63C9A0EFD3}" presName="comp2"/>
      <dgm:spPr/>
      <dgm:t>
        <a:bodyPr/>
        <a:lstStyle/>
        <a:p>
          <a:endParaRPr lang="ru-RU"/>
        </a:p>
      </dgm:t>
    </dgm:pt>
    <dgm:pt modelId="{C9213AB4-35FF-428D-B525-C4B0F4526822}" type="pres">
      <dgm:prSet presAssocID="{5E0F8759-DD43-4045-BE98-4A63C9A0EFD3}" presName="circle2" presStyleLbl="node1" presStyleIdx="1" presStyleCnt="2" custScaleX="171852" custScaleY="74425" custLinFactNeighborX="1208" custLinFactNeighborY="10193"/>
      <dgm:spPr/>
      <dgm:t>
        <a:bodyPr/>
        <a:lstStyle/>
        <a:p>
          <a:endParaRPr lang="ru-RU"/>
        </a:p>
      </dgm:t>
    </dgm:pt>
    <dgm:pt modelId="{19F2E07C-ED54-4700-BC67-46484A18001D}" type="pres">
      <dgm:prSet presAssocID="{5E0F8759-DD43-4045-BE98-4A63C9A0EFD3}" presName="c2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A094CE7-F00D-4D07-9A89-9FFCBBD0685D}" srcId="{5E0F8759-DD43-4045-BE98-4A63C9A0EFD3}" destId="{D562633D-2D7B-4737-A43F-EE79274B5CFB}" srcOrd="0" destOrd="0" parTransId="{3C139A76-E611-4C09-91BD-F2AFFFBD8DC7}" sibTransId="{560AB0A4-B167-43E0-A72D-F8BC812794B1}"/>
    <dgm:cxn modelId="{11DFF4C6-FF85-4D75-BC14-B195B985900F}" srcId="{5E0F8759-DD43-4045-BE98-4A63C9A0EFD3}" destId="{1AD715A0-F5FE-460F-82B3-ED75E9F4BC5F}" srcOrd="1" destOrd="0" parTransId="{67AA7489-C9E0-4A95-96A9-5BC97F1D7B2B}" sibTransId="{974DB560-17FE-4998-9267-C0ACF390AE26}"/>
    <dgm:cxn modelId="{CAECDF09-D995-4CC1-8AA2-B54E45A72CC4}" type="presOf" srcId="{5E0F8759-DD43-4045-BE98-4A63C9A0EFD3}" destId="{7EC626A3-E45B-4711-9572-247E5A0E91F0}" srcOrd="0" destOrd="0" presId="urn:microsoft.com/office/officeart/2005/8/layout/venn2"/>
    <dgm:cxn modelId="{587DF379-6C90-4F3D-A835-482A9F7DACC0}" type="presParOf" srcId="{7EC626A3-E45B-4711-9572-247E5A0E91F0}" destId="{FDD5F194-F6A6-493E-8E2D-BBFEF5C7AD4C}" srcOrd="0" destOrd="0" presId="urn:microsoft.com/office/officeart/2005/8/layout/venn2"/>
    <dgm:cxn modelId="{5D99B79D-2D85-48A0-9920-F9FD1A1AEB0C}" type="presParOf" srcId="{FDD5F194-F6A6-493E-8E2D-BBFEF5C7AD4C}" destId="{54FB3B78-99C9-4091-85D4-6A8B1788B256}" srcOrd="0" destOrd="0" presId="urn:microsoft.com/office/officeart/2005/8/layout/venn2"/>
    <dgm:cxn modelId="{D59B38C0-1A04-492F-BB93-1BEE2342BB6F}" type="presOf" srcId="{D562633D-2D7B-4737-A43F-EE79274B5CFB}" destId="{54FB3B78-99C9-4091-85D4-6A8B1788B256}" srcOrd="0" destOrd="0" presId="urn:microsoft.com/office/officeart/2005/8/layout/venn2"/>
    <dgm:cxn modelId="{7E613469-A514-4DBC-BB97-1DD9DA579A34}" type="presParOf" srcId="{FDD5F194-F6A6-493E-8E2D-BBFEF5C7AD4C}" destId="{8E449707-6268-4E80-817C-D102B6981109}" srcOrd="1" destOrd="0" presId="urn:microsoft.com/office/officeart/2005/8/layout/venn2"/>
    <dgm:cxn modelId="{AB645E10-C847-40B1-B868-81708F0828DB}" type="presOf" srcId="{D562633D-2D7B-4737-A43F-EE79274B5CFB}" destId="{8E449707-6268-4E80-817C-D102B6981109}" srcOrd="1" destOrd="0" presId="urn:microsoft.com/office/officeart/2005/8/layout/venn2"/>
    <dgm:cxn modelId="{D4455057-50D7-4DF4-963E-C630C29EE8A3}" type="presParOf" srcId="{7EC626A3-E45B-4711-9572-247E5A0E91F0}" destId="{B267AFAA-F97B-4DDF-BC77-8AB149FD5220}" srcOrd="1" destOrd="0" presId="urn:microsoft.com/office/officeart/2005/8/layout/venn2"/>
    <dgm:cxn modelId="{4FC3E772-143B-4932-AABD-D77E2893BCF6}" type="presParOf" srcId="{B267AFAA-F97B-4DDF-BC77-8AB149FD5220}" destId="{C9213AB4-35FF-428D-B525-C4B0F4526822}" srcOrd="0" destOrd="0" presId="urn:microsoft.com/office/officeart/2005/8/layout/venn2"/>
    <dgm:cxn modelId="{86029280-26DB-4448-8625-F79BE0EF0424}" type="presOf" srcId="{1AD715A0-F5FE-460F-82B3-ED75E9F4BC5F}" destId="{C9213AB4-35FF-428D-B525-C4B0F4526822}" srcOrd="0" destOrd="0" presId="urn:microsoft.com/office/officeart/2005/8/layout/venn2"/>
    <dgm:cxn modelId="{878BCF46-F050-4DC0-99ED-14ACA42BDFEC}" type="presParOf" srcId="{B267AFAA-F97B-4DDF-BC77-8AB149FD5220}" destId="{19F2E07C-ED54-4700-BC67-46484A18001D}" srcOrd="1" destOrd="0" presId="urn:microsoft.com/office/officeart/2005/8/layout/venn2"/>
    <dgm:cxn modelId="{9D2742E8-CC29-4287-A24E-2BB9D44C5580}" type="presOf" srcId="{1AD715A0-F5FE-460F-82B3-ED75E9F4BC5F}" destId="{19F2E07C-ED54-4700-BC67-46484A18001D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12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2DDFD04B-C39B-459F-8C66-A7606BED0F69}" type="doc">
      <dgm:prSet loTypeId="urn:microsoft.com/office/officeart/2005/8/layout/hProcess9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5AE30CDF-03E0-4B5F-B97E-98984BDFC78A}" type="parTrans" cxnId="{71878D87-4FF8-48BA-BFE7-DDB6320EA749}">
      <dgm:prSet/>
      <dgm:spPr/>
      <dgm:t>
        <a:bodyPr/>
        <a:lstStyle/>
        <a:p>
          <a:endParaRPr lang="ru-RU"/>
        </a:p>
      </dgm:t>
    </dgm:pt>
    <dgm:pt modelId="{18607539-BBF4-4309-BF3C-537A3F3541CC}">
      <dgm:prSet/>
      <dgm:spPr/>
      <dgm:t>
        <a:bodyPr/>
        <a:lstStyle/>
        <a:p>
          <a:pPr rtl="0"/>
          <a:r>
            <a:rPr lang="ru-RU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АКАДЕМИЧЕСКАЯ ГРАМОТНОСТЬ —</a:t>
          </a:r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E66C085-C402-4E5F-A339-F6DE75B0B8FA}" type="sibTrans" cxnId="{71878D87-4FF8-48BA-BFE7-DDB6320EA749}">
      <dgm:prSet/>
      <dgm:spPr/>
      <dgm:t>
        <a:bodyPr/>
        <a:lstStyle/>
        <a:p>
          <a:endParaRPr lang="ru-RU"/>
        </a:p>
      </dgm:t>
    </dgm:pt>
    <dgm:pt modelId="{1E83CD4E-ACF7-4317-8958-B90C8FF14EDC}" type="parTrans" cxnId="{DEE44278-701D-46DB-9503-3E0055FC578D}">
      <dgm:prSet/>
      <dgm:spPr/>
      <dgm:t>
        <a:bodyPr/>
        <a:lstStyle/>
        <a:p>
          <a:endParaRPr lang="ru-RU"/>
        </a:p>
      </dgm:t>
    </dgm:pt>
    <dgm:pt modelId="{D1688E28-A643-4092-9F59-6A508E8AB47F}">
      <dgm:prSet/>
      <dgm:spPr/>
      <dgm:t>
        <a:bodyPr/>
        <a:lstStyle/>
        <a:p>
          <a:pPr rtl="0"/>
          <a:r>
            <a:rPr lang="ru-RU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это фундамент, основа, ядро  </a:t>
          </a:r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D81DB79-EEF4-406D-85BA-5E38368AA631}" type="sibTrans" cxnId="{DEE44278-701D-46DB-9503-3E0055FC578D}">
      <dgm:prSet/>
      <dgm:spPr/>
      <dgm:t>
        <a:bodyPr/>
        <a:lstStyle/>
        <a:p>
          <a:endParaRPr lang="ru-RU"/>
        </a:p>
      </dgm:t>
    </dgm:pt>
    <dgm:pt modelId="{9BC582B0-A8FC-4C0F-9114-B9045914729A}" type="parTrans" cxnId="{2DCFDD9E-6A0C-4A5A-9A2F-5EC26A5328A0}">
      <dgm:prSet/>
      <dgm:spPr/>
      <dgm:t>
        <a:bodyPr/>
        <a:lstStyle/>
        <a:p>
          <a:endParaRPr lang="ru-RU"/>
        </a:p>
      </dgm:t>
    </dgm:pt>
    <dgm:pt modelId="{B06F9C49-677D-4994-BB92-DED6038F7C5A}">
      <dgm:prSet/>
      <dgm:spPr/>
      <dgm:t>
        <a:bodyPr/>
        <a:lstStyle/>
        <a:p>
          <a:pPr rtl="0"/>
          <a:r>
            <a:rPr lang="ru-RU" smtClean="0"/>
            <a:t>для формирования функциональной грамотности</a:t>
          </a:r>
          <a:endParaRPr lang="ru-RU"/>
        </a:p>
      </dgm:t>
    </dgm:pt>
    <dgm:pt modelId="{8ECF03C9-FAC9-471A-A85F-EAE81FE78114}" type="sibTrans" cxnId="{2DCFDD9E-6A0C-4A5A-9A2F-5EC26A5328A0}">
      <dgm:prSet/>
      <dgm:spPr/>
      <dgm:t>
        <a:bodyPr/>
        <a:lstStyle/>
        <a:p>
          <a:endParaRPr lang="ru-RU"/>
        </a:p>
      </dgm:t>
    </dgm:pt>
    <dgm:pt modelId="{7E284C33-EE60-4D0D-A1B8-14C68AFFE3C6}" type="pres">
      <dgm:prSet presAssocID="{2DDFD04B-C39B-459F-8C66-A7606BED0F69}" presName="CompostProcess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28135AB-15C6-454E-9934-0852435190E4}" type="pres">
      <dgm:prSet presAssocID="{2DDFD04B-C39B-459F-8C66-A7606BED0F69}" presName="arrow" presStyleLbl="bgShp" presStyleCnt="1"/>
      <dgm:spPr/>
      <dgm:t>
        <a:bodyPr/>
        <a:lstStyle/>
        <a:p/>
      </dgm:t>
    </dgm:pt>
    <dgm:pt modelId="{A35BF290-3980-4C63-BA02-8702931EB51C}" type="pres">
      <dgm:prSet presAssocID="{2DDFD04B-C39B-459F-8C66-A7606BED0F69}" presName="linearProcess"/>
      <dgm:spPr/>
      <dgm:t>
        <a:bodyPr/>
        <a:lstStyle/>
        <a:p/>
      </dgm:t>
    </dgm:pt>
    <dgm:pt modelId="{6D8010DD-02DE-4B4B-BB78-D375F57C5C06}" type="pres">
      <dgm:prSet presAssocID="{18607539-BBF4-4309-BF3C-537A3F3541CC}" presName="textNode" presStyleLbl="node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831C60-898B-4A5A-A96C-3D260D3C1DC4}" type="pres">
      <dgm:prSet presAssocID="{5E66C085-C402-4E5F-A339-F6DE75B0B8FA}" presName="sibTrans"/>
      <dgm:spPr/>
      <dgm:t>
        <a:bodyPr/>
        <a:lstStyle/>
        <a:p/>
      </dgm:t>
    </dgm:pt>
    <dgm:pt modelId="{D6BC0091-337E-4828-8E6B-E58966A9304C}" type="pres">
      <dgm:prSet presAssocID="{D1688E28-A643-4092-9F59-6A508E8AB47F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991C77-90F7-423A-8BF1-2C510B0488B1}" type="pres">
      <dgm:prSet presAssocID="{9D81DB79-EEF4-406D-85BA-5E38368AA631}" presName="sibTrans"/>
      <dgm:spPr/>
      <dgm:t>
        <a:bodyPr/>
        <a:lstStyle/>
        <a:p/>
      </dgm:t>
    </dgm:pt>
    <dgm:pt modelId="{96F84F76-771A-499D-A2CF-73CB74FB78A5}" type="pres">
      <dgm:prSet presAssocID="{B06F9C49-677D-4994-BB92-DED6038F7C5A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1878D87-4FF8-48BA-BFE7-DDB6320EA749}" srcId="{2DDFD04B-C39B-459F-8C66-A7606BED0F69}" destId="{18607539-BBF4-4309-BF3C-537A3F3541CC}" srcOrd="0" destOrd="0" parTransId="{5AE30CDF-03E0-4B5F-B97E-98984BDFC78A}" sibTransId="{5E66C085-C402-4E5F-A339-F6DE75B0B8FA}"/>
    <dgm:cxn modelId="{DEE44278-701D-46DB-9503-3E0055FC578D}" srcId="{2DDFD04B-C39B-459F-8C66-A7606BED0F69}" destId="{D1688E28-A643-4092-9F59-6A508E8AB47F}" srcOrd="1" destOrd="0" parTransId="{1E83CD4E-ACF7-4317-8958-B90C8FF14EDC}" sibTransId="{9D81DB79-EEF4-406D-85BA-5E38368AA631}"/>
    <dgm:cxn modelId="{2DCFDD9E-6A0C-4A5A-9A2F-5EC26A5328A0}" srcId="{2DDFD04B-C39B-459F-8C66-A7606BED0F69}" destId="{B06F9C49-677D-4994-BB92-DED6038F7C5A}" srcOrd="2" destOrd="0" parTransId="{9BC582B0-A8FC-4C0F-9114-B9045914729A}" sibTransId="{8ECF03C9-FAC9-471A-A85F-EAE81FE78114}"/>
    <dgm:cxn modelId="{228EDB52-F132-463C-95FB-D79E1B916A03}" type="presOf" srcId="{2DDFD04B-C39B-459F-8C66-A7606BED0F69}" destId="{7E284C33-EE60-4D0D-A1B8-14C68AFFE3C6}" srcOrd="0" destOrd="0" presId="urn:microsoft.com/office/officeart/2005/8/layout/hProcess9"/>
    <dgm:cxn modelId="{DAF850C8-CC92-48C6-A951-0A3F75B2ED28}" type="presParOf" srcId="{7E284C33-EE60-4D0D-A1B8-14C68AFFE3C6}" destId="{D28135AB-15C6-454E-9934-0852435190E4}" srcOrd="0" destOrd="0" presId="urn:microsoft.com/office/officeart/2005/8/layout/hProcess9"/>
    <dgm:cxn modelId="{D203BDA6-4257-4B28-8CD2-282941682C1C}" type="presParOf" srcId="{7E284C33-EE60-4D0D-A1B8-14C68AFFE3C6}" destId="{A35BF290-3980-4C63-BA02-8702931EB51C}" srcOrd="1" destOrd="0" presId="urn:microsoft.com/office/officeart/2005/8/layout/hProcess9"/>
    <dgm:cxn modelId="{58012F2B-864D-42A3-8DD0-7B86D3B719C2}" type="presParOf" srcId="{A35BF290-3980-4C63-BA02-8702931EB51C}" destId="{6D8010DD-02DE-4B4B-BB78-D375F57C5C06}" srcOrd="0" destOrd="0" presId="urn:microsoft.com/office/officeart/2005/8/layout/hProcess9"/>
    <dgm:cxn modelId="{365023C7-6D51-4FB3-9729-26651B03121C}" type="presOf" srcId="{18607539-BBF4-4309-BF3C-537A3F3541CC}" destId="{6D8010DD-02DE-4B4B-BB78-D375F57C5C06}" srcOrd="0" destOrd="0" presId="urn:microsoft.com/office/officeart/2005/8/layout/hProcess9"/>
    <dgm:cxn modelId="{D8D2E975-E833-4D0C-AC08-18AE2BF26E67}" type="presParOf" srcId="{A35BF290-3980-4C63-BA02-8702931EB51C}" destId="{7E831C60-898B-4A5A-A96C-3D260D3C1DC4}" srcOrd="1" destOrd="0" presId="urn:microsoft.com/office/officeart/2005/8/layout/hProcess9"/>
    <dgm:cxn modelId="{BD7D1495-FF43-4BBC-BA62-0A21B88CA7B1}" type="presParOf" srcId="{A35BF290-3980-4C63-BA02-8702931EB51C}" destId="{D6BC0091-337E-4828-8E6B-E58966A9304C}" srcOrd="2" destOrd="0" presId="urn:microsoft.com/office/officeart/2005/8/layout/hProcess9"/>
    <dgm:cxn modelId="{137FC65E-E819-4D5C-A794-4FD1AFB4CCAC}" type="presOf" srcId="{D1688E28-A643-4092-9F59-6A508E8AB47F}" destId="{D6BC0091-337E-4828-8E6B-E58966A9304C}" srcOrd="0" destOrd="0" presId="urn:microsoft.com/office/officeart/2005/8/layout/hProcess9"/>
    <dgm:cxn modelId="{1FA94A5B-2A44-4D8A-85B8-E9EC23C1BE54}" type="presParOf" srcId="{A35BF290-3980-4C63-BA02-8702931EB51C}" destId="{CE991C77-90F7-423A-8BF1-2C510B0488B1}" srcOrd="3" destOrd="0" presId="urn:microsoft.com/office/officeart/2005/8/layout/hProcess9"/>
    <dgm:cxn modelId="{FE2B4281-B342-4A9E-A57C-D3C7C0D95267}" type="presParOf" srcId="{A35BF290-3980-4C63-BA02-8702931EB51C}" destId="{96F84F76-771A-499D-A2CF-73CB74FB78A5}" srcOrd="4" destOrd="0" presId="urn:microsoft.com/office/officeart/2005/8/layout/hProcess9"/>
    <dgm:cxn modelId="{3F7D0829-9120-4D8C-BD5F-6A46C554B4EB}" type="presOf" srcId="{B06F9C49-677D-4994-BB92-DED6038F7C5A}" destId="{96F84F76-771A-499D-A2CF-73CB74FB78A5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main"/>
    </a:ext>
  </dgm:extLst>
</dgm:dataModel>
</file>

<file path=ppt/diagrams/data13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47A67C03-D06C-43E4-A207-AC421CC298A6}" type="doc">
      <dgm:prSet loTypeId="urn:microsoft.com/office/officeart/2005/8/layout/vList2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41D448F-FDFE-4811-8926-C9E5CAF756A2}" type="parTrans" cxnId="{FAA7B68B-9610-487E-A67E-432F5DAE8240}">
      <dgm:prSet/>
      <dgm:spPr/>
      <dgm:t>
        <a:bodyPr/>
        <a:lstStyle/>
        <a:p>
          <a:pPr algn="ctr"/>
          <a:endParaRPr lang="ru-RU"/>
        </a:p>
      </dgm:t>
    </dgm:pt>
    <dgm:pt modelId="{FBAD248B-DC9E-4070-A3B3-57728F543166}">
      <dgm:prSet custT="1"/>
      <dgm:spPr/>
      <dgm:t>
        <a:bodyPr/>
        <a:lstStyle/>
        <a:p>
          <a:pPr algn="ctr" rtl="0"/>
          <a:r>
            <a:rPr lang="ru-RU" sz="24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Развитие функциональной грамотности возможно только на основе сформированной академической грамотности</a:t>
          </a:r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31F9093-582F-4C4F-85B3-CBF201D6A633}" type="sibTrans" cxnId="{FAA7B68B-9610-487E-A67E-432F5DAE8240}">
      <dgm:prSet/>
      <dgm:spPr/>
      <dgm:t>
        <a:bodyPr/>
        <a:lstStyle/>
        <a:p>
          <a:pPr algn="ctr"/>
          <a:endParaRPr lang="ru-RU"/>
        </a:p>
      </dgm:t>
    </dgm:pt>
    <dgm:pt modelId="{66611591-8446-42F9-BF65-F313EA58F7C3}" type="pres">
      <dgm:prSet presAssocID="{47A67C03-D06C-43E4-A207-AC421CC298A6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155CF85-F0AF-49FE-BB4F-AE8D0053110E}" type="pres">
      <dgm:prSet presAssocID="{FBAD248B-DC9E-4070-A3B3-57728F543166}" presName="parentText" presStyleLbl="node1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AA7B68B-9610-487E-A67E-432F5DAE8240}" srcId="{47A67C03-D06C-43E4-A207-AC421CC298A6}" destId="{FBAD248B-DC9E-4070-A3B3-57728F543166}" srcOrd="0" destOrd="0" parTransId="{641D448F-FDFE-4811-8926-C9E5CAF756A2}" sibTransId="{B31F9093-582F-4C4F-85B3-CBF201D6A633}"/>
    <dgm:cxn modelId="{605E8691-576C-4AF7-AF29-FDA0FA022353}" type="presOf" srcId="{47A67C03-D06C-43E4-A207-AC421CC298A6}" destId="{66611591-8446-42F9-BF65-F313EA58F7C3}" srcOrd="0" destOrd="0" presId="urn:microsoft.com/office/officeart/2005/8/layout/vList2"/>
    <dgm:cxn modelId="{45E13202-DCBC-4EF3-8C3E-B419ED3CCA6D}" type="presParOf" srcId="{66611591-8446-42F9-BF65-F313EA58F7C3}" destId="{0155CF85-F0AF-49FE-BB4F-AE8D0053110E}" srcOrd="0" destOrd="0" presId="urn:microsoft.com/office/officeart/2005/8/layout/vList2"/>
    <dgm:cxn modelId="{21271D77-25A5-4473-8E2F-1A8D29314E97}" type="presOf" srcId="{FBAD248B-DC9E-4070-A3B3-57728F543166}" destId="{0155CF85-F0AF-49FE-BB4F-AE8D0053110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main"/>
    </a:ext>
  </dgm:extLst>
</dgm:dataModel>
</file>

<file path=ppt/diagrams/data14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DE4576E5-96D2-454D-8A7E-18DC46EDA33B}" type="doc">
      <dgm:prSet loTypeId="urn:microsoft.com/office/officeart/2005/8/layout/vList2" loCatId="list" qsTypeId="urn:microsoft.com/office/officeart/2005/8/quickstyle/3d2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7BC71FFE-B99D-4BE3-A09D-6356FB5D0575}" type="parTrans" cxnId="{A245C286-3880-4375-A893-D388FD4D2FAF}">
      <dgm:prSet/>
      <dgm:spPr/>
      <dgm:t>
        <a:bodyPr/>
        <a:lstStyle/>
        <a:p>
          <a:endParaRPr lang="ru-RU"/>
        </a:p>
      </dgm:t>
    </dgm:pt>
    <dgm:pt modelId="{BA7585E6-03C1-48F0-8CF6-FBD95DC95B7E}">
      <dgm:prSet custT="1"/>
      <dgm:spPr>
        <a:ln w="76200">
          <a:solidFill>
            <a:srgbClr val="FF0000"/>
          </a:solidFill>
        </a:ln>
      </dgm:spPr>
      <dgm:t>
        <a:bodyPr/>
        <a:lstStyle/>
        <a:p>
          <a:pPr algn="ctr" rtl="0"/>
          <a:r>
            <a:rPr lang="ru-RU" sz="2400" b="1" smtClean="0"/>
            <a:t>Океанические глубины труднодоступны для исследования…</a:t>
          </a:r>
          <a:endParaRPr lang="ru-RU" sz="2400" b="1"/>
        </a:p>
      </dgm:t>
    </dgm:pt>
    <dgm:pt modelId="{F9EE9B62-A478-40E2-87BC-6DD7E30B7C47}" type="sibTrans" cxnId="{A245C286-3880-4375-A893-D388FD4D2FAF}">
      <dgm:prSet/>
      <dgm:spPr/>
      <dgm:t>
        <a:bodyPr/>
        <a:lstStyle/>
        <a:p>
          <a:endParaRPr lang="ru-RU"/>
        </a:p>
      </dgm:t>
    </dgm:pt>
    <dgm:pt modelId="{50DAFE43-A436-429B-BA64-0C767514F44B}" type="pres">
      <dgm:prSet presAssocID="{DE4576E5-96D2-454D-8A7E-18DC46EDA33B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2D419A-2E20-4EB2-BF9C-7E1AB63485D6}" type="pres">
      <dgm:prSet presAssocID="{BA7585E6-03C1-48F0-8CF6-FBD95DC95B7E}" presName="parentText" presStyleLbl="node1" presStyleCnt="1" custScaleY="55527" custLinFactNeighborX="458" custLinFactNeighborY="-481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245C286-3880-4375-A893-D388FD4D2FAF}" srcId="{DE4576E5-96D2-454D-8A7E-18DC46EDA33B}" destId="{BA7585E6-03C1-48F0-8CF6-FBD95DC95B7E}" srcOrd="0" destOrd="0" parTransId="{7BC71FFE-B99D-4BE3-A09D-6356FB5D0575}" sibTransId="{F9EE9B62-A478-40E2-87BC-6DD7E30B7C47}"/>
    <dgm:cxn modelId="{E07A8AD6-5AA8-44A3-857A-C6B81EA2BC4E}" type="presOf" srcId="{DE4576E5-96D2-454D-8A7E-18DC46EDA33B}" destId="{50DAFE43-A436-429B-BA64-0C767514F44B}" srcOrd="0" destOrd="0" presId="urn:microsoft.com/office/officeart/2005/8/layout/vList2"/>
    <dgm:cxn modelId="{7C5C4641-6307-44F6-ACE6-419D13EE0F25}" type="presParOf" srcId="{50DAFE43-A436-429B-BA64-0C767514F44B}" destId="{A12D419A-2E20-4EB2-BF9C-7E1AB63485D6}" srcOrd="0" destOrd="0" presId="urn:microsoft.com/office/officeart/2005/8/layout/vList2"/>
    <dgm:cxn modelId="{1E4FC71F-D8ED-42AF-A889-56E0A3923500}" type="presOf" srcId="{BA7585E6-03C1-48F0-8CF6-FBD95DC95B7E}" destId="{A12D419A-2E20-4EB2-BF9C-7E1AB63485D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15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739A3721-54D3-4163-9107-3F39A11BE4ED}" type="doc">
      <dgm:prSet loTypeId="urn:microsoft.com/office/officeart/2005/8/layout/vList2" loCatId="list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78A3471F-9BE4-43D2-BE2A-AF07C1A356B3}" type="parTrans" cxnId="{E626996F-89C0-4E17-8085-53DF9297BD1D}">
      <dgm:prSet/>
      <dgm:spPr/>
      <dgm:t>
        <a:bodyPr/>
        <a:lstStyle/>
        <a:p>
          <a:endParaRPr lang="ru-RU"/>
        </a:p>
      </dgm:t>
    </dgm:pt>
    <dgm:pt modelId="{B740C017-250E-4527-B15D-D9ECFE31B260}">
      <dgm:prSet/>
      <dgm:spPr>
        <a:solidFill>
          <a:schemeClr val="tx1">
            <a:lumMod val="85000"/>
            <a:lumOff val="15000"/>
          </a:schemeClr>
        </a:solidFill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pPr rtl="0"/>
          <a:r>
            <a:rPr lang="ru-RU" b="1" smtClean="0"/>
            <a:t>18 июня 2023 года во время погружения к обломкам «Титаника» на глубину 3800 метров  произошло крушение. На борту находились пять человек…</a:t>
          </a:r>
          <a:endParaRPr lang="ru-RU"/>
        </a:p>
      </dgm:t>
    </dgm:pt>
    <dgm:pt modelId="{9AC5A902-F712-4B73-AAED-A16D2C8FE4A8}" type="sibTrans" cxnId="{E626996F-89C0-4E17-8085-53DF9297BD1D}">
      <dgm:prSet/>
      <dgm:spPr/>
      <dgm:t>
        <a:bodyPr/>
        <a:lstStyle/>
        <a:p>
          <a:endParaRPr lang="ru-RU"/>
        </a:p>
      </dgm:t>
    </dgm:pt>
    <dgm:pt modelId="{DE83993A-9FF5-4715-84C4-EE69F9839406}" type="parTrans" cxnId="{9D7281E5-1FCC-48D3-ABF6-5C87B2B3CDCE}">
      <dgm:prSet/>
      <dgm:spPr/>
      <dgm:t>
        <a:bodyPr/>
        <a:lstStyle/>
        <a:p>
          <a:endParaRPr lang="ru-RU"/>
        </a:p>
      </dgm:t>
    </dgm:pt>
    <dgm:pt modelId="{B45E022B-6493-4191-9B39-9053FA7AFC02}">
      <dgm:prSet/>
      <dgm:spPr/>
      <dgm:t>
        <a:bodyPr/>
        <a:lstStyle/>
        <a:p>
          <a:pPr rtl="0"/>
          <a:r>
            <a:rPr lang="ru-RU" b="1" smtClean="0"/>
            <a:t>Причина крушения батискафа «Титан» —непрофессиональная конструкция аппарата. При его строительстве не были соблюдены общеизвестные законы физики!!!</a:t>
          </a:r>
          <a:endParaRPr lang="ru-RU"/>
        </a:p>
      </dgm:t>
    </dgm:pt>
    <dgm:pt modelId="{34410BEA-6C1C-43F7-AF06-F9BFC96C3068}" type="sibTrans" cxnId="{9D7281E5-1FCC-48D3-ABF6-5C87B2B3CDCE}">
      <dgm:prSet/>
      <dgm:spPr/>
      <dgm:t>
        <a:bodyPr/>
        <a:lstStyle/>
        <a:p>
          <a:endParaRPr lang="ru-RU"/>
        </a:p>
      </dgm:t>
    </dgm:pt>
    <dgm:pt modelId="{49F9AD3E-F81B-48CE-BFB8-6A7F36DAFFBE}" type="pres">
      <dgm:prSet presAssocID="{739A3721-54D3-4163-9107-3F39A11BE4ED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FB40337-DF79-4F77-8EBD-0209C909C21B}" type="pres">
      <dgm:prSet presAssocID="{B740C017-250E-4527-B15D-D9ECFE31B260}" presName="parentText" presStyleLbl="node1" presStyleCnt="2" custLinFactY="-15008" custLinFactNeighborX="39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2270DD-847F-4353-B11C-8960B1FC41EE}" type="pres">
      <dgm:prSet presAssocID="{9AC5A902-F712-4B73-AAED-A16D2C8FE4A8}" presName="spacer"/>
      <dgm:spPr/>
      <dgm:t>
        <a:bodyPr/>
        <a:lstStyle/>
        <a:p/>
      </dgm:t>
    </dgm:pt>
    <dgm:pt modelId="{3CC534CF-2ABD-44EF-A9DD-86B4AF3C9112}" type="pres">
      <dgm:prSet presAssocID="{B45E022B-6493-4191-9B39-9053FA7AFC02}" presName="parentText" presStyleLbl="node1" presStyleIdx="1" presStyleCnt="2" custLinFactY="6184" custLinFactNeighborX="32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26996F-89C0-4E17-8085-53DF9297BD1D}" srcId="{739A3721-54D3-4163-9107-3F39A11BE4ED}" destId="{B740C017-250E-4527-B15D-D9ECFE31B260}" srcOrd="0" destOrd="0" parTransId="{78A3471F-9BE4-43D2-BE2A-AF07C1A356B3}" sibTransId="{9AC5A902-F712-4B73-AAED-A16D2C8FE4A8}"/>
    <dgm:cxn modelId="{9D7281E5-1FCC-48D3-ABF6-5C87B2B3CDCE}" srcId="{739A3721-54D3-4163-9107-3F39A11BE4ED}" destId="{B45E022B-6493-4191-9B39-9053FA7AFC02}" srcOrd="1" destOrd="0" parTransId="{DE83993A-9FF5-4715-84C4-EE69F9839406}" sibTransId="{34410BEA-6C1C-43F7-AF06-F9BFC96C3068}"/>
    <dgm:cxn modelId="{99071860-D557-44D2-8BB8-A5C7FFDFF6C9}" type="presOf" srcId="{739A3721-54D3-4163-9107-3F39A11BE4ED}" destId="{49F9AD3E-F81B-48CE-BFB8-6A7F36DAFFBE}" srcOrd="0" destOrd="0" presId="urn:microsoft.com/office/officeart/2005/8/layout/vList2"/>
    <dgm:cxn modelId="{BA8FB63A-5200-4331-9A1E-1C7272502458}" type="presParOf" srcId="{49F9AD3E-F81B-48CE-BFB8-6A7F36DAFFBE}" destId="{FFB40337-DF79-4F77-8EBD-0209C909C21B}" srcOrd="0" destOrd="0" presId="urn:microsoft.com/office/officeart/2005/8/layout/vList2"/>
    <dgm:cxn modelId="{2F2E15A1-A41B-4737-8150-EB423F679AA3}" type="presOf" srcId="{B740C017-250E-4527-B15D-D9ECFE31B260}" destId="{FFB40337-DF79-4F77-8EBD-0209C909C21B}" srcOrd="0" destOrd="0" presId="urn:microsoft.com/office/officeart/2005/8/layout/vList2"/>
    <dgm:cxn modelId="{62BBC389-1332-45A3-90CC-1B5515346625}" type="presParOf" srcId="{49F9AD3E-F81B-48CE-BFB8-6A7F36DAFFBE}" destId="{EB2270DD-847F-4353-B11C-8960B1FC41EE}" srcOrd="1" destOrd="0" presId="urn:microsoft.com/office/officeart/2005/8/layout/vList2"/>
    <dgm:cxn modelId="{1D2C0BD9-AE74-4123-A90C-C0E5031C3A82}" type="presParOf" srcId="{49F9AD3E-F81B-48CE-BFB8-6A7F36DAFFBE}" destId="{3CC534CF-2ABD-44EF-A9DD-86B4AF3C9112}" srcOrd="2" destOrd="0" presId="urn:microsoft.com/office/officeart/2005/8/layout/vList2"/>
    <dgm:cxn modelId="{0CEF4FED-14C1-4576-9F2A-C29BDEC1B8F0}" type="presOf" srcId="{B45E022B-6493-4191-9B39-9053FA7AFC02}" destId="{3CC534CF-2ABD-44EF-A9DD-86B4AF3C911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main"/>
    </a:ext>
  </dgm:extLst>
</dgm:dataModel>
</file>

<file path=ppt/diagrams/data16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FB4A911A-CB6C-4815-ABAD-E82106FD5D74}" type="doc">
      <dgm:prSet loTypeId="urn:microsoft.com/office/officeart/2005/8/layout/lProcess2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CA90FB7-2168-4110-BE98-384B248A01EA}" type="parTrans" cxnId="{E7ABB528-02A6-4D51-9C39-3AC58B4065C9}">
      <dgm:prSet/>
      <dgm:spPr/>
      <dgm:t>
        <a:bodyPr/>
        <a:lstStyle/>
        <a:p>
          <a:endParaRPr lang="ru-RU"/>
        </a:p>
      </dgm:t>
    </dgm:pt>
    <dgm:pt modelId="{8CFD37BD-48F7-48AD-A440-743ACE3F1EBE}">
      <dgm:prSet/>
      <dgm:spPr/>
      <dgm:t>
        <a:bodyPr/>
        <a:lstStyle/>
        <a:p>
          <a:pPr rtl="0"/>
          <a:r>
            <a:rPr lang="ru-RU" smtClean="0"/>
            <a:t>Сейчас нужны не только знания, а способности </a:t>
          </a:r>
          <a:endParaRPr lang="ru-RU"/>
        </a:p>
      </dgm:t>
    </dgm:pt>
    <dgm:pt modelId="{75FDEB1C-040E-4015-8078-F38FF7A3CB31}" type="parTrans" cxnId="{E4BBC78F-0FC5-4A7D-900F-AF919A64589E}">
      <dgm:prSet/>
      <dgm:spPr/>
      <dgm:t>
        <a:bodyPr/>
        <a:lstStyle/>
        <a:p>
          <a:endParaRPr lang="ru-RU"/>
        </a:p>
      </dgm:t>
    </dgm:pt>
    <dgm:pt modelId="{69F6CD96-3C41-4632-85AE-FC75FA6B07E5}">
      <dgm:prSet/>
      <dgm:spPr/>
      <dgm:t>
        <a:bodyPr/>
        <a:lstStyle/>
        <a:p>
          <a:pPr rtl="0"/>
          <a:r>
            <a:rPr lang="ru-RU" b="1" smtClean="0"/>
            <a:t>знания добыть, </a:t>
          </a:r>
          <a:endParaRPr lang="ru-RU"/>
        </a:p>
      </dgm:t>
    </dgm:pt>
    <dgm:pt modelId="{426FEB84-0C4C-49BA-9D47-AE1332CBE2CA}" type="sibTrans" cxnId="{E4BBC78F-0FC5-4A7D-900F-AF919A64589E}">
      <dgm:prSet/>
      <dgm:spPr/>
      <dgm:t>
        <a:bodyPr/>
        <a:lstStyle/>
        <a:p>
          <a:endParaRPr lang="ru-RU"/>
        </a:p>
      </dgm:t>
    </dgm:pt>
    <dgm:pt modelId="{4372D8A4-E784-4416-9545-0CAF29F59A47}" type="parTrans" cxnId="{37D188DC-B1B1-49D6-8B7E-8C39F4723F6D}">
      <dgm:prSet/>
      <dgm:spPr/>
      <dgm:t>
        <a:bodyPr/>
        <a:lstStyle/>
        <a:p>
          <a:endParaRPr lang="ru-RU"/>
        </a:p>
      </dgm:t>
    </dgm:pt>
    <dgm:pt modelId="{E520640C-1DFB-4EFB-B8AD-34F13CF4D81D}">
      <dgm:prSet/>
      <dgm:spPr/>
      <dgm:t>
        <a:bodyPr/>
        <a:lstStyle/>
        <a:p>
          <a:pPr rtl="0"/>
          <a:r>
            <a:rPr lang="ru-RU" b="1" smtClean="0"/>
            <a:t>знания  применить, </a:t>
          </a:r>
          <a:endParaRPr lang="ru-RU"/>
        </a:p>
      </dgm:t>
    </dgm:pt>
    <dgm:pt modelId="{C40DC479-A049-40B1-8A44-540151DC5929}" type="sibTrans" cxnId="{37D188DC-B1B1-49D6-8B7E-8C39F4723F6D}">
      <dgm:prSet/>
      <dgm:spPr/>
      <dgm:t>
        <a:bodyPr/>
        <a:lstStyle/>
        <a:p>
          <a:endParaRPr lang="ru-RU"/>
        </a:p>
      </dgm:t>
    </dgm:pt>
    <dgm:pt modelId="{A4B90DE1-8008-4AE5-824F-467755D41FCE}" type="parTrans" cxnId="{2C67A57B-1CC3-4D9C-801E-52AEE6BF7115}">
      <dgm:prSet/>
      <dgm:spPr/>
      <dgm:t>
        <a:bodyPr/>
        <a:lstStyle/>
        <a:p>
          <a:endParaRPr lang="ru-RU"/>
        </a:p>
      </dgm:t>
    </dgm:pt>
    <dgm:pt modelId="{35978026-752B-4384-BFDC-A7ED9AF80A59}">
      <dgm:prSet/>
      <dgm:spPr/>
      <dgm:t>
        <a:bodyPr/>
        <a:lstStyle/>
        <a:p>
          <a:pPr rtl="0"/>
          <a:r>
            <a:rPr lang="ru-RU" b="1" smtClean="0"/>
            <a:t>создавать информацию</a:t>
          </a:r>
          <a:endParaRPr lang="ru-RU" b="1"/>
        </a:p>
      </dgm:t>
    </dgm:pt>
    <dgm:pt modelId="{E6D99260-1012-4F6F-8FE1-A468E2634503}" type="sibTrans" cxnId="{2C67A57B-1CC3-4D9C-801E-52AEE6BF7115}">
      <dgm:prSet/>
      <dgm:spPr/>
      <dgm:t>
        <a:bodyPr/>
        <a:lstStyle/>
        <a:p>
          <a:endParaRPr lang="ru-RU"/>
        </a:p>
      </dgm:t>
    </dgm:pt>
    <dgm:pt modelId="{9BE425C6-2158-488D-B8B5-22D044B81E47}" type="sibTrans" cxnId="{E7ABB528-02A6-4D51-9C39-3AC58B4065C9}">
      <dgm:prSet/>
      <dgm:spPr/>
      <dgm:t>
        <a:bodyPr/>
        <a:lstStyle/>
        <a:p>
          <a:endParaRPr lang="ru-RU"/>
        </a:p>
      </dgm:t>
    </dgm:pt>
    <dgm:pt modelId="{623A36EA-F0DF-40A3-AD36-724C7CE7E2E4}" type="pres">
      <dgm:prSet presAssocID="{FB4A911A-CB6C-4815-ABAD-E82106FD5D74}" presName="theList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211003-4F58-464D-A757-17DBF547EB79}" type="pres">
      <dgm:prSet presAssocID="{8CFD37BD-48F7-48AD-A440-743ACE3F1EBE}" presName="compNode"/>
      <dgm:spPr/>
      <dgm:t>
        <a:bodyPr/>
        <a:lstStyle/>
        <a:p/>
      </dgm:t>
    </dgm:pt>
    <dgm:pt modelId="{71296416-9F68-4DE8-9522-52E3E7C0027C}" type="pres">
      <dgm:prSet presAssocID="{8CFD37BD-48F7-48AD-A440-743ACE3F1EBE}" presName="aNode" presStyleLbl="bgShp" presStyleCnt="1"/>
      <dgm:spPr/>
      <dgm:t>
        <a:bodyPr/>
        <a:lstStyle/>
        <a:p>
          <a:endParaRPr lang="ru-RU"/>
        </a:p>
      </dgm:t>
    </dgm:pt>
    <dgm:pt modelId="{BB82E61D-BA6A-4ACF-99CD-79736A6EC181}" type="pres">
      <dgm:prSet presAssocID="{8CFD37BD-48F7-48AD-A440-743ACE3F1EBE}" presName="textNode" presStyleLbl="bgShp" presStyleCnt="1"/>
      <dgm:spPr/>
      <dgm:t>
        <a:bodyPr/>
        <a:lstStyle/>
        <a:p>
          <a:endParaRPr lang="ru-RU"/>
        </a:p>
      </dgm:t>
    </dgm:pt>
    <dgm:pt modelId="{ACA40FB8-A02C-4ED7-ABEC-0189D9F90AE1}" type="pres">
      <dgm:prSet presAssocID="{8CFD37BD-48F7-48AD-A440-743ACE3F1EBE}" presName="compChildNode"/>
      <dgm:spPr/>
      <dgm:t>
        <a:bodyPr/>
        <a:lstStyle/>
        <a:p/>
      </dgm:t>
    </dgm:pt>
    <dgm:pt modelId="{B498C605-8DE3-49E0-A49E-FA93021B7C57}" type="pres">
      <dgm:prSet presAssocID="{8CFD37BD-48F7-48AD-A440-743ACE3F1EBE}" presName="theInnerList"/>
      <dgm:spPr/>
      <dgm:t>
        <a:bodyPr/>
        <a:lstStyle/>
        <a:p/>
      </dgm:t>
    </dgm:pt>
    <dgm:pt modelId="{A2B4A4C4-1F09-428E-B6FC-570A01A5FDA4}" type="pres">
      <dgm:prSet presAssocID="{69F6CD96-3C41-4632-85AE-FC75FA6B07E5}" presName="childNode" presStyleLbl="node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83E6CA-E700-4A1F-9DF5-940D8BDF0EBD}" type="pres">
      <dgm:prSet presAssocID="{69F6CD96-3C41-4632-85AE-FC75FA6B07E5}" presName="aSpace2"/>
      <dgm:spPr/>
      <dgm:t>
        <a:bodyPr/>
        <a:lstStyle/>
        <a:p/>
      </dgm:t>
    </dgm:pt>
    <dgm:pt modelId="{A69F055D-D6BD-40C0-8A28-B53CE0C421A1}" type="pres">
      <dgm:prSet presAssocID="{E520640C-1DFB-4EFB-B8AD-34F13CF4D81D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7C5A54-1272-473A-A7B9-A8A5DBD37322}" type="pres">
      <dgm:prSet presAssocID="{E520640C-1DFB-4EFB-B8AD-34F13CF4D81D}" presName="aSpace2"/>
      <dgm:spPr/>
      <dgm:t>
        <a:bodyPr/>
        <a:lstStyle/>
        <a:p/>
      </dgm:t>
    </dgm:pt>
    <dgm:pt modelId="{D06283BE-7737-499C-A552-9033BD6DDEAB}" type="pres">
      <dgm:prSet presAssocID="{35978026-752B-4384-BFDC-A7ED9AF80A59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ABB528-02A6-4D51-9C39-3AC58B4065C9}" srcId="{FB4A911A-CB6C-4815-ABAD-E82106FD5D74}" destId="{8CFD37BD-48F7-48AD-A440-743ACE3F1EBE}" srcOrd="0" destOrd="0" parTransId="{CCA90FB7-2168-4110-BE98-384B248A01EA}" sibTransId="{9BE425C6-2158-488D-B8B5-22D044B81E47}"/>
    <dgm:cxn modelId="{E4BBC78F-0FC5-4A7D-900F-AF919A64589E}" srcId="{8CFD37BD-48F7-48AD-A440-743ACE3F1EBE}" destId="{69F6CD96-3C41-4632-85AE-FC75FA6B07E5}" srcOrd="0" destOrd="0" parTransId="{75FDEB1C-040E-4015-8078-F38FF7A3CB31}" sibTransId="{426FEB84-0C4C-49BA-9D47-AE1332CBE2CA}"/>
    <dgm:cxn modelId="{37D188DC-B1B1-49D6-8B7E-8C39F4723F6D}" srcId="{8CFD37BD-48F7-48AD-A440-743ACE3F1EBE}" destId="{E520640C-1DFB-4EFB-B8AD-34F13CF4D81D}" srcOrd="1" destOrd="0" parTransId="{4372D8A4-E784-4416-9545-0CAF29F59A47}" sibTransId="{C40DC479-A049-40B1-8A44-540151DC5929}"/>
    <dgm:cxn modelId="{2C67A57B-1CC3-4D9C-801E-52AEE6BF7115}" srcId="{8CFD37BD-48F7-48AD-A440-743ACE3F1EBE}" destId="{35978026-752B-4384-BFDC-A7ED9AF80A59}" srcOrd="2" destOrd="0" parTransId="{A4B90DE1-8008-4AE5-824F-467755D41FCE}" sibTransId="{E6D99260-1012-4F6F-8FE1-A468E2634503}"/>
    <dgm:cxn modelId="{6E1FB4A7-0EE3-41BE-BACB-28D9BF8B6FF1}" type="presOf" srcId="{FB4A911A-CB6C-4815-ABAD-E82106FD5D74}" destId="{623A36EA-F0DF-40A3-AD36-724C7CE7E2E4}" srcOrd="0" destOrd="0" presId="urn:microsoft.com/office/officeart/2005/8/layout/lProcess2"/>
    <dgm:cxn modelId="{8E13AE55-E66C-4A86-9DC5-2BBE050109C0}" type="presParOf" srcId="{623A36EA-F0DF-40A3-AD36-724C7CE7E2E4}" destId="{FE211003-4F58-464D-A757-17DBF547EB79}" srcOrd="0" destOrd="0" presId="urn:microsoft.com/office/officeart/2005/8/layout/lProcess2"/>
    <dgm:cxn modelId="{4B2EA540-DF66-4611-96A6-904395BD9CE9}" type="presParOf" srcId="{FE211003-4F58-464D-A757-17DBF547EB79}" destId="{71296416-9F68-4DE8-9522-52E3E7C0027C}" srcOrd="0" destOrd="0" presId="urn:microsoft.com/office/officeart/2005/8/layout/lProcess2"/>
    <dgm:cxn modelId="{73455D48-839C-4314-A74D-A449EB0A4376}" type="presOf" srcId="{8CFD37BD-48F7-48AD-A440-743ACE3F1EBE}" destId="{71296416-9F68-4DE8-9522-52E3E7C0027C}" srcOrd="0" destOrd="0" presId="urn:microsoft.com/office/officeart/2005/8/layout/lProcess2"/>
    <dgm:cxn modelId="{FA23B233-1A0D-478A-9F84-EAE518E6CED5}" type="presParOf" srcId="{FE211003-4F58-464D-A757-17DBF547EB79}" destId="{BB82E61D-BA6A-4ACF-99CD-79736A6EC181}" srcOrd="1" destOrd="0" presId="urn:microsoft.com/office/officeart/2005/8/layout/lProcess2"/>
    <dgm:cxn modelId="{EF05404C-8753-4399-A34E-E5D01FEC002E}" type="presOf" srcId="{8CFD37BD-48F7-48AD-A440-743ACE3F1EBE}" destId="{BB82E61D-BA6A-4ACF-99CD-79736A6EC181}" srcOrd="1" destOrd="0" presId="urn:microsoft.com/office/officeart/2005/8/layout/lProcess2"/>
    <dgm:cxn modelId="{8DF88BBF-7D16-4CA1-A6C0-5A80D494814A}" type="presParOf" srcId="{FE211003-4F58-464D-A757-17DBF547EB79}" destId="{ACA40FB8-A02C-4ED7-ABEC-0189D9F90AE1}" srcOrd="2" destOrd="0" presId="urn:microsoft.com/office/officeart/2005/8/layout/lProcess2"/>
    <dgm:cxn modelId="{1A8A6A1B-7B11-4C26-B0DB-8EC0D6DAB90A}" type="presParOf" srcId="{ACA40FB8-A02C-4ED7-ABEC-0189D9F90AE1}" destId="{B498C605-8DE3-49E0-A49E-FA93021B7C57}" srcOrd="0" destOrd="0" presId="urn:microsoft.com/office/officeart/2005/8/layout/lProcess2"/>
    <dgm:cxn modelId="{63BE82A9-F4A9-4E35-9F3C-662C87F6E54C}" type="presParOf" srcId="{B498C605-8DE3-49E0-A49E-FA93021B7C57}" destId="{A2B4A4C4-1F09-428E-B6FC-570A01A5FDA4}" srcOrd="0" destOrd="0" presId="urn:microsoft.com/office/officeart/2005/8/layout/lProcess2"/>
    <dgm:cxn modelId="{DB809C2A-6661-4344-A042-DF4EF6984C2C}" type="presOf" srcId="{69F6CD96-3C41-4632-85AE-FC75FA6B07E5}" destId="{A2B4A4C4-1F09-428E-B6FC-570A01A5FDA4}" srcOrd="0" destOrd="0" presId="urn:microsoft.com/office/officeart/2005/8/layout/lProcess2"/>
    <dgm:cxn modelId="{EFA9FAC0-EB81-441F-B795-7981311C3671}" type="presParOf" srcId="{B498C605-8DE3-49E0-A49E-FA93021B7C57}" destId="{8383E6CA-E700-4A1F-9DF5-940D8BDF0EBD}" srcOrd="1" destOrd="0" presId="urn:microsoft.com/office/officeart/2005/8/layout/lProcess2"/>
    <dgm:cxn modelId="{29508481-9D02-4B33-ADB2-BB8C6A9E27CA}" type="presParOf" srcId="{B498C605-8DE3-49E0-A49E-FA93021B7C57}" destId="{A69F055D-D6BD-40C0-8A28-B53CE0C421A1}" srcOrd="2" destOrd="0" presId="urn:microsoft.com/office/officeart/2005/8/layout/lProcess2"/>
    <dgm:cxn modelId="{7168D0F3-6479-4451-93EF-3F8D7508EAFC}" type="presOf" srcId="{E520640C-1DFB-4EFB-B8AD-34F13CF4D81D}" destId="{A69F055D-D6BD-40C0-8A28-B53CE0C421A1}" srcOrd="0" destOrd="0" presId="urn:microsoft.com/office/officeart/2005/8/layout/lProcess2"/>
    <dgm:cxn modelId="{AD780752-8B1D-4D04-B8AA-63546C091E6F}" type="presParOf" srcId="{B498C605-8DE3-49E0-A49E-FA93021B7C57}" destId="{337C5A54-1272-473A-A7B9-A8A5DBD37322}" srcOrd="3" destOrd="0" presId="urn:microsoft.com/office/officeart/2005/8/layout/lProcess2"/>
    <dgm:cxn modelId="{6ADECEC6-18BC-4FC0-B6FB-BC36457565A3}" type="presParOf" srcId="{B498C605-8DE3-49E0-A49E-FA93021B7C57}" destId="{D06283BE-7737-499C-A552-9033BD6DDEAB}" srcOrd="4" destOrd="0" presId="urn:microsoft.com/office/officeart/2005/8/layout/lProcess2"/>
    <dgm:cxn modelId="{D4A9A933-2F5E-44A4-82A6-AA22D41F9C80}" type="presOf" srcId="{35978026-752B-4384-BFDC-A7ED9AF80A59}" destId="{D06283BE-7737-499C-A552-9033BD6DDEAB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main"/>
    </a:ext>
  </dgm:extLst>
</dgm:dataModel>
</file>

<file path=ppt/diagrams/data17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AD5D5A67-37A4-415A-B56C-EB9E5348C7B8}" type="doc">
      <dgm:prSet loTypeId="urn:microsoft.com/office/officeart/2005/8/layout/vProcess5" loCatId="process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178C160A-C133-4F87-ADE8-1AC57CF615C6}" type="parTrans" cxnId="{5CEC9A0A-A055-4B7B-BD80-358EA9779D1D}">
      <dgm:prSet/>
      <dgm:spPr/>
      <dgm:t>
        <a:bodyPr/>
        <a:lstStyle/>
        <a:p>
          <a:endParaRPr lang="ru-RU"/>
        </a:p>
      </dgm:t>
    </dgm:pt>
    <dgm:pt modelId="{3368F4C5-7967-4F90-93B3-FC1106A7A3B6}">
      <dgm:prSet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mtClean="0"/>
            <a:t>Учитель из локомотива становится для учеников </a:t>
          </a:r>
          <a:endParaRPr lang="ru-RU"/>
        </a:p>
      </dgm:t>
    </dgm:pt>
    <dgm:pt modelId="{381C3926-4887-4869-B221-337C1D1B1F87}" type="sibTrans" cxnId="{5CEC9A0A-A055-4B7B-BD80-358EA9779D1D}">
      <dgm:prSet/>
      <dgm:spPr/>
      <dgm:t>
        <a:bodyPr/>
        <a:lstStyle/>
        <a:p>
          <a:endParaRPr lang="ru-RU"/>
        </a:p>
      </dgm:t>
    </dgm:pt>
    <dgm:pt modelId="{3D46F36A-3A73-472E-9E1D-07E305CDC8DC}" type="parTrans" cxnId="{F7123667-52B3-439E-BB89-09FB337E1489}">
      <dgm:prSet/>
      <dgm:spPr/>
      <dgm:t>
        <a:bodyPr/>
        <a:lstStyle/>
        <a:p>
          <a:endParaRPr lang="ru-RU"/>
        </a:p>
      </dgm:t>
    </dgm:pt>
    <dgm:pt modelId="{0CF1A05C-9A93-4BC6-ADE2-0B3BC6A9853B}">
      <dgm:prSet/>
      <dgm:spPr>
        <a:solidFill>
          <a:srgbClr val="C00000"/>
        </a:solidFill>
      </dgm:spPr>
      <dgm:t>
        <a:bodyPr/>
        <a:lstStyle/>
        <a:p>
          <a:pPr rtl="0"/>
          <a:r>
            <a:rPr lang="ru-RU" smtClean="0"/>
            <a:t>старшим товарищем, более опытным и лучше образованным </a:t>
          </a:r>
          <a:endParaRPr lang="ru-RU"/>
        </a:p>
      </dgm:t>
    </dgm:pt>
    <dgm:pt modelId="{D8DADB17-DC51-4262-BD44-66CE3ACE1CE7}" type="sibTrans" cxnId="{F7123667-52B3-439E-BB89-09FB337E1489}">
      <dgm:prSet/>
      <dgm:spPr/>
      <dgm:t>
        <a:bodyPr/>
        <a:lstStyle/>
        <a:p>
          <a:endParaRPr lang="ru-RU"/>
        </a:p>
      </dgm:t>
    </dgm:pt>
    <dgm:pt modelId="{C511C085-2D39-453D-BAEB-D3536A7F86ED}" type="pres">
      <dgm:prSet presAssocID="{AD5D5A67-37A4-415A-B56C-EB9E5348C7B8}" presName="outerComposite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A5D698D-E8E4-4256-A859-ADA648280007}" type="pres">
      <dgm:prSet presAssocID="{AD5D5A67-37A4-415A-B56C-EB9E5348C7B8}" presName="dummyMaxCanvas">
        <dgm:presLayoutVars/>
      </dgm:prSet>
      <dgm:spPr/>
      <dgm:t>
        <a:bodyPr/>
        <a:lstStyle/>
        <a:p/>
      </dgm:t>
    </dgm:pt>
    <dgm:pt modelId="{1E1B87D9-431F-4DEA-9C99-4D5F41466499}" type="pres">
      <dgm:prSet presAssocID="{AD5D5A67-37A4-415A-B56C-EB9E5348C7B8}" presName="TwoNodes_1" presStyleLbl="node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E86181-2892-408F-842E-556C9DFED5D4}" type="pres">
      <dgm:prSet presAssocID="{AD5D5A67-37A4-415A-B56C-EB9E5348C7B8}" presName="TwoNodes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521C7E-3D1C-4664-9D7A-B375200F1E83}" type="pres">
      <dgm:prSet presAssocID="{AD5D5A67-37A4-415A-B56C-EB9E5348C7B8}" presName="TwoConn_1-2" presStyleLbl="fgAccFollowNode1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0342C7-6236-49BD-BC50-3B1C9A5C02AF}" type="pres">
      <dgm:prSet presAssocID="{AD5D5A67-37A4-415A-B56C-EB9E5348C7B8}" presName="TwoNodes_1_text" presStyleLbl="node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3B7BF8-592B-4043-96F9-92CCFDABB67B}" type="pres">
      <dgm:prSet presAssocID="{AD5D5A67-37A4-415A-B56C-EB9E5348C7B8}" presName="TwoNodes_2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EC9A0A-A055-4B7B-BD80-358EA9779D1D}" srcId="{AD5D5A67-37A4-415A-B56C-EB9E5348C7B8}" destId="{3368F4C5-7967-4F90-93B3-FC1106A7A3B6}" srcOrd="0" destOrd="0" parTransId="{178C160A-C133-4F87-ADE8-1AC57CF615C6}" sibTransId="{381C3926-4887-4869-B221-337C1D1B1F87}"/>
    <dgm:cxn modelId="{F7123667-52B3-439E-BB89-09FB337E1489}" srcId="{AD5D5A67-37A4-415A-B56C-EB9E5348C7B8}" destId="{0CF1A05C-9A93-4BC6-ADE2-0B3BC6A9853B}" srcOrd="1" destOrd="0" parTransId="{3D46F36A-3A73-472E-9E1D-07E305CDC8DC}" sibTransId="{D8DADB17-DC51-4262-BD44-66CE3ACE1CE7}"/>
    <dgm:cxn modelId="{776DF5A9-17CD-4622-9C66-ECA65BAD57AD}" type="presOf" srcId="{AD5D5A67-37A4-415A-B56C-EB9E5348C7B8}" destId="{C511C085-2D39-453D-BAEB-D3536A7F86ED}" srcOrd="0" destOrd="0" presId="urn:microsoft.com/office/officeart/2005/8/layout/vProcess5"/>
    <dgm:cxn modelId="{5E2E645A-49EC-409F-A717-64DD67DA915D}" type="presParOf" srcId="{C511C085-2D39-453D-BAEB-D3536A7F86ED}" destId="{EA5D698D-E8E4-4256-A859-ADA648280007}" srcOrd="0" destOrd="0" presId="urn:microsoft.com/office/officeart/2005/8/layout/vProcess5"/>
    <dgm:cxn modelId="{9360E813-8535-464B-97E1-B8764DEE009B}" type="presParOf" srcId="{C511C085-2D39-453D-BAEB-D3536A7F86ED}" destId="{1E1B87D9-431F-4DEA-9C99-4D5F41466499}" srcOrd="1" destOrd="0" presId="urn:microsoft.com/office/officeart/2005/8/layout/vProcess5"/>
    <dgm:cxn modelId="{141D3F83-51CF-46A1-B425-483150168D4E}" type="presOf" srcId="{3368F4C5-7967-4F90-93B3-FC1106A7A3B6}" destId="{1E1B87D9-431F-4DEA-9C99-4D5F41466499}" srcOrd="0" destOrd="0" presId="urn:microsoft.com/office/officeart/2005/8/layout/vProcess5"/>
    <dgm:cxn modelId="{9F4DD4F0-0326-4697-B706-FB8099C85366}" type="presParOf" srcId="{C511C085-2D39-453D-BAEB-D3536A7F86ED}" destId="{27E86181-2892-408F-842E-556C9DFED5D4}" srcOrd="2" destOrd="0" presId="urn:microsoft.com/office/officeart/2005/8/layout/vProcess5"/>
    <dgm:cxn modelId="{01A8E43A-BB1B-45F5-A8EA-A41FAF529FA6}" type="presOf" srcId="{0CF1A05C-9A93-4BC6-ADE2-0B3BC6A9853B}" destId="{27E86181-2892-408F-842E-556C9DFED5D4}" srcOrd="0" destOrd="0" presId="urn:microsoft.com/office/officeart/2005/8/layout/vProcess5"/>
    <dgm:cxn modelId="{0AC6F2F5-4245-4D78-BB96-B21BA1B654A5}" type="presParOf" srcId="{C511C085-2D39-453D-BAEB-D3536A7F86ED}" destId="{EC521C7E-3D1C-4664-9D7A-B375200F1E83}" srcOrd="3" destOrd="0" presId="urn:microsoft.com/office/officeart/2005/8/layout/vProcess5"/>
    <dgm:cxn modelId="{DCA67707-5EEF-4878-9027-B0B0346F7BA7}" type="presOf" srcId="{381C3926-4887-4869-B221-337C1D1B1F87}" destId="{EC521C7E-3D1C-4664-9D7A-B375200F1E83}" srcOrd="0" destOrd="0" presId="urn:microsoft.com/office/officeart/2005/8/layout/vProcess5"/>
    <dgm:cxn modelId="{D5A811E1-EB75-46E0-A9AC-2B21A106658D}" type="presParOf" srcId="{C511C085-2D39-453D-BAEB-D3536A7F86ED}" destId="{9A0342C7-6236-49BD-BC50-3B1C9A5C02AF}" srcOrd="4" destOrd="0" presId="urn:microsoft.com/office/officeart/2005/8/layout/vProcess5"/>
    <dgm:cxn modelId="{DBF11D49-FD9B-4BA9-830D-62C7641318E8}" type="presOf" srcId="{3368F4C5-7967-4F90-93B3-FC1106A7A3B6}" destId="{9A0342C7-6236-49BD-BC50-3B1C9A5C02AF}" srcOrd="1" destOrd="0" presId="urn:microsoft.com/office/officeart/2005/8/layout/vProcess5"/>
    <dgm:cxn modelId="{5EAF3D1A-5BEA-4917-AE49-5A4F3CEB2B79}" type="presParOf" srcId="{C511C085-2D39-453D-BAEB-D3536A7F86ED}" destId="{443B7BF8-592B-4043-96F9-92CCFDABB67B}" srcOrd="5" destOrd="0" presId="urn:microsoft.com/office/officeart/2005/8/layout/vProcess5"/>
    <dgm:cxn modelId="{6E683532-149A-427E-A071-87436F78AB9F}" type="presOf" srcId="{0CF1A05C-9A93-4BC6-ADE2-0B3BC6A9853B}" destId="{443B7BF8-592B-4043-96F9-92CCFDABB67B}" srcOrd="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18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E113FA85-A3D9-4566-BE98-7CFC190F18F1}" type="doc">
      <dgm:prSet loTypeId="urn:microsoft.com/office/officeart/2005/8/layout/process4" loCatId="process" qsTypeId="urn:microsoft.com/office/officeart/2005/8/quickstyle/3d3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9760DC84-ACAA-40E4-B6D1-53858BC00345}" type="parTrans" cxnId="{2F430313-3BA2-4700-A09D-D4734D78BA75}">
      <dgm:prSet/>
      <dgm:spPr/>
      <dgm:t>
        <a:bodyPr/>
        <a:lstStyle/>
        <a:p>
          <a:endParaRPr lang="ru-RU"/>
        </a:p>
      </dgm:t>
    </dgm:pt>
    <dgm:pt modelId="{37DFDD91-0215-438A-A8A1-5CDEE7B58883}">
      <dgm:prSet custT="1"/>
      <dgm:spPr/>
      <dgm:t>
        <a:bodyPr/>
        <a:lstStyle/>
        <a:p>
          <a:pPr rtl="0"/>
          <a:r>
            <a:rPr lang="ru-RU" sz="2400" smtClean="0"/>
            <a:t>Учитель перестает быть транслятором информации. Его функциями становятся: </a:t>
          </a:r>
          <a:endParaRPr lang="ru-RU" sz="2400"/>
        </a:p>
      </dgm:t>
    </dgm:pt>
    <dgm:pt modelId="{181D9FA8-7F82-4534-BD3E-055262552BCA}" type="parTrans" cxnId="{4AEE4436-DC23-45E6-AF18-4C6AA18FAF28}">
      <dgm:prSet/>
      <dgm:spPr/>
      <dgm:t>
        <a:bodyPr/>
        <a:lstStyle/>
        <a:p>
          <a:endParaRPr lang="ru-RU"/>
        </a:p>
      </dgm:t>
    </dgm:pt>
    <dgm:pt modelId="{C350674F-2587-49FE-837E-F93E97ACC5B0}">
      <dgm:prSet/>
      <dgm:spPr/>
      <dgm:t>
        <a:bodyPr/>
        <a:lstStyle/>
        <a:p>
          <a:pPr rtl="0"/>
          <a:r>
            <a:rPr lang="ru-RU" smtClean="0"/>
            <a:t>постановка задач </a:t>
          </a:r>
          <a:endParaRPr lang="ru-RU"/>
        </a:p>
      </dgm:t>
    </dgm:pt>
    <dgm:pt modelId="{1F488BC5-C5E2-4655-B60F-64BC1E3A8A84}" type="sibTrans" cxnId="{4AEE4436-DC23-45E6-AF18-4C6AA18FAF28}">
      <dgm:prSet/>
      <dgm:spPr/>
      <dgm:t>
        <a:bodyPr/>
        <a:lstStyle/>
        <a:p>
          <a:endParaRPr lang="ru-RU"/>
        </a:p>
      </dgm:t>
    </dgm:pt>
    <dgm:pt modelId="{F91571AC-0A79-43C7-B52C-68D55CE38AD3}" type="parTrans" cxnId="{38C002BE-F403-46D2-873E-8680C02EC491}">
      <dgm:prSet/>
      <dgm:spPr/>
      <dgm:t>
        <a:bodyPr/>
        <a:lstStyle/>
        <a:p>
          <a:endParaRPr lang="ru-RU"/>
        </a:p>
      </dgm:t>
    </dgm:pt>
    <dgm:pt modelId="{9CA154EE-15C5-4ADE-9DEF-D5EC65022186}">
      <dgm:prSet/>
      <dgm:spPr/>
      <dgm:t>
        <a:bodyPr/>
        <a:lstStyle/>
        <a:p>
          <a:pPr rtl="0"/>
          <a:r>
            <a:rPr lang="ru-RU" smtClean="0"/>
            <a:t>организация деятельности учеников </a:t>
          </a:r>
          <a:endParaRPr lang="ru-RU"/>
        </a:p>
      </dgm:t>
    </dgm:pt>
    <dgm:pt modelId="{FC44B920-0FD4-4110-A6DE-6901769F58C4}" type="sibTrans" cxnId="{38C002BE-F403-46D2-873E-8680C02EC491}">
      <dgm:prSet/>
      <dgm:spPr/>
      <dgm:t>
        <a:bodyPr/>
        <a:lstStyle/>
        <a:p>
          <a:endParaRPr lang="ru-RU"/>
        </a:p>
      </dgm:t>
    </dgm:pt>
    <dgm:pt modelId="{0CFFF4ED-E4F7-4FFA-BF23-898BFBB037CE}" type="parTrans" cxnId="{78A72417-AE07-4EE3-9FD2-5D7052BB0947}">
      <dgm:prSet/>
      <dgm:spPr/>
      <dgm:t>
        <a:bodyPr/>
        <a:lstStyle/>
        <a:p>
          <a:endParaRPr lang="ru-RU"/>
        </a:p>
      </dgm:t>
    </dgm:pt>
    <dgm:pt modelId="{A7757249-FB05-48E8-BFF2-BEDAF0ED2E72}">
      <dgm:prSet/>
      <dgm:spPr/>
      <dgm:t>
        <a:bodyPr/>
        <a:lstStyle/>
        <a:p>
          <a:pPr rtl="0"/>
          <a:r>
            <a:rPr lang="ru-RU" smtClean="0"/>
            <a:t>управление деятельностью</a:t>
          </a:r>
          <a:endParaRPr lang="ru-RU"/>
        </a:p>
      </dgm:t>
    </dgm:pt>
    <dgm:pt modelId="{96860CF2-F2C7-426B-AE1E-6DFF4F8E64B4}" type="sibTrans" cxnId="{78A72417-AE07-4EE3-9FD2-5D7052BB0947}">
      <dgm:prSet/>
      <dgm:spPr/>
      <dgm:t>
        <a:bodyPr/>
        <a:lstStyle/>
        <a:p>
          <a:endParaRPr lang="ru-RU"/>
        </a:p>
      </dgm:t>
    </dgm:pt>
    <dgm:pt modelId="{45C7058A-84BE-473D-ABB9-4FF5D63218FA}" type="parTrans" cxnId="{1496B7BF-F6D9-46DF-A3BD-9E02FF5876E5}">
      <dgm:prSet/>
      <dgm:spPr/>
      <dgm:t>
        <a:bodyPr/>
        <a:lstStyle/>
        <a:p>
          <a:endParaRPr lang="ru-RU"/>
        </a:p>
      </dgm:t>
    </dgm:pt>
    <dgm:pt modelId="{4656FFD4-CA19-4427-B224-D753FAB8A1D3}">
      <dgm:prSet/>
      <dgm:spPr/>
      <dgm:t>
        <a:bodyPr/>
        <a:lstStyle/>
        <a:p>
          <a:pPr rtl="0"/>
          <a:r>
            <a:rPr lang="ru-RU" smtClean="0"/>
            <a:t>экспертиза полученных результатов </a:t>
          </a:r>
          <a:endParaRPr lang="ru-RU"/>
        </a:p>
      </dgm:t>
    </dgm:pt>
    <dgm:pt modelId="{FB525DBB-EA33-40F7-BF3A-808279A3904E}" type="sibTrans" cxnId="{1496B7BF-F6D9-46DF-A3BD-9E02FF5876E5}">
      <dgm:prSet/>
      <dgm:spPr/>
      <dgm:t>
        <a:bodyPr/>
        <a:lstStyle/>
        <a:p>
          <a:endParaRPr lang="ru-RU"/>
        </a:p>
      </dgm:t>
    </dgm:pt>
    <dgm:pt modelId="{4B521749-17ED-411A-8DD3-B08A74069A5C}" type="sibTrans" cxnId="{2F430313-3BA2-4700-A09D-D4734D78BA75}">
      <dgm:prSet/>
      <dgm:spPr/>
      <dgm:t>
        <a:bodyPr/>
        <a:lstStyle/>
        <a:p>
          <a:endParaRPr lang="ru-RU"/>
        </a:p>
      </dgm:t>
    </dgm:pt>
    <dgm:pt modelId="{8E640A56-1890-4B1E-838A-890A17646D2A}" type="pres">
      <dgm:prSet presAssocID="{E113FA85-A3D9-4566-BE98-7CFC190F18F1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06FC55-6763-425A-AB9B-8D6068016788}" type="pres">
      <dgm:prSet presAssocID="{37DFDD91-0215-438A-A8A1-5CDEE7B58883}" presName="boxAndChildren"/>
      <dgm:spPr/>
      <dgm:t>
        <a:bodyPr/>
        <a:lstStyle/>
        <a:p>
          <a:endParaRPr lang="ru-RU"/>
        </a:p>
      </dgm:t>
    </dgm:pt>
    <dgm:pt modelId="{AA1D3BA5-5BD1-44C3-838A-8E2A407D54E6}" type="pres">
      <dgm:prSet presAssocID="{37DFDD91-0215-438A-A8A1-5CDEE7B58883}" presName="parentTextBox" presStyleLbl="node1" presStyleCnt="1"/>
      <dgm:spPr/>
      <dgm:t>
        <a:bodyPr/>
        <a:lstStyle/>
        <a:p>
          <a:endParaRPr lang="ru-RU"/>
        </a:p>
      </dgm:t>
    </dgm:pt>
    <dgm:pt modelId="{F726947A-C5E3-4C83-A6B9-3F04A8B52F19}" type="pres">
      <dgm:prSet presAssocID="{37DFDD91-0215-438A-A8A1-5CDEE7B58883}" presName="entireBox" presStyleLbl="node1" presStyleCnt="1"/>
      <dgm:spPr/>
      <dgm:t>
        <a:bodyPr/>
        <a:lstStyle/>
        <a:p>
          <a:endParaRPr lang="ru-RU"/>
        </a:p>
      </dgm:t>
    </dgm:pt>
    <dgm:pt modelId="{13140812-BDA3-4B02-BDDC-DFDFA5875AF7}" type="pres">
      <dgm:prSet presAssocID="{37DFDD91-0215-438A-A8A1-5CDEE7B58883}" presName="descendantBox"/>
      <dgm:spPr/>
      <dgm:t>
        <a:bodyPr/>
        <a:lstStyle/>
        <a:p>
          <a:endParaRPr lang="ru-RU"/>
        </a:p>
      </dgm:t>
    </dgm:pt>
    <dgm:pt modelId="{2744F835-AB82-4271-AB71-83FBE4683CCC}" type="pres">
      <dgm:prSet presAssocID="{C350674F-2587-49FE-837E-F93E97ACC5B0}" presName="childTextBox" presStyleLbl="fgAccFollowNode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74576F-3DD3-491F-92F8-75B6FC0CAC00}" type="pres">
      <dgm:prSet presAssocID="{9CA154EE-15C5-4ADE-9DEF-D5EC65022186}" presName="childTextBox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9E51D7-3CF5-4DE7-B0B7-9711C3D9083C}" type="pres">
      <dgm:prSet presAssocID="{A7757249-FB05-48E8-BFF2-BEDAF0ED2E72}" presName="childTextBox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04DAF7-9F49-4247-927B-E7BBE28ACAF2}" type="pres">
      <dgm:prSet presAssocID="{4656FFD4-CA19-4427-B224-D753FAB8A1D3}" presName="childTextBox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F430313-3BA2-4700-A09D-D4734D78BA75}" srcId="{E113FA85-A3D9-4566-BE98-7CFC190F18F1}" destId="{37DFDD91-0215-438A-A8A1-5CDEE7B58883}" srcOrd="0" destOrd="0" parTransId="{9760DC84-ACAA-40E4-B6D1-53858BC00345}" sibTransId="{4B521749-17ED-411A-8DD3-B08A74069A5C}"/>
    <dgm:cxn modelId="{4AEE4436-DC23-45E6-AF18-4C6AA18FAF28}" srcId="{37DFDD91-0215-438A-A8A1-5CDEE7B58883}" destId="{C350674F-2587-49FE-837E-F93E97ACC5B0}" srcOrd="0" destOrd="0" parTransId="{181D9FA8-7F82-4534-BD3E-055262552BCA}" sibTransId="{1F488BC5-C5E2-4655-B60F-64BC1E3A8A84}"/>
    <dgm:cxn modelId="{38C002BE-F403-46D2-873E-8680C02EC491}" srcId="{37DFDD91-0215-438A-A8A1-5CDEE7B58883}" destId="{9CA154EE-15C5-4ADE-9DEF-D5EC65022186}" srcOrd="1" destOrd="0" parTransId="{F91571AC-0A79-43C7-B52C-68D55CE38AD3}" sibTransId="{FC44B920-0FD4-4110-A6DE-6901769F58C4}"/>
    <dgm:cxn modelId="{78A72417-AE07-4EE3-9FD2-5D7052BB0947}" srcId="{37DFDD91-0215-438A-A8A1-5CDEE7B58883}" destId="{A7757249-FB05-48E8-BFF2-BEDAF0ED2E72}" srcOrd="2" destOrd="0" parTransId="{0CFFF4ED-E4F7-4FFA-BF23-898BFBB037CE}" sibTransId="{96860CF2-F2C7-426B-AE1E-6DFF4F8E64B4}"/>
    <dgm:cxn modelId="{1496B7BF-F6D9-46DF-A3BD-9E02FF5876E5}" srcId="{37DFDD91-0215-438A-A8A1-5CDEE7B58883}" destId="{4656FFD4-CA19-4427-B224-D753FAB8A1D3}" srcOrd="3" destOrd="0" parTransId="{45C7058A-84BE-473D-ABB9-4FF5D63218FA}" sibTransId="{FB525DBB-EA33-40F7-BF3A-808279A3904E}"/>
    <dgm:cxn modelId="{4E6EC881-3ABE-4283-9A39-19C4B2ECBD2E}" type="presOf" srcId="{E113FA85-A3D9-4566-BE98-7CFC190F18F1}" destId="{8E640A56-1890-4B1E-838A-890A17646D2A}" srcOrd="0" destOrd="0" presId="urn:microsoft.com/office/officeart/2005/8/layout/process4"/>
    <dgm:cxn modelId="{DED52F25-A2F5-4F4C-94FB-85B3C7CC3DE3}" type="presParOf" srcId="{8E640A56-1890-4B1E-838A-890A17646D2A}" destId="{5106FC55-6763-425A-AB9B-8D6068016788}" srcOrd="0" destOrd="0" presId="urn:microsoft.com/office/officeart/2005/8/layout/process4"/>
    <dgm:cxn modelId="{772E2F39-5140-428F-B619-411EA1F504AB}" type="presParOf" srcId="{5106FC55-6763-425A-AB9B-8D6068016788}" destId="{AA1D3BA5-5BD1-44C3-838A-8E2A407D54E6}" srcOrd="0" destOrd="0" presId="urn:microsoft.com/office/officeart/2005/8/layout/process4"/>
    <dgm:cxn modelId="{2FE69CA5-EBBB-4C00-BDD2-319AB1DE518E}" type="presOf" srcId="{37DFDD91-0215-438A-A8A1-5CDEE7B58883}" destId="{AA1D3BA5-5BD1-44C3-838A-8E2A407D54E6}" srcOrd="0" destOrd="0" presId="urn:microsoft.com/office/officeart/2005/8/layout/process4"/>
    <dgm:cxn modelId="{1F32F8F3-B531-4CDE-9AE6-5FA235920F2D}" type="presParOf" srcId="{5106FC55-6763-425A-AB9B-8D6068016788}" destId="{F726947A-C5E3-4C83-A6B9-3F04A8B52F19}" srcOrd="1" destOrd="0" presId="urn:microsoft.com/office/officeart/2005/8/layout/process4"/>
    <dgm:cxn modelId="{250F9023-232A-4F0F-B5DC-58A6EE949722}" type="presOf" srcId="{37DFDD91-0215-438A-A8A1-5CDEE7B58883}" destId="{F726947A-C5E3-4C83-A6B9-3F04A8B52F19}" srcOrd="1" destOrd="0" presId="urn:microsoft.com/office/officeart/2005/8/layout/process4"/>
    <dgm:cxn modelId="{B0E3286A-45E0-4DFA-85A1-7D8E2729B957}" type="presParOf" srcId="{5106FC55-6763-425A-AB9B-8D6068016788}" destId="{13140812-BDA3-4B02-BDDC-DFDFA5875AF7}" srcOrd="2" destOrd="0" presId="urn:microsoft.com/office/officeart/2005/8/layout/process4"/>
    <dgm:cxn modelId="{68EA9A9D-DA56-46D0-8FF8-C5AB00D14284}" type="presParOf" srcId="{13140812-BDA3-4B02-BDDC-DFDFA5875AF7}" destId="{2744F835-AB82-4271-AB71-83FBE4683CCC}" srcOrd="0" destOrd="0" presId="urn:microsoft.com/office/officeart/2005/8/layout/process4"/>
    <dgm:cxn modelId="{13952A6D-5953-4BB4-94D0-8BCFAD77B0FE}" type="presOf" srcId="{C350674F-2587-49FE-837E-F93E97ACC5B0}" destId="{2744F835-AB82-4271-AB71-83FBE4683CCC}" srcOrd="0" destOrd="0" presId="urn:microsoft.com/office/officeart/2005/8/layout/process4"/>
    <dgm:cxn modelId="{5A61D019-EFC0-4560-A720-B9E261D6288E}" type="presParOf" srcId="{13140812-BDA3-4B02-BDDC-DFDFA5875AF7}" destId="{8374576F-3DD3-491F-92F8-75B6FC0CAC00}" srcOrd="1" destOrd="0" presId="urn:microsoft.com/office/officeart/2005/8/layout/process4"/>
    <dgm:cxn modelId="{62BE6748-1D8C-448B-ABB8-719E203FC4B0}" type="presOf" srcId="{9CA154EE-15C5-4ADE-9DEF-D5EC65022186}" destId="{8374576F-3DD3-491F-92F8-75B6FC0CAC00}" srcOrd="0" destOrd="0" presId="urn:microsoft.com/office/officeart/2005/8/layout/process4"/>
    <dgm:cxn modelId="{D1999EF2-8EBB-4DDC-9F80-06C160AF4706}" type="presParOf" srcId="{13140812-BDA3-4B02-BDDC-DFDFA5875AF7}" destId="{699E51D7-3CF5-4DE7-B0B7-9711C3D9083C}" srcOrd="2" destOrd="0" presId="urn:microsoft.com/office/officeart/2005/8/layout/process4"/>
    <dgm:cxn modelId="{02E93232-7427-421C-A49A-77A2858E0EEB}" type="presOf" srcId="{A7757249-FB05-48E8-BFF2-BEDAF0ED2E72}" destId="{699E51D7-3CF5-4DE7-B0B7-9711C3D9083C}" srcOrd="0" destOrd="0" presId="urn:microsoft.com/office/officeart/2005/8/layout/process4"/>
    <dgm:cxn modelId="{71E259E4-D106-42F9-B2CF-BFEF5A6D4077}" type="presParOf" srcId="{13140812-BDA3-4B02-BDDC-DFDFA5875AF7}" destId="{E904DAF7-9F49-4247-927B-E7BBE28ACAF2}" srcOrd="3" destOrd="0" presId="urn:microsoft.com/office/officeart/2005/8/layout/process4"/>
    <dgm:cxn modelId="{11957F05-94F4-48C8-8E11-5BC0F8C85F6A}" type="presOf" srcId="{4656FFD4-CA19-4427-B224-D753FAB8A1D3}" destId="{E904DAF7-9F49-4247-927B-E7BBE28ACAF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main"/>
    </a:ext>
  </dgm:extLst>
</dgm:dataModel>
</file>

<file path=ppt/diagrams/data19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A01259C8-854D-4A95-8C60-B99663FAE878}" type="doc">
      <dgm:prSet loTypeId="urn:microsoft.com/office/officeart/2005/8/layout/vList2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14C9D913-438A-485A-972E-B7119EE0EE6D}" type="parTrans" cxnId="{29C24E8A-E212-4A3C-854C-6467C43A9069}">
      <dgm:prSet/>
      <dgm:spPr/>
      <dgm:t>
        <a:bodyPr/>
        <a:lstStyle/>
        <a:p>
          <a:endParaRPr lang="ru-RU"/>
        </a:p>
      </dgm:t>
    </dgm:pt>
    <dgm:pt modelId="{73B7F870-BCC0-4AAC-884B-12B4513DC8B0}">
      <dgm:prSet/>
      <dgm:spPr/>
      <dgm:t>
        <a:bodyPr/>
        <a:lstStyle/>
        <a:p>
          <a:pPr rtl="0"/>
          <a:r>
            <a:rPr lang="ru-RU" smtClean="0"/>
            <a:t>От учителя требуется иной подход к организации образовательной среды, и иные образовательные технологии </a:t>
          </a:r>
          <a:endParaRPr lang="ru-RU"/>
        </a:p>
      </dgm:t>
    </dgm:pt>
    <dgm:pt modelId="{A00038FC-22D4-4CCD-B271-AE99848227DD}" type="sibTrans" cxnId="{29C24E8A-E212-4A3C-854C-6467C43A9069}">
      <dgm:prSet/>
      <dgm:spPr/>
      <dgm:t>
        <a:bodyPr/>
        <a:lstStyle/>
        <a:p>
          <a:endParaRPr lang="ru-RU"/>
        </a:p>
      </dgm:t>
    </dgm:pt>
    <dgm:pt modelId="{EF5D104B-44C0-47C1-A832-43565EED6DBF}" type="pres">
      <dgm:prSet presAssocID="{A01259C8-854D-4A95-8C60-B99663FAE878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2D3B051-B7BE-4930-B903-6B5DFB5786D4}" type="pres">
      <dgm:prSet presAssocID="{73B7F870-BCC0-4AAC-884B-12B4513DC8B0}" presName="parentText" presStyleLbl="node1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C24E8A-E212-4A3C-854C-6467C43A9069}" srcId="{A01259C8-854D-4A95-8C60-B99663FAE878}" destId="{73B7F870-BCC0-4AAC-884B-12B4513DC8B0}" srcOrd="0" destOrd="0" parTransId="{14C9D913-438A-485A-972E-B7119EE0EE6D}" sibTransId="{A00038FC-22D4-4CCD-B271-AE99848227DD}"/>
    <dgm:cxn modelId="{299EF6D1-65B3-4727-A5D4-FBC335C7FE17}" type="presOf" srcId="{A01259C8-854D-4A95-8C60-B99663FAE878}" destId="{EF5D104B-44C0-47C1-A832-43565EED6DBF}" srcOrd="0" destOrd="0" presId="urn:microsoft.com/office/officeart/2005/8/layout/vList2"/>
    <dgm:cxn modelId="{F960CBED-3913-4DB9-990C-C093577B3C9D}" type="presParOf" srcId="{EF5D104B-44C0-47C1-A832-43565EED6DBF}" destId="{C2D3B051-B7BE-4930-B903-6B5DFB5786D4}" srcOrd="0" destOrd="0" presId="urn:microsoft.com/office/officeart/2005/8/layout/vList2"/>
    <dgm:cxn modelId="{74DDDB7E-D381-4CC1-B20F-7CF879661EE8}" type="presOf" srcId="{73B7F870-BCC0-4AAC-884B-12B4513DC8B0}" destId="{C2D3B051-B7BE-4930-B903-6B5DFB5786D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main"/>
    </a:ext>
  </dgm:extLst>
</dgm:dataModel>
</file>

<file path=ppt/diagrams/data20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AEE09CFA-0E56-45B2-9232-9E94113FA861}" type="doc">
      <dgm:prSet loTypeId="urn:microsoft.com/office/officeart/2005/8/layout/hProcess9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2BE20711-6624-4ECA-B567-F18799BFE35C}" type="parTrans" cxnId="{40E8B276-9D96-4D4B-A7D7-EC6E505115CF}">
      <dgm:prSet/>
      <dgm:spPr/>
      <dgm:t>
        <a:bodyPr/>
        <a:lstStyle/>
        <a:p>
          <a:endParaRPr lang="ru-RU"/>
        </a:p>
      </dgm:t>
    </dgm:pt>
    <dgm:pt modelId="{1FF8CA3E-848F-4D4F-9FE0-36659A0D956F}">
      <dgm:prSet/>
      <dgm:spPr/>
      <dgm:t>
        <a:bodyPr/>
        <a:lstStyle/>
        <a:p>
          <a:pPr rtl="0"/>
          <a:r>
            <a:rPr lang="ru-RU" smtClean="0"/>
            <a:t>Основная функция педагога – не только быть источником знаний </a:t>
          </a:r>
          <a:br>
            <a:rPr lang="ru-RU" smtClean="0"/>
          </a:br>
          <a:endParaRPr lang="ru-RU"/>
        </a:p>
      </dgm:t>
    </dgm:pt>
    <dgm:pt modelId="{204B6970-CCD8-4C77-B47C-17929B4972F5}" type="sibTrans" cxnId="{40E8B276-9D96-4D4B-A7D7-EC6E505115CF}">
      <dgm:prSet/>
      <dgm:spPr/>
      <dgm:t>
        <a:bodyPr/>
        <a:lstStyle/>
        <a:p>
          <a:endParaRPr lang="ru-RU"/>
        </a:p>
      </dgm:t>
    </dgm:pt>
    <dgm:pt modelId="{0FAECEDF-0C98-4471-8622-E60D4C4E86B0}" type="parTrans" cxnId="{0A817FCA-161D-425C-A84B-275C91A71D34}">
      <dgm:prSet/>
      <dgm:spPr/>
      <dgm:t>
        <a:bodyPr/>
        <a:lstStyle/>
        <a:p>
          <a:endParaRPr lang="ru-RU"/>
        </a:p>
      </dgm:t>
    </dgm:pt>
    <dgm:pt modelId="{EE2D4A90-7C90-4046-9283-C6632FA4E32F}">
      <dgm:prSet/>
      <dgm:spPr/>
      <dgm:t>
        <a:bodyPr/>
        <a:lstStyle/>
        <a:p>
          <a:pPr rtl="0"/>
          <a:r>
            <a:rPr lang="ru-RU" smtClean="0"/>
            <a:t>а также организатором процесса познания </a:t>
          </a:r>
          <a:br>
            <a:rPr lang="ru-RU" smtClean="0"/>
          </a:br>
          <a:endParaRPr lang="ru-RU"/>
        </a:p>
      </dgm:t>
    </dgm:pt>
    <dgm:pt modelId="{63E2A35E-1A96-4C71-9BDA-7A29E77BA008}" type="sibTrans" cxnId="{0A817FCA-161D-425C-A84B-275C91A71D34}">
      <dgm:prSet/>
      <dgm:spPr/>
      <dgm:t>
        <a:bodyPr/>
        <a:lstStyle/>
        <a:p>
          <a:endParaRPr lang="ru-RU"/>
        </a:p>
      </dgm:t>
    </dgm:pt>
    <dgm:pt modelId="{3D56ADB2-D9A5-4C57-A9CA-3D538CE8DC2A}" type="parTrans" cxnId="{08CFC8D6-6A32-4034-8EA3-5DC543497ABF}">
      <dgm:prSet/>
      <dgm:spPr/>
      <dgm:t>
        <a:bodyPr/>
        <a:lstStyle/>
        <a:p>
          <a:endParaRPr lang="ru-RU"/>
        </a:p>
      </dgm:t>
    </dgm:pt>
    <dgm:pt modelId="{A0F14E0D-81F0-4A7F-8FC4-2E2FF4499DA9}">
      <dgm:prSet/>
      <dgm:spPr/>
      <dgm:t>
        <a:bodyPr/>
        <a:lstStyle/>
        <a:p>
          <a:pPr rtl="0"/>
          <a:r>
            <a:rPr lang="ru-RU" smtClean="0"/>
            <a:t>создавать такую атмосферу в классе, в которой невозможно не научиться </a:t>
          </a:r>
          <a:endParaRPr lang="ru-RU"/>
        </a:p>
      </dgm:t>
    </dgm:pt>
    <dgm:pt modelId="{819BEB85-69AA-4A09-AEC2-DD0D1846E2C0}" type="sibTrans" cxnId="{08CFC8D6-6A32-4034-8EA3-5DC543497ABF}">
      <dgm:prSet/>
      <dgm:spPr/>
      <dgm:t>
        <a:bodyPr/>
        <a:lstStyle/>
        <a:p>
          <a:endParaRPr lang="ru-RU"/>
        </a:p>
      </dgm:t>
    </dgm:pt>
    <dgm:pt modelId="{AFF22D00-8D45-4E5F-A67C-FEB6620FE479}" type="pres">
      <dgm:prSet presAssocID="{AEE09CFA-0E56-45B2-9232-9E94113FA861}" presName="CompostProcess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024E71-A23F-4F19-907C-DEF51496A0F6}" type="pres">
      <dgm:prSet presAssocID="{AEE09CFA-0E56-45B2-9232-9E94113FA861}" presName="arrow" presStyleLbl="bgShp" presStyleCnt="1" custScaleX="117647"/>
      <dgm:spPr/>
      <dgm:t>
        <a:bodyPr/>
        <a:lstStyle/>
        <a:p/>
      </dgm:t>
    </dgm:pt>
    <dgm:pt modelId="{A8D1BFBA-F955-4F40-8DDC-8AFC5138BDC6}" type="pres">
      <dgm:prSet presAssocID="{AEE09CFA-0E56-45B2-9232-9E94113FA861}" presName="linearProcess"/>
      <dgm:spPr/>
      <dgm:t>
        <a:bodyPr/>
        <a:lstStyle/>
        <a:p/>
      </dgm:t>
    </dgm:pt>
    <dgm:pt modelId="{C4FAF8D7-D86D-4E17-B425-8A09CCF148B6}" type="pres">
      <dgm:prSet presAssocID="{1FF8CA3E-848F-4D4F-9FE0-36659A0D956F}" presName="textNode" presStyleLbl="node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A872F2-CB01-41CF-952B-DD6BCF7C8AF1}" type="pres">
      <dgm:prSet presAssocID="{204B6970-CCD8-4C77-B47C-17929B4972F5}" presName="sibTrans"/>
      <dgm:spPr/>
      <dgm:t>
        <a:bodyPr/>
        <a:lstStyle/>
        <a:p/>
      </dgm:t>
    </dgm:pt>
    <dgm:pt modelId="{E39805EE-D3CF-49FF-9DA1-446571A22DA5}" type="pres">
      <dgm:prSet presAssocID="{EE2D4A90-7C90-4046-9283-C6632FA4E32F}" presName="textNode" presStyleLbl="node1" presStyleIdx="1" presStyleCnt="3" custLinFactNeighborX="-6123" custLinFactNeighborY="-8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4CD6C5-4AAE-43E3-825D-7B8089808D97}" type="pres">
      <dgm:prSet presAssocID="{63E2A35E-1A96-4C71-9BDA-7A29E77BA008}" presName="sibTrans"/>
      <dgm:spPr/>
      <dgm:t>
        <a:bodyPr/>
        <a:lstStyle/>
        <a:p/>
      </dgm:t>
    </dgm:pt>
    <dgm:pt modelId="{0173E95E-FF30-47D2-BABF-840FC1C5B508}" type="pres">
      <dgm:prSet presAssocID="{A0F14E0D-81F0-4A7F-8FC4-2E2FF4499DA9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0E8B276-9D96-4D4B-A7D7-EC6E505115CF}" srcId="{AEE09CFA-0E56-45B2-9232-9E94113FA861}" destId="{1FF8CA3E-848F-4D4F-9FE0-36659A0D956F}" srcOrd="0" destOrd="0" parTransId="{2BE20711-6624-4ECA-B567-F18799BFE35C}" sibTransId="{204B6970-CCD8-4C77-B47C-17929B4972F5}"/>
    <dgm:cxn modelId="{0A817FCA-161D-425C-A84B-275C91A71D34}" srcId="{AEE09CFA-0E56-45B2-9232-9E94113FA861}" destId="{EE2D4A90-7C90-4046-9283-C6632FA4E32F}" srcOrd="1" destOrd="0" parTransId="{0FAECEDF-0C98-4471-8622-E60D4C4E86B0}" sibTransId="{63E2A35E-1A96-4C71-9BDA-7A29E77BA008}"/>
    <dgm:cxn modelId="{08CFC8D6-6A32-4034-8EA3-5DC543497ABF}" srcId="{AEE09CFA-0E56-45B2-9232-9E94113FA861}" destId="{A0F14E0D-81F0-4A7F-8FC4-2E2FF4499DA9}" srcOrd="2" destOrd="0" parTransId="{3D56ADB2-D9A5-4C57-A9CA-3D538CE8DC2A}" sibTransId="{819BEB85-69AA-4A09-AEC2-DD0D1846E2C0}"/>
    <dgm:cxn modelId="{330A8874-265C-49FD-A6DA-C62A3E0982C2}" type="presOf" srcId="{AEE09CFA-0E56-45B2-9232-9E94113FA861}" destId="{AFF22D00-8D45-4E5F-A67C-FEB6620FE479}" srcOrd="0" destOrd="0" presId="urn:microsoft.com/office/officeart/2005/8/layout/hProcess9"/>
    <dgm:cxn modelId="{3DEB9FB5-D41E-427A-9828-837687185D89}" type="presParOf" srcId="{AFF22D00-8D45-4E5F-A67C-FEB6620FE479}" destId="{DA024E71-A23F-4F19-907C-DEF51496A0F6}" srcOrd="0" destOrd="0" presId="urn:microsoft.com/office/officeart/2005/8/layout/hProcess9"/>
    <dgm:cxn modelId="{F19B6400-1DE0-427E-992C-2F6ABF7DB814}" type="presParOf" srcId="{AFF22D00-8D45-4E5F-A67C-FEB6620FE479}" destId="{A8D1BFBA-F955-4F40-8DDC-8AFC5138BDC6}" srcOrd="1" destOrd="0" presId="urn:microsoft.com/office/officeart/2005/8/layout/hProcess9"/>
    <dgm:cxn modelId="{6AC8262E-623B-41FC-A74C-E7A105BAC04A}" type="presParOf" srcId="{A8D1BFBA-F955-4F40-8DDC-8AFC5138BDC6}" destId="{C4FAF8D7-D86D-4E17-B425-8A09CCF148B6}" srcOrd="0" destOrd="0" presId="urn:microsoft.com/office/officeart/2005/8/layout/hProcess9"/>
    <dgm:cxn modelId="{F96DFF7D-DE06-43F7-92BC-9B7CC9F3A280}" type="presOf" srcId="{1FF8CA3E-848F-4D4F-9FE0-36659A0D956F}" destId="{C4FAF8D7-D86D-4E17-B425-8A09CCF148B6}" srcOrd="0" destOrd="0" presId="urn:microsoft.com/office/officeart/2005/8/layout/hProcess9"/>
    <dgm:cxn modelId="{C1A565AF-1138-4DD1-8BC7-66843AEA7EE2}" type="presParOf" srcId="{A8D1BFBA-F955-4F40-8DDC-8AFC5138BDC6}" destId="{36A872F2-CB01-41CF-952B-DD6BCF7C8AF1}" srcOrd="1" destOrd="0" presId="urn:microsoft.com/office/officeart/2005/8/layout/hProcess9"/>
    <dgm:cxn modelId="{00F124FC-1752-4430-B41F-239FF4DC9C81}" type="presParOf" srcId="{A8D1BFBA-F955-4F40-8DDC-8AFC5138BDC6}" destId="{E39805EE-D3CF-49FF-9DA1-446571A22DA5}" srcOrd="2" destOrd="0" presId="urn:microsoft.com/office/officeart/2005/8/layout/hProcess9"/>
    <dgm:cxn modelId="{76BEDE9E-CBB3-4422-954C-CDDC00F85332}" type="presOf" srcId="{EE2D4A90-7C90-4046-9283-C6632FA4E32F}" destId="{E39805EE-D3CF-49FF-9DA1-446571A22DA5}" srcOrd="0" destOrd="0" presId="urn:microsoft.com/office/officeart/2005/8/layout/hProcess9"/>
    <dgm:cxn modelId="{D8A52A26-4114-4523-8899-760E51E9B94E}" type="presParOf" srcId="{A8D1BFBA-F955-4F40-8DDC-8AFC5138BDC6}" destId="{974CD6C5-4AAE-43E3-825D-7B8089808D97}" srcOrd="3" destOrd="0" presId="urn:microsoft.com/office/officeart/2005/8/layout/hProcess9"/>
    <dgm:cxn modelId="{018C788B-E276-4F7C-9E2C-B5CBE2D60F58}" type="presParOf" srcId="{A8D1BFBA-F955-4F40-8DDC-8AFC5138BDC6}" destId="{0173E95E-FF30-47D2-BABF-840FC1C5B508}" srcOrd="4" destOrd="0" presId="urn:microsoft.com/office/officeart/2005/8/layout/hProcess9"/>
    <dgm:cxn modelId="{D83FE230-0462-49BB-948A-6724586BAB08}" type="presOf" srcId="{A0F14E0D-81F0-4A7F-8FC4-2E2FF4499DA9}" destId="{0173E95E-FF30-47D2-BABF-840FC1C5B508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main"/>
    </a:ext>
  </dgm:extLst>
</dgm:dataModel>
</file>

<file path=ppt/diagrams/data21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7DD05A46-0535-4F5C-8AE1-D928DD7BC106}" type="doc">
      <dgm:prSet loTypeId="urn:microsoft.com/office/officeart/2005/8/layout/vList2" loCatId="list" qsTypeId="urn:microsoft.com/office/officeart/2005/8/quickstyle/simple3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807F8AAC-7013-4F6C-8163-284DCF9A0AA9}" type="parTrans" cxnId="{7657B0D9-54FB-4BEF-BDAB-EE54C986F65E}">
      <dgm:prSet/>
      <dgm:spPr/>
      <dgm:t>
        <a:bodyPr/>
        <a:lstStyle/>
        <a:p>
          <a:endParaRPr lang="ru-RU"/>
        </a:p>
      </dgm:t>
    </dgm:pt>
    <dgm:pt modelId="{1AF77BAD-4C21-4291-A33A-AE88590908F3}">
      <dgm:prSet/>
      <dgm:spPr/>
      <dgm:t>
        <a:bodyPr/>
        <a:lstStyle/>
        <a:p>
          <a:pPr algn="ctr" rtl="0"/>
          <a:r>
            <a:rPr lang="ru-RU" b="1" smtClean="0"/>
            <a:t>Естественнонаучная грамотность </a:t>
          </a:r>
          <a:r>
            <a:rPr lang="ru-RU" smtClean="0"/>
            <a:t>- это способность человека занимать активную гражданскую позицию по вопросам, связанным с естественными науками</a:t>
          </a:r>
          <a:endParaRPr lang="ru-RU"/>
        </a:p>
      </dgm:t>
    </dgm:pt>
    <dgm:pt modelId="{CDB7BA22-AFBC-4525-B6B3-93BB3205DBBB}" type="sibTrans" cxnId="{7657B0D9-54FB-4BEF-BDAB-EE54C986F65E}">
      <dgm:prSet/>
      <dgm:spPr/>
      <dgm:t>
        <a:bodyPr/>
        <a:lstStyle/>
        <a:p>
          <a:endParaRPr lang="ru-RU"/>
        </a:p>
      </dgm:t>
    </dgm:pt>
    <dgm:pt modelId="{378FD135-A69D-45A2-B413-393931132889}" type="pres">
      <dgm:prSet presAssocID="{7DD05A46-0535-4F5C-8AE1-D928DD7BC106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99AD43F-364B-4854-A3C2-65F543A63FED}" type="pres">
      <dgm:prSet presAssocID="{1AF77BAD-4C21-4291-A33A-AE88590908F3}" presName="parentText" presStyleLbl="node1" presStyleCnt="1" custScaleY="5698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57B0D9-54FB-4BEF-BDAB-EE54C986F65E}" srcId="{7DD05A46-0535-4F5C-8AE1-D928DD7BC106}" destId="{1AF77BAD-4C21-4291-A33A-AE88590908F3}" srcOrd="0" destOrd="0" parTransId="{807F8AAC-7013-4F6C-8163-284DCF9A0AA9}" sibTransId="{CDB7BA22-AFBC-4525-B6B3-93BB3205DBBB}"/>
    <dgm:cxn modelId="{0375CA82-03D1-4FB2-8F7F-A522BC512687}" type="presOf" srcId="{7DD05A46-0535-4F5C-8AE1-D928DD7BC106}" destId="{378FD135-A69D-45A2-B413-393931132889}" srcOrd="0" destOrd="0" presId="urn:microsoft.com/office/officeart/2005/8/layout/vList2"/>
    <dgm:cxn modelId="{2C92FFF3-D170-4548-9417-0E88D1DB15CF}" type="presParOf" srcId="{378FD135-A69D-45A2-B413-393931132889}" destId="{D99AD43F-364B-4854-A3C2-65F543A63FED}" srcOrd="0" destOrd="0" presId="urn:microsoft.com/office/officeart/2005/8/layout/vList2"/>
    <dgm:cxn modelId="{6BFCF094-A027-456C-845E-2AE79B99E889}" type="presOf" srcId="{1AF77BAD-4C21-4291-A33A-AE88590908F3}" destId="{D99AD43F-364B-4854-A3C2-65F543A63FE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22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DD607B23-3F58-4F8A-940F-1DA0AD63263D}" type="doc">
      <dgm:prSet loTypeId="urn:microsoft.com/office/officeart/2005/8/layout/hProcess9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F3A627E6-3702-4FEC-B1F9-2D8690C78497}" type="parTrans" cxnId="{888296A4-0CC5-47E1-A72A-1C2D79577BDC}">
      <dgm:prSet/>
      <dgm:spPr/>
      <dgm:t>
        <a:bodyPr/>
        <a:lstStyle/>
        <a:p>
          <a:endParaRPr lang="ru-RU"/>
        </a:p>
      </dgm:t>
    </dgm:pt>
    <dgm:pt modelId="{65D5879D-D5CF-43B8-BEC5-2551C817AB1B}">
      <dgm:prSet/>
      <dgm:spPr/>
      <dgm:t>
        <a:bodyPr/>
        <a:lstStyle/>
        <a:p>
          <a:pPr rtl="0"/>
          <a:r>
            <a:rPr lang="ru-RU" smtClean="0"/>
            <a:t>выявить </a:t>
          </a:r>
          <a:endParaRPr lang="ru-RU"/>
        </a:p>
      </dgm:t>
    </dgm:pt>
    <dgm:pt modelId="{4331C895-63EA-4994-9C40-3E95AC8C9943}" type="sibTrans" cxnId="{888296A4-0CC5-47E1-A72A-1C2D79577BDC}">
      <dgm:prSet/>
      <dgm:spPr/>
      <dgm:t>
        <a:bodyPr/>
        <a:lstStyle/>
        <a:p>
          <a:endParaRPr lang="ru-RU"/>
        </a:p>
      </dgm:t>
    </dgm:pt>
    <dgm:pt modelId="{C361494A-0F82-45A6-9E77-47851307CD0A}" type="parTrans" cxnId="{6249CD1E-336B-43BD-A841-EEB58688AC6B}">
      <dgm:prSet/>
      <dgm:spPr/>
      <dgm:t>
        <a:bodyPr/>
        <a:lstStyle/>
        <a:p>
          <a:endParaRPr lang="ru-RU"/>
        </a:p>
      </dgm:t>
    </dgm:pt>
    <dgm:pt modelId="{CB6009BB-819E-489B-9C39-F0F88028128B}">
      <dgm:prSet/>
      <dgm:spPr/>
      <dgm:t>
        <a:bodyPr/>
        <a:lstStyle/>
        <a:p>
          <a:pPr rtl="0"/>
          <a:r>
            <a:rPr lang="ru-RU" smtClean="0"/>
            <a:t>исследовать </a:t>
          </a:r>
          <a:endParaRPr lang="ru-RU"/>
        </a:p>
      </dgm:t>
    </dgm:pt>
    <dgm:pt modelId="{71A108D1-9D5B-4E8E-9976-0D63DA1B644B}" type="sibTrans" cxnId="{6249CD1E-336B-43BD-A841-EEB58688AC6B}">
      <dgm:prSet/>
      <dgm:spPr/>
      <dgm:t>
        <a:bodyPr/>
        <a:lstStyle/>
        <a:p>
          <a:endParaRPr lang="ru-RU"/>
        </a:p>
      </dgm:t>
    </dgm:pt>
    <dgm:pt modelId="{823522F6-0802-4EDC-ABCA-BB9EDD7A06C0}" type="parTrans" cxnId="{958E7AA5-74D8-4D39-8FFC-0614505EB4F0}">
      <dgm:prSet/>
      <dgm:spPr/>
      <dgm:t>
        <a:bodyPr/>
        <a:lstStyle/>
        <a:p>
          <a:endParaRPr lang="ru-RU"/>
        </a:p>
      </dgm:t>
    </dgm:pt>
    <dgm:pt modelId="{D9CADCD6-9DAC-4920-B7C2-849F28876EF7}">
      <dgm:prSet/>
      <dgm:spPr/>
      <dgm:t>
        <a:bodyPr/>
        <a:lstStyle/>
        <a:p>
          <a:pPr rtl="0"/>
          <a:r>
            <a:rPr lang="ru-RU" smtClean="0"/>
            <a:t>анализировать</a:t>
          </a:r>
          <a:endParaRPr lang="ru-RU"/>
        </a:p>
      </dgm:t>
    </dgm:pt>
    <dgm:pt modelId="{048F163E-01D6-45BA-814D-D14C7A6D8B10}" type="sibTrans" cxnId="{958E7AA5-74D8-4D39-8FFC-0614505EB4F0}">
      <dgm:prSet/>
      <dgm:spPr/>
      <dgm:t>
        <a:bodyPr/>
        <a:lstStyle/>
        <a:p>
          <a:endParaRPr lang="ru-RU"/>
        </a:p>
      </dgm:t>
    </dgm:pt>
    <dgm:pt modelId="{FC76321E-2ECD-490C-9088-F74B295178F7}" type="parTrans" cxnId="{4FBF9E07-C5E9-4BEF-A5C3-02CE6B00C101}">
      <dgm:prSet/>
      <dgm:spPr/>
      <dgm:t>
        <a:bodyPr/>
        <a:lstStyle/>
        <a:p>
          <a:endParaRPr lang="ru-RU"/>
        </a:p>
      </dgm:t>
    </dgm:pt>
    <dgm:pt modelId="{1A5739A6-7812-4490-9DCB-B150D2A12B3C}">
      <dgm:prSet/>
      <dgm:spPr/>
      <dgm:t>
        <a:bodyPr/>
        <a:lstStyle/>
        <a:p>
          <a:pPr rtl="0"/>
          <a:r>
            <a:rPr lang="ru-RU" smtClean="0"/>
            <a:t>делать выводы</a:t>
          </a:r>
          <a:endParaRPr lang="ru-RU"/>
        </a:p>
      </dgm:t>
    </dgm:pt>
    <dgm:pt modelId="{D7AEDCE9-6283-4DE3-B253-61CC45CCD64C}" type="sibTrans" cxnId="{4FBF9E07-C5E9-4BEF-A5C3-02CE6B00C101}">
      <dgm:prSet/>
      <dgm:spPr/>
      <dgm:t>
        <a:bodyPr/>
        <a:lstStyle/>
        <a:p>
          <a:endParaRPr lang="ru-RU"/>
        </a:p>
      </dgm:t>
    </dgm:pt>
    <dgm:pt modelId="{93AF458B-59E8-4DEA-BA38-1CBC8B52134D}" type="pres">
      <dgm:prSet presAssocID="{DD607B23-3F58-4F8A-940F-1DA0AD63263D}" presName="CompostProcess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EB1FD9C-927A-424F-96C9-359FE22BE7AE}" type="pres">
      <dgm:prSet presAssocID="{DD607B23-3F58-4F8A-940F-1DA0AD63263D}" presName="arrow" presStyleLbl="bgShp" presStyleCnt="1"/>
      <dgm:spPr/>
      <dgm:t>
        <a:bodyPr/>
        <a:lstStyle/>
        <a:p/>
      </dgm:t>
    </dgm:pt>
    <dgm:pt modelId="{47783439-6255-4BBB-9127-C589DB1E77FB}" type="pres">
      <dgm:prSet presAssocID="{DD607B23-3F58-4F8A-940F-1DA0AD63263D}" presName="linearProcess"/>
      <dgm:spPr/>
      <dgm:t>
        <a:bodyPr/>
        <a:lstStyle/>
        <a:p/>
      </dgm:t>
    </dgm:pt>
    <dgm:pt modelId="{03C91877-011D-4D3A-AA37-3942A1DCE976}" type="pres">
      <dgm:prSet presAssocID="{65D5879D-D5CF-43B8-BEC5-2551C817AB1B}" presName="textNode" presStyleLbl="node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44E1AA-9ED3-4756-A4D6-7032DDB5C87E}" type="pres">
      <dgm:prSet presAssocID="{4331C895-63EA-4994-9C40-3E95AC8C9943}" presName="sibTrans"/>
      <dgm:spPr/>
      <dgm:t>
        <a:bodyPr/>
        <a:lstStyle/>
        <a:p/>
      </dgm:t>
    </dgm:pt>
    <dgm:pt modelId="{8750F366-800F-41DF-9780-7CDB5BC35121}" type="pres">
      <dgm:prSet presAssocID="{CB6009BB-819E-489B-9C39-F0F88028128B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87A96A-5C94-4467-9817-5016668A74A6}" type="pres">
      <dgm:prSet presAssocID="{71A108D1-9D5B-4E8E-9976-0D63DA1B644B}" presName="sibTrans"/>
      <dgm:spPr/>
      <dgm:t>
        <a:bodyPr/>
        <a:lstStyle/>
        <a:p/>
      </dgm:t>
    </dgm:pt>
    <dgm:pt modelId="{54BC9F6B-F1B5-497D-8B0C-3A3CBA6654D0}" type="pres">
      <dgm:prSet presAssocID="{D9CADCD6-9DAC-4920-B7C2-849F28876EF7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43C05C-9141-4D98-860F-26399BA691E3}" type="pres">
      <dgm:prSet presAssocID="{048F163E-01D6-45BA-814D-D14C7A6D8B10}" presName="sibTrans"/>
      <dgm:spPr/>
      <dgm:t>
        <a:bodyPr/>
        <a:lstStyle/>
        <a:p/>
      </dgm:t>
    </dgm:pt>
    <dgm:pt modelId="{887DE217-4F11-4A85-8DF4-F3D8E69B4CAB}" type="pres">
      <dgm:prSet presAssocID="{1A5739A6-7812-4490-9DCB-B150D2A12B3C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88296A4-0CC5-47E1-A72A-1C2D79577BDC}" srcId="{DD607B23-3F58-4F8A-940F-1DA0AD63263D}" destId="{65D5879D-D5CF-43B8-BEC5-2551C817AB1B}" srcOrd="0" destOrd="0" parTransId="{F3A627E6-3702-4FEC-B1F9-2D8690C78497}" sibTransId="{4331C895-63EA-4994-9C40-3E95AC8C9943}"/>
    <dgm:cxn modelId="{6249CD1E-336B-43BD-A841-EEB58688AC6B}" srcId="{DD607B23-3F58-4F8A-940F-1DA0AD63263D}" destId="{CB6009BB-819E-489B-9C39-F0F88028128B}" srcOrd="1" destOrd="0" parTransId="{C361494A-0F82-45A6-9E77-47851307CD0A}" sibTransId="{71A108D1-9D5B-4E8E-9976-0D63DA1B644B}"/>
    <dgm:cxn modelId="{958E7AA5-74D8-4D39-8FFC-0614505EB4F0}" srcId="{DD607B23-3F58-4F8A-940F-1DA0AD63263D}" destId="{D9CADCD6-9DAC-4920-B7C2-849F28876EF7}" srcOrd="2" destOrd="0" parTransId="{823522F6-0802-4EDC-ABCA-BB9EDD7A06C0}" sibTransId="{048F163E-01D6-45BA-814D-D14C7A6D8B10}"/>
    <dgm:cxn modelId="{4FBF9E07-C5E9-4BEF-A5C3-02CE6B00C101}" srcId="{DD607B23-3F58-4F8A-940F-1DA0AD63263D}" destId="{1A5739A6-7812-4490-9DCB-B150D2A12B3C}" srcOrd="3" destOrd="0" parTransId="{FC76321E-2ECD-490C-9088-F74B295178F7}" sibTransId="{D7AEDCE9-6283-4DE3-B253-61CC45CCD64C}"/>
    <dgm:cxn modelId="{C9AEDDD8-5E57-42BA-8F67-FF1365BA74EB}" type="presOf" srcId="{DD607B23-3F58-4F8A-940F-1DA0AD63263D}" destId="{93AF458B-59E8-4DEA-BA38-1CBC8B52134D}" srcOrd="0" destOrd="0" presId="urn:microsoft.com/office/officeart/2005/8/layout/hProcess9"/>
    <dgm:cxn modelId="{C973A903-4D68-44B2-BCEF-75354F651554}" type="presParOf" srcId="{93AF458B-59E8-4DEA-BA38-1CBC8B52134D}" destId="{2EB1FD9C-927A-424F-96C9-359FE22BE7AE}" srcOrd="0" destOrd="0" presId="urn:microsoft.com/office/officeart/2005/8/layout/hProcess9"/>
    <dgm:cxn modelId="{4D52D4AA-ADF1-4112-B057-2E4D7E753267}" type="presParOf" srcId="{93AF458B-59E8-4DEA-BA38-1CBC8B52134D}" destId="{47783439-6255-4BBB-9127-C589DB1E77FB}" srcOrd="1" destOrd="0" presId="urn:microsoft.com/office/officeart/2005/8/layout/hProcess9"/>
    <dgm:cxn modelId="{7BE06C1E-B293-4794-9CA5-1A04E1EC874A}" type="presParOf" srcId="{47783439-6255-4BBB-9127-C589DB1E77FB}" destId="{03C91877-011D-4D3A-AA37-3942A1DCE976}" srcOrd="0" destOrd="0" presId="urn:microsoft.com/office/officeart/2005/8/layout/hProcess9"/>
    <dgm:cxn modelId="{41DFEFF9-AD22-4F1C-A3BC-1E1BA49C845A}" type="presOf" srcId="{65D5879D-D5CF-43B8-BEC5-2551C817AB1B}" destId="{03C91877-011D-4D3A-AA37-3942A1DCE976}" srcOrd="0" destOrd="0" presId="urn:microsoft.com/office/officeart/2005/8/layout/hProcess9"/>
    <dgm:cxn modelId="{710959D0-2AD4-48F4-B224-BAF16ACC2768}" type="presParOf" srcId="{47783439-6255-4BBB-9127-C589DB1E77FB}" destId="{A844E1AA-9ED3-4756-A4D6-7032DDB5C87E}" srcOrd="1" destOrd="0" presId="urn:microsoft.com/office/officeart/2005/8/layout/hProcess9"/>
    <dgm:cxn modelId="{E8395D7C-2005-4CB9-AE99-F82FD56AA849}" type="presParOf" srcId="{47783439-6255-4BBB-9127-C589DB1E77FB}" destId="{8750F366-800F-41DF-9780-7CDB5BC35121}" srcOrd="2" destOrd="0" presId="urn:microsoft.com/office/officeart/2005/8/layout/hProcess9"/>
    <dgm:cxn modelId="{A95D4B15-5FDF-40DA-BED1-CA7F99A0BAD9}" type="presOf" srcId="{CB6009BB-819E-489B-9C39-F0F88028128B}" destId="{8750F366-800F-41DF-9780-7CDB5BC35121}" srcOrd="0" destOrd="0" presId="urn:microsoft.com/office/officeart/2005/8/layout/hProcess9"/>
    <dgm:cxn modelId="{C0627CDC-59A7-4EF3-BD27-BBCBB00998B9}" type="presParOf" srcId="{47783439-6255-4BBB-9127-C589DB1E77FB}" destId="{5487A96A-5C94-4467-9817-5016668A74A6}" srcOrd="3" destOrd="0" presId="urn:microsoft.com/office/officeart/2005/8/layout/hProcess9"/>
    <dgm:cxn modelId="{24F1330B-FBC2-4D46-B203-1628FB9B772B}" type="presParOf" srcId="{47783439-6255-4BBB-9127-C589DB1E77FB}" destId="{54BC9F6B-F1B5-497D-8B0C-3A3CBA6654D0}" srcOrd="4" destOrd="0" presId="urn:microsoft.com/office/officeart/2005/8/layout/hProcess9"/>
    <dgm:cxn modelId="{A492ECB8-B8BF-4EB0-B176-71BA3FC24D17}" type="presOf" srcId="{D9CADCD6-9DAC-4920-B7C2-849F28876EF7}" destId="{54BC9F6B-F1B5-497D-8B0C-3A3CBA6654D0}" srcOrd="0" destOrd="0" presId="urn:microsoft.com/office/officeart/2005/8/layout/hProcess9"/>
    <dgm:cxn modelId="{CB5BE83C-CCFE-4829-A8D5-E6E189D37951}" type="presParOf" srcId="{47783439-6255-4BBB-9127-C589DB1E77FB}" destId="{0A43C05C-9141-4D98-860F-26399BA691E3}" srcOrd="5" destOrd="0" presId="urn:microsoft.com/office/officeart/2005/8/layout/hProcess9"/>
    <dgm:cxn modelId="{5638E40B-8440-4417-9A2B-AA4622473571}" type="presParOf" srcId="{47783439-6255-4BBB-9127-C589DB1E77FB}" destId="{887DE217-4F11-4A85-8DF4-F3D8E69B4CAB}" srcOrd="6" destOrd="0" presId="urn:microsoft.com/office/officeart/2005/8/layout/hProcess9"/>
    <dgm:cxn modelId="{6810BF5C-EA79-463F-A549-71376188DC06}" type="presOf" srcId="{1A5739A6-7812-4490-9DCB-B150D2A12B3C}" destId="{887DE217-4F11-4A85-8DF4-F3D8E69B4CAB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main"/>
    </a:ext>
  </dgm:extLst>
</dgm:dataModel>
</file>

<file path=ppt/diagrams/data23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6E94D243-E33E-4DE2-BF48-9A8A3B892D5E}" type="doc">
      <dgm:prSet loTypeId="urn:microsoft.com/office/officeart/2005/8/layout/lProcess3" loCatId="process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A88C418-95C5-41E5-BC95-F5C5BF80476F}" type="parTrans" cxnId="{F55796B1-9159-48B1-B58E-82692983E35C}">
      <dgm:prSet/>
      <dgm:spPr/>
      <dgm:t>
        <a:bodyPr/>
        <a:lstStyle/>
        <a:p>
          <a:endParaRPr lang="ru-RU"/>
        </a:p>
      </dgm:t>
    </dgm:pt>
    <dgm:pt modelId="{A78595D7-81CC-419E-8A92-4E57C9D0BFBB}">
      <dgm:prSet/>
      <dgm:spPr/>
      <dgm:t>
        <a:bodyPr/>
        <a:lstStyle/>
        <a:p>
          <a:pPr rtl="0"/>
          <a:r>
            <a:rPr lang="ru-RU" b="1" i="1" smtClean="0"/>
            <a:t>Эта книга должна лежать так!!!</a:t>
          </a:r>
          <a:endParaRPr lang="ru-RU"/>
        </a:p>
      </dgm:t>
    </dgm:pt>
    <dgm:pt modelId="{9B3C8BBD-75E8-4FFF-943F-F787BA4D2C6B}" type="sibTrans" cxnId="{F55796B1-9159-48B1-B58E-82692983E35C}">
      <dgm:prSet/>
      <dgm:spPr/>
      <dgm:t>
        <a:bodyPr/>
        <a:lstStyle/>
        <a:p>
          <a:endParaRPr lang="ru-RU"/>
        </a:p>
      </dgm:t>
    </dgm:pt>
    <dgm:pt modelId="{5A0D09F8-5988-4C73-8270-9FE81A02425E}" type="pres">
      <dgm:prSet presAssocID="{6E94D243-E33E-4DE2-BF48-9A8A3B892D5E}" presName="Name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8570624-F30B-4318-A174-B04951E5F3D3}" type="pres">
      <dgm:prSet presAssocID="{A78595D7-81CC-419E-8A92-4E57C9D0BFBB}" presName="horFlow"/>
      <dgm:spPr/>
      <dgm:t>
        <a:bodyPr/>
        <a:lstStyle/>
        <a:p/>
      </dgm:t>
    </dgm:pt>
    <dgm:pt modelId="{08939CFC-9F00-418E-8BC2-9D66BB3066D0}" type="pres">
      <dgm:prSet presAssocID="{A78595D7-81CC-419E-8A92-4E57C9D0BFBB}" presName="bigChev" presStyleLbl="node1" presStyleCnt="1" custScaleX="776572" custScaleY="138197" custLinFactY="49298" custLinFactNeighborX="-11256" custLinFactNeighborY="100000"/>
      <dgm:spPr/>
      <dgm:t>
        <a:bodyPr/>
        <a:lstStyle/>
        <a:p>
          <a:endParaRPr lang="ru-RU"/>
        </a:p>
      </dgm:t>
    </dgm:pt>
  </dgm:ptLst>
  <dgm:cxnLst>
    <dgm:cxn modelId="{F55796B1-9159-48B1-B58E-82692983E35C}" srcId="{6E94D243-E33E-4DE2-BF48-9A8A3B892D5E}" destId="{A78595D7-81CC-419E-8A92-4E57C9D0BFBB}" srcOrd="0" destOrd="0" parTransId="{CA88C418-95C5-41E5-BC95-F5C5BF80476F}" sibTransId="{9B3C8BBD-75E8-4FFF-943F-F787BA4D2C6B}"/>
    <dgm:cxn modelId="{F4B8FD05-550B-44B6-98F3-D10175A6972D}" type="presOf" srcId="{6E94D243-E33E-4DE2-BF48-9A8A3B892D5E}" destId="{5A0D09F8-5988-4C73-8270-9FE81A02425E}" srcOrd="0" destOrd="0" presId="urn:microsoft.com/office/officeart/2005/8/layout/lProcess3"/>
    <dgm:cxn modelId="{F624C79F-7B7A-4C04-92FB-593758BDBDBB}" type="presParOf" srcId="{5A0D09F8-5988-4C73-8270-9FE81A02425E}" destId="{E8570624-F30B-4318-A174-B04951E5F3D3}" srcOrd="0" destOrd="0" presId="urn:microsoft.com/office/officeart/2005/8/layout/lProcess3"/>
    <dgm:cxn modelId="{E9A4D333-AD74-4001-8761-BDB6E8E0BC4B}" type="presParOf" srcId="{E8570624-F30B-4318-A174-B04951E5F3D3}" destId="{08939CFC-9F00-418E-8BC2-9D66BB3066D0}" srcOrd="0" destOrd="0" presId="urn:microsoft.com/office/officeart/2005/8/layout/lProcess3"/>
    <dgm:cxn modelId="{D6FC3B43-4FF1-407C-9164-0E7BF8B1852B}" type="presOf" srcId="{A78595D7-81CC-419E-8A92-4E57C9D0BFBB}" destId="{08939CFC-9F00-418E-8BC2-9D66BB3066D0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main"/>
    </a:ext>
  </dgm:extLst>
</dgm:dataModel>
</file>

<file path=ppt/diagrams/data24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55A50353-E1E7-432D-A69A-1CCCF83B2179}" type="doc">
      <dgm:prSet loTypeId="urn:microsoft.com/office/officeart/2005/8/layout/hList7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8494353-A060-4C01-97E5-613B758AF698}" type="parTrans" cxnId="{076318BA-6913-407C-AB8F-77F9C6094733}">
      <dgm:prSet/>
      <dgm:spPr/>
      <dgm:t>
        <a:bodyPr/>
        <a:lstStyle/>
        <a:p>
          <a:endParaRPr lang="ru-RU"/>
        </a:p>
      </dgm:t>
    </dgm:pt>
    <dgm:pt modelId="{124111B0-0B97-4002-A4CF-C930B46D3378}">
      <dgm:prSet custT="1"/>
      <dgm:spPr/>
      <dgm:t>
        <a:bodyPr/>
        <a:lstStyle/>
        <a:p>
          <a:pPr rtl="0"/>
          <a:r>
            <a:rPr lang="ru-RU" sz="18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Особенности мышления, специфика подхода к получению знаний в нашей стране сильно отличаются от мировых </a:t>
          </a:r>
          <a:endParaRPr lang="ru-RU" sz="18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71414E1-E310-40A9-96C9-125172FCF077}" type="sibTrans" cxnId="{076318BA-6913-407C-AB8F-77F9C6094733}">
      <dgm:prSet/>
      <dgm:spPr/>
      <dgm:t>
        <a:bodyPr/>
        <a:lstStyle/>
        <a:p>
          <a:endParaRPr lang="ru-RU"/>
        </a:p>
      </dgm:t>
    </dgm:pt>
    <dgm:pt modelId="{EAB32AE7-BA8C-4B5C-81E0-42E497F33DDD}" type="parTrans" cxnId="{63352FC7-B2E1-4F45-8AB3-956F53B8F50B}">
      <dgm:prSet/>
      <dgm:spPr/>
      <dgm:t>
        <a:bodyPr/>
        <a:lstStyle/>
        <a:p>
          <a:endParaRPr lang="ru-RU"/>
        </a:p>
      </dgm:t>
    </dgm:pt>
    <dgm:pt modelId="{B68DEE80-CB7C-48DB-A3E2-262814BD0AE7}">
      <dgm:prSet/>
      <dgm:spPr/>
      <dgm:t>
        <a:bodyPr/>
        <a:lstStyle/>
        <a:p>
          <a:pPr rtl="0"/>
          <a:r>
            <a:rPr lang="ru-RU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Все подвергнуть сомнению, найти наиболее удобный, оптимальный вариант, пробовать все на зуб… в итоге формируется изобретательский, опытно-исследовательский подход</a:t>
          </a:r>
          <a:r>
            <a:rPr lang="ru-RU" b="1" smtClean="0"/>
            <a:t> </a:t>
          </a:r>
          <a:endParaRPr lang="ru-RU" b="1"/>
        </a:p>
      </dgm:t>
    </dgm:pt>
    <dgm:pt modelId="{C237895D-D62E-4C2D-824E-B834F233722E}" type="sibTrans" cxnId="{63352FC7-B2E1-4F45-8AB3-956F53B8F50B}">
      <dgm:prSet/>
      <dgm:spPr/>
      <dgm:t>
        <a:bodyPr/>
        <a:lstStyle/>
        <a:p>
          <a:endParaRPr lang="ru-RU"/>
        </a:p>
      </dgm:t>
    </dgm:pt>
    <dgm:pt modelId="{578BBDE4-BB4B-406E-A1F0-05D485F759D3}" type="parTrans" cxnId="{21862C75-0F66-445E-95D8-6013213608DD}">
      <dgm:prSet/>
      <dgm:spPr/>
      <dgm:t>
        <a:bodyPr/>
        <a:lstStyle/>
        <a:p>
          <a:endParaRPr lang="ru-RU"/>
        </a:p>
      </dgm:t>
    </dgm:pt>
    <dgm:pt modelId="{ABBA6072-669F-4228-8C23-82466BF5A281}">
      <dgm:prSet/>
      <dgm:spPr/>
      <dgm:t>
        <a:bodyPr/>
        <a:lstStyle/>
        <a:p>
          <a:pPr rtl="0"/>
          <a:r>
            <a:rPr lang="ru-RU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 России должен быть свой путь, она должна вобрать все лучшее из того, что уже есть в мире, и на основе советской, российской школы синтезировать собственный продукт</a:t>
          </a:r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E75F319-8E3F-4EDE-9AA9-F613DD8D199D}" type="sibTrans" cxnId="{21862C75-0F66-445E-95D8-6013213608DD}">
      <dgm:prSet/>
      <dgm:spPr/>
      <dgm:t>
        <a:bodyPr/>
        <a:lstStyle/>
        <a:p>
          <a:endParaRPr lang="ru-RU"/>
        </a:p>
      </dgm:t>
    </dgm:pt>
    <dgm:pt modelId="{2506F586-0290-4EB1-A497-ED3260097FB4}" type="pres">
      <dgm:prSet presAssocID="{55A50353-E1E7-432D-A69A-1CCCF83B2179}" presName="Name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2D2086E-7DB7-4A6F-8468-71EEC75FD14F}" type="pres">
      <dgm:prSet presAssocID="{55A50353-E1E7-432D-A69A-1CCCF83B2179}" presName="fgShape" presStyleLbl="fgShp" presStyleCnt="1"/>
      <dgm:spPr/>
      <dgm:t>
        <a:bodyPr/>
        <a:lstStyle/>
        <a:p/>
      </dgm:t>
    </dgm:pt>
    <dgm:pt modelId="{BACAC173-6D52-42A6-9BEA-D138280F3FF3}" type="pres">
      <dgm:prSet presAssocID="{55A50353-E1E7-432D-A69A-1CCCF83B2179}" presName="linComp"/>
      <dgm:spPr/>
      <dgm:t>
        <a:bodyPr/>
        <a:lstStyle/>
        <a:p/>
      </dgm:t>
    </dgm:pt>
    <dgm:pt modelId="{2A12BB94-9DDF-46B5-A81A-27C466C08F72}" type="pres">
      <dgm:prSet presAssocID="{124111B0-0B97-4002-A4CF-C930B46D3378}" presName="compNode"/>
      <dgm:spPr/>
      <dgm:t>
        <a:bodyPr/>
        <a:lstStyle/>
        <a:p/>
      </dgm:t>
    </dgm:pt>
    <dgm:pt modelId="{63DF9903-70D2-4E1D-98F0-66E6E1CCE6E1}" type="pres">
      <dgm:prSet presAssocID="{124111B0-0B97-4002-A4CF-C930B46D3378}" presName="bkgdShape" presStyleLbl="node1" presStyleCnt="3"/>
      <dgm:spPr/>
      <dgm:t>
        <a:bodyPr/>
        <a:lstStyle/>
        <a:p>
          <a:endParaRPr lang="ru-RU"/>
        </a:p>
      </dgm:t>
    </dgm:pt>
    <dgm:pt modelId="{819E9743-3AD8-4037-B5BD-C5D198C63F62}" type="pres">
      <dgm:prSet presAssocID="{124111B0-0B97-4002-A4CF-C930B46D3378}" presName="nodeTx" presStyleLbl="node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50B612-89E6-4356-8F0C-9E4423BAC69D}" type="pres">
      <dgm:prSet presAssocID="{124111B0-0B97-4002-A4CF-C930B46D3378}" presName="invisiNode" presStyleLbl="node1" presStyleCnt="3"/>
      <dgm:spPr/>
      <dgm:t>
        <a:bodyPr/>
        <a:lstStyle/>
        <a:p/>
      </dgm:t>
    </dgm:pt>
    <dgm:pt modelId="{B082421A-5E78-4FBC-BB05-66DA43B3D85B}" type="pres">
      <dgm:prSet presAssocID="{124111B0-0B97-4002-A4CF-C930B46D3378}" presName="imagNode" presStyleLbl="fgImgPlace1" presStyleCnt="3"/>
      <dgm:spPr>
        <a:blipFill rotWithShape="1">
          <a:blip r:embed="rId1"/>
          <a:stretch>
            <a:fillRect/>
          </a:stretch>
        </a:blipFill>
      </dgm:spPr>
      <dgm:t>
        <a:bodyPr/>
        <a:lstStyle/>
        <a:p/>
      </dgm:t>
    </dgm:pt>
    <dgm:pt modelId="{D22E73B8-FEB6-4617-BCDE-B882C849B048}" type="pres">
      <dgm:prSet presAssocID="{F71414E1-E310-40A9-96C9-125172FCF077}" presName="sibTrans" presStyleLbl="sibTrans2D1" presStyleCnt="2"/>
      <dgm:spPr/>
      <dgm:t>
        <a:bodyPr/>
        <a:lstStyle/>
        <a:p>
          <a:endParaRPr lang="ru-RU"/>
        </a:p>
      </dgm:t>
    </dgm:pt>
    <dgm:pt modelId="{1A48C9CF-66CC-47A4-B134-873D07E5307A}" type="pres">
      <dgm:prSet presAssocID="{B68DEE80-CB7C-48DB-A3E2-262814BD0AE7}" presName="compNode"/>
      <dgm:spPr/>
      <dgm:t>
        <a:bodyPr/>
        <a:lstStyle/>
        <a:p/>
      </dgm:t>
    </dgm:pt>
    <dgm:pt modelId="{DED10893-3763-4D8C-AAC6-E0CC75B4D720}" type="pres">
      <dgm:prSet presAssocID="{B68DEE80-CB7C-48DB-A3E2-262814BD0AE7}" presName="bkgdShape" presStyleLbl="node1" presStyleIdx="1" presStyleCnt="3"/>
      <dgm:spPr/>
      <dgm:t>
        <a:bodyPr/>
        <a:lstStyle/>
        <a:p>
          <a:endParaRPr lang="ru-RU"/>
        </a:p>
      </dgm:t>
    </dgm:pt>
    <dgm:pt modelId="{466F999A-7452-4D9B-92BF-49856F4774CB}" type="pres">
      <dgm:prSet presAssocID="{B68DEE80-CB7C-48DB-A3E2-262814BD0AE7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21B053-2D56-466B-A9D7-C0D24D93A0A4}" type="pres">
      <dgm:prSet presAssocID="{B68DEE80-CB7C-48DB-A3E2-262814BD0AE7}" presName="invisiNode" presStyleLbl="node1" presStyleIdx="1" presStyleCnt="3"/>
      <dgm:spPr/>
      <dgm:t>
        <a:bodyPr/>
        <a:lstStyle/>
        <a:p/>
      </dgm:t>
    </dgm:pt>
    <dgm:pt modelId="{98211A35-21D5-4CB1-A1E3-6ADB8EE745BE}" type="pres">
      <dgm:prSet presAssocID="{B68DEE80-CB7C-48DB-A3E2-262814BD0AE7}" presName="imagNode" presStyleLbl="fgImgPlace1" presStyleIdx="1" presStyleCnt="3"/>
      <dgm:spPr>
        <a:blipFill rotWithShape="1">
          <a:blip r:embed="rId2"/>
          <a:stretch>
            <a:fillRect/>
          </a:stretch>
        </a:blipFill>
      </dgm:spPr>
      <dgm:t>
        <a:bodyPr/>
        <a:lstStyle/>
        <a:p/>
      </dgm:t>
    </dgm:pt>
    <dgm:pt modelId="{918BE642-53B0-4C08-8667-2C6F7A33DA98}" type="pres">
      <dgm:prSet presAssocID="{C237895D-D62E-4C2D-824E-B834F233722E}" presName="sibTrans" presStyleLbl="sibTrans2D1" presStyleIdx="1" presStyleCnt="2"/>
      <dgm:spPr/>
      <dgm:t>
        <a:bodyPr/>
        <a:lstStyle/>
        <a:p>
          <a:endParaRPr lang="ru-RU"/>
        </a:p>
      </dgm:t>
    </dgm:pt>
    <dgm:pt modelId="{197DBC03-00EB-448F-99A2-FB57991B4D33}" type="pres">
      <dgm:prSet presAssocID="{ABBA6072-669F-4228-8C23-82466BF5A281}" presName="compNode"/>
      <dgm:spPr/>
      <dgm:t>
        <a:bodyPr/>
        <a:lstStyle/>
        <a:p/>
      </dgm:t>
    </dgm:pt>
    <dgm:pt modelId="{09914616-D44E-4DB4-99EA-77B8DA4899E2}" type="pres">
      <dgm:prSet presAssocID="{ABBA6072-669F-4228-8C23-82466BF5A281}" presName="bkgdShape" presStyleLbl="node1" presStyleIdx="2" presStyleCnt="3"/>
      <dgm:spPr/>
      <dgm:t>
        <a:bodyPr/>
        <a:lstStyle/>
        <a:p>
          <a:endParaRPr lang="ru-RU"/>
        </a:p>
      </dgm:t>
    </dgm:pt>
    <dgm:pt modelId="{B36ADE1B-B39B-4322-868D-31E8BA686931}" type="pres">
      <dgm:prSet presAssocID="{ABBA6072-669F-4228-8C23-82466BF5A281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457F3B-CB32-447A-B97A-8B84F126F87D}" type="pres">
      <dgm:prSet presAssocID="{ABBA6072-669F-4228-8C23-82466BF5A281}" presName="invisiNode" presStyleLbl="node1" presStyleIdx="2" presStyleCnt="3"/>
      <dgm:spPr/>
      <dgm:t>
        <a:bodyPr/>
        <a:lstStyle/>
        <a:p/>
      </dgm:t>
    </dgm:pt>
    <dgm:pt modelId="{D676ADAF-528B-46B9-85D1-EE972E18A487}" type="pres">
      <dgm:prSet presAssocID="{ABBA6072-669F-4228-8C23-82466BF5A281}" presName="imagNode" presStyleLbl="fgImgPlace1" presStyleIdx="2" presStyleCnt="3" custLinFactNeighborX="804" custLinFactNeighborY="5871"/>
      <dgm:spPr>
        <a:blipFill rotWithShape="1">
          <a:blip r:embed="rId3"/>
          <a:stretch>
            <a:fillRect/>
          </a:stretch>
        </a:blipFill>
      </dgm:spPr>
      <dgm:t>
        <a:bodyPr/>
        <a:lstStyle/>
        <a:p/>
      </dgm:t>
    </dgm:pt>
  </dgm:ptLst>
  <dgm:cxnLst>
    <dgm:cxn modelId="{076318BA-6913-407C-AB8F-77F9C6094733}" srcId="{55A50353-E1E7-432D-A69A-1CCCF83B2179}" destId="{124111B0-0B97-4002-A4CF-C930B46D3378}" srcOrd="0" destOrd="0" parTransId="{68494353-A060-4C01-97E5-613B758AF698}" sibTransId="{F71414E1-E310-40A9-96C9-125172FCF077}"/>
    <dgm:cxn modelId="{63352FC7-B2E1-4F45-8AB3-956F53B8F50B}" srcId="{55A50353-E1E7-432D-A69A-1CCCF83B2179}" destId="{B68DEE80-CB7C-48DB-A3E2-262814BD0AE7}" srcOrd="1" destOrd="0" parTransId="{EAB32AE7-BA8C-4B5C-81E0-42E497F33DDD}" sibTransId="{C237895D-D62E-4C2D-824E-B834F233722E}"/>
    <dgm:cxn modelId="{21862C75-0F66-445E-95D8-6013213608DD}" srcId="{55A50353-E1E7-432D-A69A-1CCCF83B2179}" destId="{ABBA6072-669F-4228-8C23-82466BF5A281}" srcOrd="2" destOrd="0" parTransId="{578BBDE4-BB4B-406E-A1F0-05D485F759D3}" sibTransId="{7E75F319-8E3F-4EDE-9AA9-F613DD8D199D}"/>
    <dgm:cxn modelId="{C081FA4C-E30B-42F6-A5AE-E335F92FD2BC}" type="presOf" srcId="{55A50353-E1E7-432D-A69A-1CCCF83B2179}" destId="{2506F586-0290-4EB1-A497-ED3260097FB4}" srcOrd="0" destOrd="0" presId="urn:microsoft.com/office/officeart/2005/8/layout/hList7"/>
    <dgm:cxn modelId="{558910D5-4F82-4C7B-8560-04F43BE1EFC2}" type="presParOf" srcId="{2506F586-0290-4EB1-A497-ED3260097FB4}" destId="{52D2086E-7DB7-4A6F-8468-71EEC75FD14F}" srcOrd="0" destOrd="0" presId="urn:microsoft.com/office/officeart/2005/8/layout/hList7"/>
    <dgm:cxn modelId="{4886079D-A75F-4ED3-BAF1-77E64D99F981}" type="presParOf" srcId="{2506F586-0290-4EB1-A497-ED3260097FB4}" destId="{BACAC173-6D52-42A6-9BEA-D138280F3FF3}" srcOrd="1" destOrd="0" presId="urn:microsoft.com/office/officeart/2005/8/layout/hList7"/>
    <dgm:cxn modelId="{9D349C53-08CE-449F-A275-B1424E02F4EE}" type="presParOf" srcId="{BACAC173-6D52-42A6-9BEA-D138280F3FF3}" destId="{2A12BB94-9DDF-46B5-A81A-27C466C08F72}" srcOrd="0" destOrd="0" presId="urn:microsoft.com/office/officeart/2005/8/layout/hList7"/>
    <dgm:cxn modelId="{6A5CAB53-7649-4CCA-BC1A-98AEE1A92235}" type="presParOf" srcId="{2A12BB94-9DDF-46B5-A81A-27C466C08F72}" destId="{63DF9903-70D2-4E1D-98F0-66E6E1CCE6E1}" srcOrd="0" destOrd="0" presId="urn:microsoft.com/office/officeart/2005/8/layout/hList7"/>
    <dgm:cxn modelId="{F91DF77A-AEF8-46FF-B915-93DA74C9F457}" type="presOf" srcId="{124111B0-0B97-4002-A4CF-C930B46D3378}" destId="{63DF9903-70D2-4E1D-98F0-66E6E1CCE6E1}" srcOrd="0" destOrd="0" presId="urn:microsoft.com/office/officeart/2005/8/layout/hList7"/>
    <dgm:cxn modelId="{77F9CFBC-004B-49E6-94FA-73340AE3B722}" type="presParOf" srcId="{2A12BB94-9DDF-46B5-A81A-27C466C08F72}" destId="{819E9743-3AD8-4037-B5BD-C5D198C63F62}" srcOrd="1" destOrd="0" presId="urn:microsoft.com/office/officeart/2005/8/layout/hList7"/>
    <dgm:cxn modelId="{AA6CE76B-80F2-4A0E-8398-944517C5F0C7}" type="presOf" srcId="{124111B0-0B97-4002-A4CF-C930B46D3378}" destId="{819E9743-3AD8-4037-B5BD-C5D198C63F62}" srcOrd="1" destOrd="0" presId="urn:microsoft.com/office/officeart/2005/8/layout/hList7"/>
    <dgm:cxn modelId="{0A92AB8A-583F-410D-87B7-36D2EBFEB368}" type="presParOf" srcId="{2A12BB94-9DDF-46B5-A81A-27C466C08F72}" destId="{FF50B612-89E6-4356-8F0C-9E4423BAC69D}" srcOrd="2" destOrd="0" presId="urn:microsoft.com/office/officeart/2005/8/layout/hList7"/>
    <dgm:cxn modelId="{EB487EF4-FF31-4D52-ADE4-D1B55CFBB5FB}" type="presParOf" srcId="{2A12BB94-9DDF-46B5-A81A-27C466C08F72}" destId="{B082421A-5E78-4FBC-BB05-66DA43B3D85B}" srcOrd="3" destOrd="0" presId="urn:microsoft.com/office/officeart/2005/8/layout/hList7"/>
    <dgm:cxn modelId="{4F92A400-4FA5-4576-B128-A50D91D5C57B}" type="presParOf" srcId="{BACAC173-6D52-42A6-9BEA-D138280F3FF3}" destId="{D22E73B8-FEB6-4617-BCDE-B882C849B048}" srcOrd="1" destOrd="0" presId="urn:microsoft.com/office/officeart/2005/8/layout/hList7"/>
    <dgm:cxn modelId="{76474F65-38F3-49BE-90A0-CC9B4C73458C}" type="presOf" srcId="{F71414E1-E310-40A9-96C9-125172FCF077}" destId="{D22E73B8-FEB6-4617-BCDE-B882C849B048}" srcOrd="0" destOrd="0" presId="urn:microsoft.com/office/officeart/2005/8/layout/hList7"/>
    <dgm:cxn modelId="{9FE744FA-319F-4A18-8501-99D2DB69A1F6}" type="presParOf" srcId="{BACAC173-6D52-42A6-9BEA-D138280F3FF3}" destId="{1A48C9CF-66CC-47A4-B134-873D07E5307A}" srcOrd="2" destOrd="0" presId="urn:microsoft.com/office/officeart/2005/8/layout/hList7"/>
    <dgm:cxn modelId="{5C14E9A8-56E6-4CBA-8D15-BA0BF2556F5E}" type="presParOf" srcId="{1A48C9CF-66CC-47A4-B134-873D07E5307A}" destId="{DED10893-3763-4D8C-AAC6-E0CC75B4D720}" srcOrd="0" destOrd="0" presId="urn:microsoft.com/office/officeart/2005/8/layout/hList7"/>
    <dgm:cxn modelId="{4B59AC32-A5D4-4966-9B4F-9FB93A37F08D}" type="presOf" srcId="{B68DEE80-CB7C-48DB-A3E2-262814BD0AE7}" destId="{DED10893-3763-4D8C-AAC6-E0CC75B4D720}" srcOrd="0" destOrd="0" presId="urn:microsoft.com/office/officeart/2005/8/layout/hList7"/>
    <dgm:cxn modelId="{E8B3EFEA-85D4-44CD-9886-AD8CA0F41279}" type="presParOf" srcId="{1A48C9CF-66CC-47A4-B134-873D07E5307A}" destId="{466F999A-7452-4D9B-92BF-49856F4774CB}" srcOrd="1" destOrd="0" presId="urn:microsoft.com/office/officeart/2005/8/layout/hList7"/>
    <dgm:cxn modelId="{1538D279-09E1-4D36-AB7E-48B0AA82DAE8}" type="presOf" srcId="{B68DEE80-CB7C-48DB-A3E2-262814BD0AE7}" destId="{466F999A-7452-4D9B-92BF-49856F4774CB}" srcOrd="1" destOrd="0" presId="urn:microsoft.com/office/officeart/2005/8/layout/hList7"/>
    <dgm:cxn modelId="{BFD51500-8B68-42A9-93AF-E0B94DB62D67}" type="presParOf" srcId="{1A48C9CF-66CC-47A4-B134-873D07E5307A}" destId="{4721B053-2D56-466B-A9D7-C0D24D93A0A4}" srcOrd="2" destOrd="0" presId="urn:microsoft.com/office/officeart/2005/8/layout/hList7"/>
    <dgm:cxn modelId="{B5284475-998A-40E0-90AD-05E96AA4D15A}" type="presParOf" srcId="{1A48C9CF-66CC-47A4-B134-873D07E5307A}" destId="{98211A35-21D5-4CB1-A1E3-6ADB8EE745BE}" srcOrd="3" destOrd="0" presId="urn:microsoft.com/office/officeart/2005/8/layout/hList7"/>
    <dgm:cxn modelId="{AC7D4E34-8D5D-4C53-8643-0D40961D2E45}" type="presParOf" srcId="{BACAC173-6D52-42A6-9BEA-D138280F3FF3}" destId="{918BE642-53B0-4C08-8667-2C6F7A33DA98}" srcOrd="3" destOrd="0" presId="urn:microsoft.com/office/officeart/2005/8/layout/hList7"/>
    <dgm:cxn modelId="{5C0096E3-3649-414C-9668-74138F884B33}" type="presOf" srcId="{C237895D-D62E-4C2D-824E-B834F233722E}" destId="{918BE642-53B0-4C08-8667-2C6F7A33DA98}" srcOrd="0" destOrd="0" presId="urn:microsoft.com/office/officeart/2005/8/layout/hList7"/>
    <dgm:cxn modelId="{2A2A1397-C554-4C3F-B8E0-0A38EB7725D9}" type="presParOf" srcId="{BACAC173-6D52-42A6-9BEA-D138280F3FF3}" destId="{197DBC03-00EB-448F-99A2-FB57991B4D33}" srcOrd="4" destOrd="0" presId="urn:microsoft.com/office/officeart/2005/8/layout/hList7"/>
    <dgm:cxn modelId="{E1A2C8A6-8CC8-4931-8D1A-8F157CECD055}" type="presParOf" srcId="{197DBC03-00EB-448F-99A2-FB57991B4D33}" destId="{09914616-D44E-4DB4-99EA-77B8DA4899E2}" srcOrd="0" destOrd="0" presId="urn:microsoft.com/office/officeart/2005/8/layout/hList7"/>
    <dgm:cxn modelId="{70C38273-AA45-4CA6-BBC6-03A158DC0EAD}" type="presOf" srcId="{ABBA6072-669F-4228-8C23-82466BF5A281}" destId="{09914616-D44E-4DB4-99EA-77B8DA4899E2}" srcOrd="0" destOrd="0" presId="urn:microsoft.com/office/officeart/2005/8/layout/hList7"/>
    <dgm:cxn modelId="{BB3299DF-D480-4A6E-BAD5-0166EDDC796B}" type="presParOf" srcId="{197DBC03-00EB-448F-99A2-FB57991B4D33}" destId="{B36ADE1B-B39B-4322-868D-31E8BA686931}" srcOrd="1" destOrd="0" presId="urn:microsoft.com/office/officeart/2005/8/layout/hList7"/>
    <dgm:cxn modelId="{31A6F247-DBBD-4195-B14E-7D0EF4355A1B}" type="presOf" srcId="{ABBA6072-669F-4228-8C23-82466BF5A281}" destId="{B36ADE1B-B39B-4322-868D-31E8BA686931}" srcOrd="1" destOrd="0" presId="urn:microsoft.com/office/officeart/2005/8/layout/hList7"/>
    <dgm:cxn modelId="{413E0B3E-977B-4C0A-A9A2-2F44C0B1D3DD}" type="presParOf" srcId="{197DBC03-00EB-448F-99A2-FB57991B4D33}" destId="{B8457F3B-CB32-447A-B97A-8B84F126F87D}" srcOrd="2" destOrd="0" presId="urn:microsoft.com/office/officeart/2005/8/layout/hList7"/>
    <dgm:cxn modelId="{4C9E1323-08BE-429D-AC5F-B48757D8243A}" type="presParOf" srcId="{197DBC03-00EB-448F-99A2-FB57991B4D33}" destId="{D676ADAF-528B-46B9-85D1-EE972E18A487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25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88FE4DBC-378A-4591-B5BA-DE6BD72150AD}" type="doc">
      <dgm:prSet loTypeId="urn:microsoft.com/office/officeart/2005/8/layout/vList2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33B1AFDF-3598-47AB-9588-5C3347E8C49A}" type="parTrans" cxnId="{BD11E643-7627-4BAD-AE59-AD958A44248B}">
      <dgm:prSet/>
      <dgm:spPr/>
      <dgm:t>
        <a:bodyPr/>
        <a:lstStyle/>
        <a:p>
          <a:endParaRPr lang="ru-RU"/>
        </a:p>
      </dgm:t>
    </dgm:pt>
    <dgm:pt modelId="{070D88B9-A903-4530-AEA8-8B2A4B1BD154}">
      <dgm:prSet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mtClean="0"/>
            <a:t>Одним из возможных вариантов является использование практико-ориентированного подхода в обучении учащихся. </a:t>
          </a:r>
          <a:endParaRPr lang="ru-RU"/>
        </a:p>
      </dgm:t>
    </dgm:pt>
    <dgm:pt modelId="{5EED3900-484B-4DFB-A0F8-01645E9456D3}" type="sibTrans" cxnId="{BD11E643-7627-4BAD-AE59-AD958A44248B}">
      <dgm:prSet/>
      <dgm:spPr/>
      <dgm:t>
        <a:bodyPr/>
        <a:lstStyle/>
        <a:p>
          <a:endParaRPr lang="ru-RU"/>
        </a:p>
      </dgm:t>
    </dgm:pt>
    <dgm:pt modelId="{7927B15F-9C80-470D-B6C2-E48146EBE8D2}" type="pres">
      <dgm:prSet presAssocID="{88FE4DBC-378A-4591-B5BA-DE6BD72150AD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7CB445A-3851-49FC-82EF-B2FB9F717E99}" type="pres">
      <dgm:prSet presAssocID="{070D88B9-A903-4530-AEA8-8B2A4B1BD154}" presName="parentText" presStyleLbl="node1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11E643-7627-4BAD-AE59-AD958A44248B}" srcId="{88FE4DBC-378A-4591-B5BA-DE6BD72150AD}" destId="{070D88B9-A903-4530-AEA8-8B2A4B1BD154}" srcOrd="0" destOrd="0" parTransId="{33B1AFDF-3598-47AB-9588-5C3347E8C49A}" sibTransId="{5EED3900-484B-4DFB-A0F8-01645E9456D3}"/>
    <dgm:cxn modelId="{6773BC99-6ECD-4411-9948-5480BB2C7F6C}" type="presOf" srcId="{88FE4DBC-378A-4591-B5BA-DE6BD72150AD}" destId="{7927B15F-9C80-470D-B6C2-E48146EBE8D2}" srcOrd="0" destOrd="0" presId="urn:microsoft.com/office/officeart/2005/8/layout/vList2"/>
    <dgm:cxn modelId="{45DD2413-9C3F-4DB6-8C27-A9E36030C320}" type="presParOf" srcId="{7927B15F-9C80-470D-B6C2-E48146EBE8D2}" destId="{07CB445A-3851-49FC-82EF-B2FB9F717E99}" srcOrd="0" destOrd="0" presId="urn:microsoft.com/office/officeart/2005/8/layout/vList2"/>
    <dgm:cxn modelId="{211C9B10-239C-45BD-A42D-FCB5046FD8A3}" type="presOf" srcId="{070D88B9-A903-4530-AEA8-8B2A4B1BD154}" destId="{07CB445A-3851-49FC-82EF-B2FB9F717E9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26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D2BE85BD-2EE1-449F-AF09-B7F0DD0AD371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CF94624-334B-4018-A9A4-26ED9F8AC220}" type="parTrans" cxnId="{5D8C74BE-77FD-480B-B382-C1EAADD1CE24}">
      <dgm:prSet/>
      <dgm:spPr/>
      <dgm:t>
        <a:bodyPr/>
        <a:lstStyle/>
        <a:p>
          <a:endParaRPr lang="ru-RU"/>
        </a:p>
      </dgm:t>
    </dgm:pt>
    <dgm:pt modelId="{F8A16615-C20B-4C02-BDA8-E70BC4D32D2B}">
      <dgm:prSet/>
      <dgm:spPr/>
      <dgm:t>
        <a:bodyPr/>
        <a:lstStyle/>
        <a:p>
          <a:pPr rtl="0"/>
          <a:r>
            <a:rPr lang="ru-RU" smtClean="0"/>
            <a:t>Нужно помнить, что работа на уроках не должна быть односторонней; обычно учитель задает вопросы: </a:t>
          </a:r>
          <a:endParaRPr lang="ru-RU"/>
        </a:p>
      </dgm:t>
    </dgm:pt>
    <dgm:pt modelId="{0CE2050F-447C-4197-A18B-582E70EE1D86}" type="parTrans" cxnId="{3DFB75DE-CDF4-449C-B4CA-8C27CFD0DC9C}">
      <dgm:prSet/>
      <dgm:spPr/>
      <dgm:t>
        <a:bodyPr/>
        <a:lstStyle/>
        <a:p>
          <a:endParaRPr lang="ru-RU"/>
        </a:p>
      </dgm:t>
    </dgm:pt>
    <dgm:pt modelId="{FAE55306-6DA7-49BE-87DC-503DFD9F68E0}">
      <dgm:prSet custT="1"/>
      <dgm:spPr/>
      <dgm:t>
        <a:bodyPr/>
        <a:lstStyle/>
        <a:p>
          <a:pPr rtl="0"/>
          <a:r>
            <a:rPr lang="ru-RU" sz="2400" b="1" smtClean="0"/>
            <a:t>«Как называется…?», </a:t>
          </a:r>
          <a:endParaRPr lang="ru-RU" sz="2400"/>
        </a:p>
      </dgm:t>
    </dgm:pt>
    <dgm:pt modelId="{DFE5EEF3-E0A8-444B-9CFC-04FC6053F04E}" type="sibTrans" cxnId="{3DFB75DE-CDF4-449C-B4CA-8C27CFD0DC9C}">
      <dgm:prSet/>
      <dgm:spPr/>
      <dgm:t>
        <a:bodyPr/>
        <a:lstStyle/>
        <a:p>
          <a:endParaRPr lang="ru-RU"/>
        </a:p>
      </dgm:t>
    </dgm:pt>
    <dgm:pt modelId="{267F18A1-A6F4-4C5B-930B-330903968170}" type="parTrans" cxnId="{FCE4EE3E-E0F7-454E-8736-BF7635EEF1B5}">
      <dgm:prSet/>
      <dgm:spPr/>
      <dgm:t>
        <a:bodyPr/>
        <a:lstStyle/>
        <a:p>
          <a:endParaRPr lang="ru-RU"/>
        </a:p>
      </dgm:t>
    </dgm:pt>
    <dgm:pt modelId="{4FCBAD06-51F5-4C10-B6A2-7F47EC77E2BB}">
      <dgm:prSet custT="1"/>
      <dgm:spPr/>
      <dgm:t>
        <a:bodyPr/>
        <a:lstStyle/>
        <a:p>
          <a:pPr rtl="0"/>
          <a:r>
            <a:rPr lang="ru-RU" sz="2400" b="1" smtClean="0"/>
            <a:t>«Что такое...?», и т.д</a:t>
          </a:r>
          <a:r>
            <a:rPr lang="ru-RU" sz="2000" b="1" smtClean="0"/>
            <a:t>. </a:t>
          </a:r>
          <a:endParaRPr lang="ru-RU" sz="2000"/>
        </a:p>
      </dgm:t>
    </dgm:pt>
    <dgm:pt modelId="{D65ED25E-1DE3-42CB-8ABD-D8E0036B9489}" type="sibTrans" cxnId="{FCE4EE3E-E0F7-454E-8736-BF7635EEF1B5}">
      <dgm:prSet/>
      <dgm:spPr/>
      <dgm:t>
        <a:bodyPr/>
        <a:lstStyle/>
        <a:p>
          <a:endParaRPr lang="ru-RU"/>
        </a:p>
      </dgm:t>
    </dgm:pt>
    <dgm:pt modelId="{B59F20F4-5FE7-4F2D-A70F-FB1E72B3036A}" type="sibTrans" cxnId="{5D8C74BE-77FD-480B-B382-C1EAADD1CE24}">
      <dgm:prSet/>
      <dgm:spPr/>
      <dgm:t>
        <a:bodyPr/>
        <a:lstStyle/>
        <a:p>
          <a:endParaRPr lang="ru-RU"/>
        </a:p>
      </dgm:t>
    </dgm:pt>
    <dgm:pt modelId="{3FFB49A6-F559-4164-987D-ECA4F4256EE7}" type="parTrans" cxnId="{6F67E7A9-113A-4CF4-9B14-CA898C85E798}">
      <dgm:prSet/>
      <dgm:spPr/>
      <dgm:t>
        <a:bodyPr/>
        <a:lstStyle/>
        <a:p>
          <a:endParaRPr lang="ru-RU"/>
        </a:p>
      </dgm:t>
    </dgm:pt>
    <dgm:pt modelId="{5E65FC08-61C7-47C7-9147-55FD18FA0C05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mtClean="0"/>
            <a:t>Эти вопросы важны для запоминания и тренировки памяти, но не способствуют всестороннему развитию мышления. Следовательно, необходимы и</a:t>
          </a:r>
          <a:r>
            <a:rPr lang="ru-RU" b="1" smtClean="0"/>
            <a:t> </a:t>
          </a:r>
          <a:r>
            <a:rPr lang="ru-RU" smtClean="0"/>
            <a:t>познавательные вопросы, которые начинаются со слов: </a:t>
          </a:r>
          <a:endParaRPr lang="ru-RU"/>
        </a:p>
      </dgm:t>
    </dgm:pt>
    <dgm:pt modelId="{939E7830-2193-4A68-95F0-C64715B853BE}" type="parTrans" cxnId="{AAD402DA-6E88-4DD2-A8A9-B98C2324EC10}">
      <dgm:prSet/>
      <dgm:spPr/>
      <dgm:t>
        <a:bodyPr/>
        <a:lstStyle/>
        <a:p>
          <a:endParaRPr lang="ru-RU"/>
        </a:p>
      </dgm:t>
    </dgm:pt>
    <dgm:pt modelId="{1E8B1A8F-1857-459C-8088-27419CD2DFA6}">
      <dgm:prSet custT="1"/>
      <dgm:spPr/>
      <dgm:t>
        <a:bodyPr/>
        <a:lstStyle/>
        <a:p>
          <a:pPr rtl="0"/>
          <a:r>
            <a:rPr lang="ru-RU" sz="2400" b="1" smtClean="0"/>
            <a:t>«Почему..?», </a:t>
          </a:r>
          <a:endParaRPr lang="ru-RU" sz="2400"/>
        </a:p>
      </dgm:t>
    </dgm:pt>
    <dgm:pt modelId="{D16574D4-278A-40ED-A2D0-75399A142AC8}" type="sibTrans" cxnId="{AAD402DA-6E88-4DD2-A8A9-B98C2324EC10}">
      <dgm:prSet/>
      <dgm:spPr/>
      <dgm:t>
        <a:bodyPr/>
        <a:lstStyle/>
        <a:p>
          <a:endParaRPr lang="ru-RU"/>
        </a:p>
      </dgm:t>
    </dgm:pt>
    <dgm:pt modelId="{1147EE03-B5B4-465D-AD8C-5E111DFF21BD}" type="parTrans" cxnId="{37997D18-A445-498D-89CF-D4D318BAD270}">
      <dgm:prSet/>
      <dgm:spPr/>
      <dgm:t>
        <a:bodyPr/>
        <a:lstStyle/>
        <a:p>
          <a:endParaRPr lang="ru-RU"/>
        </a:p>
      </dgm:t>
    </dgm:pt>
    <dgm:pt modelId="{4322103D-5443-42ED-A223-B2828869AE2F}">
      <dgm:prSet custT="1"/>
      <dgm:spPr/>
      <dgm:t>
        <a:bodyPr/>
        <a:lstStyle/>
        <a:p>
          <a:pPr rtl="0"/>
          <a:r>
            <a:rPr lang="ru-RU" sz="2400" b="1" smtClean="0"/>
            <a:t>«Можно ли..?», </a:t>
          </a:r>
          <a:endParaRPr lang="ru-RU" sz="2400"/>
        </a:p>
      </dgm:t>
    </dgm:pt>
    <dgm:pt modelId="{10A4C7BE-C16F-4A84-9B47-52266A492418}" type="sibTrans" cxnId="{37997D18-A445-498D-89CF-D4D318BAD270}">
      <dgm:prSet/>
      <dgm:spPr/>
      <dgm:t>
        <a:bodyPr/>
        <a:lstStyle/>
        <a:p>
          <a:endParaRPr lang="ru-RU"/>
        </a:p>
      </dgm:t>
    </dgm:pt>
    <dgm:pt modelId="{66DD90F4-082D-44DE-A4CD-D1EB05865A51}" type="parTrans" cxnId="{CBFC3AAF-CAF6-4D38-9182-F28122D4A3DE}">
      <dgm:prSet/>
      <dgm:spPr/>
      <dgm:t>
        <a:bodyPr/>
        <a:lstStyle/>
        <a:p>
          <a:endParaRPr lang="ru-RU"/>
        </a:p>
      </dgm:t>
    </dgm:pt>
    <dgm:pt modelId="{7DFCCDF5-94CB-400F-98C4-EB79EF0BCD4C}">
      <dgm:prSet custT="1"/>
      <dgm:spPr/>
      <dgm:t>
        <a:bodyPr/>
        <a:lstStyle/>
        <a:p>
          <a:pPr rtl="0"/>
          <a:r>
            <a:rPr lang="ru-RU" sz="2400" b="1" smtClean="0"/>
            <a:t>«Являются ли..?», </a:t>
          </a:r>
          <a:endParaRPr lang="ru-RU" sz="2400"/>
        </a:p>
      </dgm:t>
    </dgm:pt>
    <dgm:pt modelId="{B1CEFC16-74AA-49A5-9CBD-C32E0FBCB153}" type="sibTrans" cxnId="{CBFC3AAF-CAF6-4D38-9182-F28122D4A3DE}">
      <dgm:prSet/>
      <dgm:spPr/>
      <dgm:t>
        <a:bodyPr/>
        <a:lstStyle/>
        <a:p>
          <a:endParaRPr lang="ru-RU"/>
        </a:p>
      </dgm:t>
    </dgm:pt>
    <dgm:pt modelId="{8D447EAE-A886-42E6-8FFC-2D6B19910CCD}" type="parTrans" cxnId="{91E38DED-00A2-42C4-A236-3E58FDE9090A}">
      <dgm:prSet/>
      <dgm:spPr/>
      <dgm:t>
        <a:bodyPr/>
        <a:lstStyle/>
        <a:p>
          <a:endParaRPr lang="ru-RU"/>
        </a:p>
      </dgm:t>
    </dgm:pt>
    <dgm:pt modelId="{EE6F52F7-DDA9-44C1-A18B-9E978A43CE0E}">
      <dgm:prSet custT="1"/>
      <dgm:spPr/>
      <dgm:t>
        <a:bodyPr/>
        <a:lstStyle/>
        <a:p>
          <a:pPr rtl="0"/>
          <a:r>
            <a:rPr lang="ru-RU" sz="2400" b="1" smtClean="0"/>
            <a:t>«Как..?», </a:t>
          </a:r>
          <a:endParaRPr lang="ru-RU" sz="2400"/>
        </a:p>
      </dgm:t>
    </dgm:pt>
    <dgm:pt modelId="{3A750785-9675-4D7E-957E-6C200793DD48}" type="sibTrans" cxnId="{91E38DED-00A2-42C4-A236-3E58FDE9090A}">
      <dgm:prSet/>
      <dgm:spPr/>
      <dgm:t>
        <a:bodyPr/>
        <a:lstStyle/>
        <a:p>
          <a:endParaRPr lang="ru-RU"/>
        </a:p>
      </dgm:t>
    </dgm:pt>
    <dgm:pt modelId="{8ED6700E-C396-49C5-A19C-AA3E2F6A4DB8}" type="parTrans" cxnId="{1E4573DA-18E5-444F-BFEB-39015CC1983D}">
      <dgm:prSet/>
      <dgm:spPr/>
      <dgm:t>
        <a:bodyPr/>
        <a:lstStyle/>
        <a:p>
          <a:endParaRPr lang="ru-RU"/>
        </a:p>
      </dgm:t>
    </dgm:pt>
    <dgm:pt modelId="{708C46BC-E180-437C-92FE-698D9D520746}">
      <dgm:prSet custT="1"/>
      <dgm:spPr/>
      <dgm:t>
        <a:bodyPr/>
        <a:lstStyle/>
        <a:p>
          <a:pPr rtl="0"/>
          <a:r>
            <a:rPr lang="ru-RU" sz="2400" b="1" smtClean="0"/>
            <a:t>«Зависит ли..?», </a:t>
          </a:r>
          <a:r>
            <a:rPr lang="ru-RU" sz="2400" smtClean="0"/>
            <a:t>и т.д. </a:t>
          </a:r>
          <a:endParaRPr lang="ru-RU" sz="2400"/>
        </a:p>
      </dgm:t>
    </dgm:pt>
    <dgm:pt modelId="{866DAB4A-6C37-49C6-81D8-C64CE22F9B35}" type="sibTrans" cxnId="{1E4573DA-18E5-444F-BFEB-39015CC1983D}">
      <dgm:prSet/>
      <dgm:spPr/>
      <dgm:t>
        <a:bodyPr/>
        <a:lstStyle/>
        <a:p>
          <a:endParaRPr lang="ru-RU"/>
        </a:p>
      </dgm:t>
    </dgm:pt>
    <dgm:pt modelId="{9FFE9BE5-59FE-43C2-86D9-1A99C51DB422}" type="sibTrans" cxnId="{6F67E7A9-113A-4CF4-9B14-CA898C85E798}">
      <dgm:prSet/>
      <dgm:spPr/>
      <dgm:t>
        <a:bodyPr/>
        <a:lstStyle/>
        <a:p>
          <a:endParaRPr lang="ru-RU"/>
        </a:p>
      </dgm:t>
    </dgm:pt>
    <dgm:pt modelId="{43624648-B2D8-4D2D-943C-0AE7DE884ABD}" type="pres">
      <dgm:prSet presAssocID="{D2BE85BD-2EE1-449F-AF09-B7F0DD0AD371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DF8B59-69ED-4760-B169-19592E7AE415}" type="pres">
      <dgm:prSet presAssocID="{F8A16615-C20B-4C02-BDA8-E70BC4D32D2B}" presName="parentText" presStyleLbl="node1" presStyleCnt="2" custScaleY="79005" custLinFactNeighborY="-182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C4C826-A39F-4BA5-997F-39579A3424D3}" type="pres">
      <dgm:prSet presAssocID="{F8A16615-C20B-4C02-BDA8-E70BC4D32D2B}" presName="childText" presStyleLbl="revTx" presStyleCnt="2" custLinFactNeighborY="-26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3824AC-ED68-4E08-887E-54F9B91B7D59}" type="pres">
      <dgm:prSet presAssocID="{5E65FC08-61C7-47C7-9147-55FD18FA0C05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8B14EE-7875-4212-A38A-B3BA3D27E949}" type="pres">
      <dgm:prSet presAssocID="{5E65FC08-61C7-47C7-9147-55FD18FA0C05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D8C74BE-77FD-480B-B382-C1EAADD1CE24}" srcId="{D2BE85BD-2EE1-449F-AF09-B7F0DD0AD371}" destId="{F8A16615-C20B-4C02-BDA8-E70BC4D32D2B}" srcOrd="0" destOrd="0" parTransId="{6CF94624-334B-4018-A9A4-26ED9F8AC220}" sibTransId="{B59F20F4-5FE7-4F2D-A70F-FB1E72B3036A}"/>
    <dgm:cxn modelId="{3DFB75DE-CDF4-449C-B4CA-8C27CFD0DC9C}" srcId="{F8A16615-C20B-4C02-BDA8-E70BC4D32D2B}" destId="{FAE55306-6DA7-49BE-87DC-503DFD9F68E0}" srcOrd="0" destOrd="0" parTransId="{0CE2050F-447C-4197-A18B-582E70EE1D86}" sibTransId="{DFE5EEF3-E0A8-444B-9CFC-04FC6053F04E}"/>
    <dgm:cxn modelId="{FCE4EE3E-E0F7-454E-8736-BF7635EEF1B5}" srcId="{F8A16615-C20B-4C02-BDA8-E70BC4D32D2B}" destId="{4FCBAD06-51F5-4C10-B6A2-7F47EC77E2BB}" srcOrd="1" destOrd="0" parTransId="{267F18A1-A6F4-4C5B-930B-330903968170}" sibTransId="{D65ED25E-1DE3-42CB-8ABD-D8E0036B9489}"/>
    <dgm:cxn modelId="{6F67E7A9-113A-4CF4-9B14-CA898C85E798}" srcId="{D2BE85BD-2EE1-449F-AF09-B7F0DD0AD371}" destId="{5E65FC08-61C7-47C7-9147-55FD18FA0C05}" srcOrd="1" destOrd="0" parTransId="{3FFB49A6-F559-4164-987D-ECA4F4256EE7}" sibTransId="{9FFE9BE5-59FE-43C2-86D9-1A99C51DB422}"/>
    <dgm:cxn modelId="{AAD402DA-6E88-4DD2-A8A9-B98C2324EC10}" srcId="{5E65FC08-61C7-47C7-9147-55FD18FA0C05}" destId="{1E8B1A8F-1857-459C-8088-27419CD2DFA6}" srcOrd="0" destOrd="0" parTransId="{939E7830-2193-4A68-95F0-C64715B853BE}" sibTransId="{D16574D4-278A-40ED-A2D0-75399A142AC8}"/>
    <dgm:cxn modelId="{37997D18-A445-498D-89CF-D4D318BAD270}" srcId="{5E65FC08-61C7-47C7-9147-55FD18FA0C05}" destId="{4322103D-5443-42ED-A223-B2828869AE2F}" srcOrd="1" destOrd="0" parTransId="{1147EE03-B5B4-465D-AD8C-5E111DFF21BD}" sibTransId="{10A4C7BE-C16F-4A84-9B47-52266A492418}"/>
    <dgm:cxn modelId="{CBFC3AAF-CAF6-4D38-9182-F28122D4A3DE}" srcId="{5E65FC08-61C7-47C7-9147-55FD18FA0C05}" destId="{7DFCCDF5-94CB-400F-98C4-EB79EF0BCD4C}" srcOrd="2" destOrd="0" parTransId="{66DD90F4-082D-44DE-A4CD-D1EB05865A51}" sibTransId="{B1CEFC16-74AA-49A5-9CBD-C32E0FBCB153}"/>
    <dgm:cxn modelId="{91E38DED-00A2-42C4-A236-3E58FDE9090A}" srcId="{5E65FC08-61C7-47C7-9147-55FD18FA0C05}" destId="{EE6F52F7-DDA9-44C1-A18B-9E978A43CE0E}" srcOrd="3" destOrd="0" parTransId="{8D447EAE-A886-42E6-8FFC-2D6B19910CCD}" sibTransId="{3A750785-9675-4D7E-957E-6C200793DD48}"/>
    <dgm:cxn modelId="{1E4573DA-18E5-444F-BFEB-39015CC1983D}" srcId="{5E65FC08-61C7-47C7-9147-55FD18FA0C05}" destId="{708C46BC-E180-437C-92FE-698D9D520746}" srcOrd="4" destOrd="0" parTransId="{8ED6700E-C396-49C5-A19C-AA3E2F6A4DB8}" sibTransId="{866DAB4A-6C37-49C6-81D8-C64CE22F9B35}"/>
    <dgm:cxn modelId="{BDAFCC82-E3F1-470A-A0FA-74139541CB77}" type="presOf" srcId="{D2BE85BD-2EE1-449F-AF09-B7F0DD0AD371}" destId="{43624648-B2D8-4D2D-943C-0AE7DE884ABD}" srcOrd="0" destOrd="0" presId="urn:microsoft.com/office/officeart/2005/8/layout/vList2"/>
    <dgm:cxn modelId="{8EFF3D8F-64A2-4F3C-AADF-7D645D2C5445}" type="presParOf" srcId="{43624648-B2D8-4D2D-943C-0AE7DE884ABD}" destId="{18DF8B59-69ED-4760-B169-19592E7AE415}" srcOrd="0" destOrd="0" presId="urn:microsoft.com/office/officeart/2005/8/layout/vList2"/>
    <dgm:cxn modelId="{C40C9F17-1202-458F-9EF5-8C0980F65610}" type="presOf" srcId="{F8A16615-C20B-4C02-BDA8-E70BC4D32D2B}" destId="{18DF8B59-69ED-4760-B169-19592E7AE415}" srcOrd="0" destOrd="0" presId="urn:microsoft.com/office/officeart/2005/8/layout/vList2"/>
    <dgm:cxn modelId="{62DB8DB3-5B28-4804-AC59-AFD0733AA98D}" type="presParOf" srcId="{43624648-B2D8-4D2D-943C-0AE7DE884ABD}" destId="{3BC4C826-A39F-4BA5-997F-39579A3424D3}" srcOrd="1" destOrd="0" presId="urn:microsoft.com/office/officeart/2005/8/layout/vList2"/>
    <dgm:cxn modelId="{2DB3027F-50D4-4F84-969C-387AEA9C55D5}" type="presOf" srcId="{FAE55306-6DA7-49BE-87DC-503DFD9F68E0}" destId="{3BC4C826-A39F-4BA5-997F-39579A3424D3}" srcOrd="0" destOrd="0" presId="urn:microsoft.com/office/officeart/2005/8/layout/vList2"/>
    <dgm:cxn modelId="{8A645319-4E67-4BEB-808B-91F568FDCDBE}" type="presOf" srcId="{4FCBAD06-51F5-4C10-B6A2-7F47EC77E2BB}" destId="{3BC4C826-A39F-4BA5-997F-39579A3424D3}" srcOrd="0" destOrd="1" presId="urn:microsoft.com/office/officeart/2005/8/layout/vList2"/>
    <dgm:cxn modelId="{3CCDF87F-48DE-4A7E-A176-587820DED756}" type="presParOf" srcId="{43624648-B2D8-4D2D-943C-0AE7DE884ABD}" destId="{943824AC-ED68-4E08-887E-54F9B91B7D59}" srcOrd="2" destOrd="0" presId="urn:microsoft.com/office/officeart/2005/8/layout/vList2"/>
    <dgm:cxn modelId="{37E1A030-A45C-4751-B41C-B6F3C66379C1}" type="presOf" srcId="{5E65FC08-61C7-47C7-9147-55FD18FA0C05}" destId="{943824AC-ED68-4E08-887E-54F9B91B7D59}" srcOrd="0" destOrd="0" presId="urn:microsoft.com/office/officeart/2005/8/layout/vList2"/>
    <dgm:cxn modelId="{71152DDD-77E6-424F-B238-095731FC772C}" type="presParOf" srcId="{43624648-B2D8-4D2D-943C-0AE7DE884ABD}" destId="{1A8B14EE-7875-4212-A38A-B3BA3D27E949}" srcOrd="3" destOrd="0" presId="urn:microsoft.com/office/officeart/2005/8/layout/vList2"/>
    <dgm:cxn modelId="{1D137C2E-677C-4BE8-AB4F-1FD887E7A960}" type="presOf" srcId="{1E8B1A8F-1857-459C-8088-27419CD2DFA6}" destId="{1A8B14EE-7875-4212-A38A-B3BA3D27E949}" srcOrd="0" destOrd="0" presId="urn:microsoft.com/office/officeart/2005/8/layout/vList2"/>
    <dgm:cxn modelId="{6F342776-B97D-4270-B45A-9720CB146F87}" type="presOf" srcId="{4322103D-5443-42ED-A223-B2828869AE2F}" destId="{1A8B14EE-7875-4212-A38A-B3BA3D27E949}" srcOrd="0" destOrd="1" presId="urn:microsoft.com/office/officeart/2005/8/layout/vList2"/>
    <dgm:cxn modelId="{D2B3E42E-57DB-4E38-9111-CF24CE412B11}" type="presOf" srcId="{7DFCCDF5-94CB-400F-98C4-EB79EF0BCD4C}" destId="{1A8B14EE-7875-4212-A38A-B3BA3D27E949}" srcOrd="0" destOrd="2" presId="urn:microsoft.com/office/officeart/2005/8/layout/vList2"/>
    <dgm:cxn modelId="{328CAD29-58C0-493B-A056-7BF7E23A5289}" type="presOf" srcId="{EE6F52F7-DDA9-44C1-A18B-9E978A43CE0E}" destId="{1A8B14EE-7875-4212-A38A-B3BA3D27E949}" srcOrd="0" destOrd="3" presId="urn:microsoft.com/office/officeart/2005/8/layout/vList2"/>
    <dgm:cxn modelId="{7CBFAF85-FD08-4E19-97F3-912151B1DF58}" type="presOf" srcId="{708C46BC-E180-437C-92FE-698D9D520746}" destId="{1A8B14EE-7875-4212-A38A-B3BA3D27E949}" srcOrd="0" destOrd="4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27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7746BFE0-2CE8-4EE7-9CE8-104B047DD14F}" type="doc">
      <dgm:prSet loTypeId="urn:microsoft.com/office/officeart/2005/8/layout/vList2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977E8F7-E79A-4307-BF55-EA52A879B051}" type="parTrans" cxnId="{F90C6847-91A0-4C4A-A7CA-1BFA2C95E295}">
      <dgm:prSet/>
      <dgm:spPr/>
      <dgm:t>
        <a:bodyPr/>
        <a:lstStyle/>
        <a:p>
          <a:endParaRPr lang="ru-RU"/>
        </a:p>
      </dgm:t>
    </dgm:pt>
    <dgm:pt modelId="{BC15FC37-9F52-44BF-BA2B-D113C6167EE4}">
      <dgm:prSet custT="1"/>
      <dgm:spPr/>
      <dgm:t>
        <a:bodyPr/>
        <a:lstStyle/>
        <a:p>
          <a:pPr algn="ctr" rtl="0"/>
          <a:endParaRPr lang="ru-RU" sz="2400" smtClean="0"/>
        </a:p>
        <a:p>
          <a:pPr algn="ctr" rtl="0"/>
          <a:r>
            <a:rPr lang="ru-RU" sz="2400" smtClean="0"/>
            <a:t>Для формирования практико-ориентированных знаний учащихся на уроках можно активно использовать метод ситуационных заданий </a:t>
          </a:r>
          <a:br>
            <a:rPr lang="ru-RU" sz="2400" smtClean="0"/>
          </a:br>
          <a:endParaRPr lang="ru-RU" sz="2400"/>
        </a:p>
      </dgm:t>
    </dgm:pt>
    <dgm:pt modelId="{A8CABBEF-178B-4A94-93A5-DC452A0889B0}" type="sibTrans" cxnId="{F90C6847-91A0-4C4A-A7CA-1BFA2C95E295}">
      <dgm:prSet/>
      <dgm:spPr/>
      <dgm:t>
        <a:bodyPr/>
        <a:lstStyle/>
        <a:p>
          <a:endParaRPr lang="ru-RU"/>
        </a:p>
      </dgm:t>
    </dgm:pt>
    <dgm:pt modelId="{DBCECE0F-2561-4E5D-9525-4B17ED196BE0}" type="pres">
      <dgm:prSet presAssocID="{7746BFE0-2CE8-4EE7-9CE8-104B047DD14F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7D65C88-34A4-4AE5-A34F-78B65536ADF1}" type="pres">
      <dgm:prSet presAssocID="{BC15FC37-9F52-44BF-BA2B-D113C6167EE4}" presName="parentText" presStyleLbl="node1" presStyleCnt="1" custScaleY="37758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90C6847-91A0-4C4A-A7CA-1BFA2C95E295}" srcId="{7746BFE0-2CE8-4EE7-9CE8-104B047DD14F}" destId="{BC15FC37-9F52-44BF-BA2B-D113C6167EE4}" srcOrd="0" destOrd="0" parTransId="{B977E8F7-E79A-4307-BF55-EA52A879B051}" sibTransId="{A8CABBEF-178B-4A94-93A5-DC452A0889B0}"/>
    <dgm:cxn modelId="{E2EA5B40-6DE2-4273-A746-89191D7991F7}" type="presOf" srcId="{7746BFE0-2CE8-4EE7-9CE8-104B047DD14F}" destId="{DBCECE0F-2561-4E5D-9525-4B17ED196BE0}" srcOrd="0" destOrd="0" presId="urn:microsoft.com/office/officeart/2005/8/layout/vList2"/>
    <dgm:cxn modelId="{18BC6D79-59EF-4BE6-B564-89A444A2114E}" type="presParOf" srcId="{DBCECE0F-2561-4E5D-9525-4B17ED196BE0}" destId="{77D65C88-34A4-4AE5-A34F-78B65536ADF1}" srcOrd="0" destOrd="0" presId="urn:microsoft.com/office/officeart/2005/8/layout/vList2"/>
    <dgm:cxn modelId="{FDF1AF69-1ECA-4995-A2C6-10E56C9DF71D}" type="presOf" srcId="{BC15FC37-9F52-44BF-BA2B-D113C6167EE4}" destId="{77D65C88-34A4-4AE5-A34F-78B65536ADF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28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9124C997-EA41-4A41-8B69-E037BF1C19D7}" type="doc">
      <dgm:prSet loTypeId="urn:microsoft.com/office/officeart/2005/8/layout/hList1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AD3BCA43-B76D-44B8-B743-BDAAA1FB7338}" type="parTrans" cxnId="{95CA2B66-FEB3-4675-93F4-EC5876003C27}">
      <dgm:prSet/>
      <dgm:spPr/>
      <dgm:t>
        <a:bodyPr/>
        <a:lstStyle/>
        <a:p>
          <a:endParaRPr lang="ru-RU"/>
        </a:p>
      </dgm:t>
    </dgm:pt>
    <dgm:pt modelId="{BBF130FD-99F3-4209-9B24-82426491B442}">
      <dgm:prSet/>
      <dgm:spPr/>
      <dgm:t>
        <a:bodyPr/>
        <a:lstStyle/>
        <a:p>
          <a:pPr rtl="0"/>
          <a:r>
            <a:rPr lang="ru-RU" b="1" i="1" smtClean="0"/>
            <a:t>Ситуационные задачи — это учебные задачи, основанные на описании конкретной жизненной ситуации или факта, позволяющие ученику осваивать знания последовательно по ходу работы с информацией: ознакомление — понимание — применение — анализ — синтез — оценка</a:t>
          </a:r>
          <a:r>
            <a:rPr lang="ru-RU" b="1" smtClean="0"/>
            <a:t>.</a:t>
          </a:r>
          <a:endParaRPr lang="ru-RU"/>
        </a:p>
      </dgm:t>
    </dgm:pt>
    <dgm:pt modelId="{4011E887-D3F5-48BE-892C-4D4F2EEB36D4}" type="parTrans" cxnId="{3DE02090-FD1C-4DF7-ACE5-AB3DB0516F93}">
      <dgm:prSet/>
      <dgm:spPr/>
      <dgm:t>
        <a:bodyPr/>
        <a:lstStyle/>
        <a:p>
          <a:endParaRPr lang="ru-RU"/>
        </a:p>
      </dgm:t>
    </dgm:pt>
    <dgm:pt modelId="{BD560173-9EDA-4267-AF0E-DEAFDEC2879C}">
      <dgm:prSet/>
      <dgm:spPr/>
      <dgm:t>
        <a:bodyPr/>
        <a:lstStyle/>
        <a:p>
          <a:pPr rtl="0"/>
          <a:r>
            <a:rPr lang="ru-RU" smtClean="0"/>
            <a:t>Ситуационное задание актуализирует для учащихся теоретический материал, </a:t>
          </a:r>
          <a:r>
            <a:rPr lang="ru-RU" b="1" smtClean="0"/>
            <a:t>делает его личностно значимым</a:t>
          </a:r>
          <a:r>
            <a:rPr lang="ru-RU" smtClean="0"/>
            <a:t>. Материал воспринимается тесной взаимосвязи с практикой, дальнейшими возможностями его применения</a:t>
          </a:r>
          <a:endParaRPr lang="ru-RU"/>
        </a:p>
      </dgm:t>
    </dgm:pt>
    <dgm:pt modelId="{B811665F-EE55-4323-9132-97FE6682734E}" type="sibTrans" cxnId="{3DE02090-FD1C-4DF7-ACE5-AB3DB0516F93}">
      <dgm:prSet/>
      <dgm:spPr/>
      <dgm:t>
        <a:bodyPr/>
        <a:lstStyle/>
        <a:p>
          <a:endParaRPr lang="ru-RU"/>
        </a:p>
      </dgm:t>
    </dgm:pt>
    <dgm:pt modelId="{E6227FE8-F26A-4201-84B3-3A8B399699C8}" type="sibTrans" cxnId="{95CA2B66-FEB3-4675-93F4-EC5876003C27}">
      <dgm:prSet/>
      <dgm:spPr/>
      <dgm:t>
        <a:bodyPr/>
        <a:lstStyle/>
        <a:p>
          <a:endParaRPr lang="ru-RU"/>
        </a:p>
      </dgm:t>
    </dgm:pt>
    <dgm:pt modelId="{B5B78C3F-A72B-4C14-8DF6-0E961B519E05}" type="pres">
      <dgm:prSet presAssocID="{9124C997-EA41-4A41-8B69-E037BF1C19D7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5410A5C-E9AF-49CC-AE7A-AEF24EC6CF26}" type="pres">
      <dgm:prSet presAssocID="{BBF130FD-99F3-4209-9B24-82426491B442}" presName="composite"/>
      <dgm:spPr/>
      <dgm:t>
        <a:bodyPr/>
        <a:lstStyle/>
        <a:p>
          <a:endParaRPr lang="ru-RU"/>
        </a:p>
      </dgm:t>
    </dgm:pt>
    <dgm:pt modelId="{6224884E-35F6-402B-90E3-F845D0D3CE27}" type="pres">
      <dgm:prSet presAssocID="{BBF130FD-99F3-4209-9B24-82426491B442}" presName="parTx" presStyleLbl="alignNode1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0AFBEE-84A3-4EE2-8010-89D9EF777961}" type="pres">
      <dgm:prSet presAssocID="{BBF130FD-99F3-4209-9B24-82426491B442}" presName="desTx" presStyleLbl="alignAccFollowNode1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5CA2B66-FEB3-4675-93F4-EC5876003C27}" srcId="{9124C997-EA41-4A41-8B69-E037BF1C19D7}" destId="{BBF130FD-99F3-4209-9B24-82426491B442}" srcOrd="0" destOrd="0" parTransId="{AD3BCA43-B76D-44B8-B743-BDAAA1FB7338}" sibTransId="{E6227FE8-F26A-4201-84B3-3A8B399699C8}"/>
    <dgm:cxn modelId="{3DE02090-FD1C-4DF7-ACE5-AB3DB0516F93}" srcId="{BBF130FD-99F3-4209-9B24-82426491B442}" destId="{BD560173-9EDA-4267-AF0E-DEAFDEC2879C}" srcOrd="0" destOrd="0" parTransId="{4011E887-D3F5-48BE-892C-4D4F2EEB36D4}" sibTransId="{B811665F-EE55-4323-9132-97FE6682734E}"/>
    <dgm:cxn modelId="{594DB852-030F-4F78-948E-B59B40015323}" type="presOf" srcId="{9124C997-EA41-4A41-8B69-E037BF1C19D7}" destId="{B5B78C3F-A72B-4C14-8DF6-0E961B519E05}" srcOrd="0" destOrd="0" presId="urn:microsoft.com/office/officeart/2005/8/layout/hList1"/>
    <dgm:cxn modelId="{359424B2-2BF8-4EBA-B337-CA6D7BF327E5}" type="presParOf" srcId="{B5B78C3F-A72B-4C14-8DF6-0E961B519E05}" destId="{35410A5C-E9AF-49CC-AE7A-AEF24EC6CF26}" srcOrd="0" destOrd="0" presId="urn:microsoft.com/office/officeart/2005/8/layout/hList1"/>
    <dgm:cxn modelId="{8CB64FBE-CA28-4FBF-B469-DDB4386CAD53}" type="presParOf" srcId="{35410A5C-E9AF-49CC-AE7A-AEF24EC6CF26}" destId="{6224884E-35F6-402B-90E3-F845D0D3CE27}" srcOrd="0" destOrd="0" presId="urn:microsoft.com/office/officeart/2005/8/layout/hList1"/>
    <dgm:cxn modelId="{992FE32E-9811-4165-A0BB-8E63BEA8C096}" type="presOf" srcId="{BBF130FD-99F3-4209-9B24-82426491B442}" destId="{6224884E-35F6-402B-90E3-F845D0D3CE27}" srcOrd="0" destOrd="0" presId="urn:microsoft.com/office/officeart/2005/8/layout/hList1"/>
    <dgm:cxn modelId="{18AAD34E-378C-4772-A347-98EFDF0E29A5}" type="presParOf" srcId="{35410A5C-E9AF-49CC-AE7A-AEF24EC6CF26}" destId="{360AFBEE-84A3-4EE2-8010-89D9EF777961}" srcOrd="1" destOrd="0" presId="urn:microsoft.com/office/officeart/2005/8/layout/hList1"/>
    <dgm:cxn modelId="{49FA188A-5EB6-49A4-A436-FA9E7205A466}" type="presOf" srcId="{BD560173-9EDA-4267-AF0E-DEAFDEC2879C}" destId="{360AFBEE-84A3-4EE2-8010-89D9EF777961}" srcOrd="0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main"/>
    </a:ext>
  </dgm:extLst>
</dgm:dataModel>
</file>

<file path=ppt/diagrams/data29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4110E595-0D1D-4FB9-86EC-D7ABD3B600B5}" type="doc">
      <dgm:prSet loTypeId="urn:microsoft.com/office/officeart/2005/8/layout/vList5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FC4D7F0-9FE0-4FE2-A9B7-628D506389A8}" type="parTrans" cxnId="{F17A73AD-C9A9-4DB1-A2A5-590853400EFF}">
      <dgm:prSet/>
      <dgm:spPr/>
      <dgm:t>
        <a:bodyPr/>
        <a:lstStyle/>
        <a:p>
          <a:endParaRPr lang="ru-RU"/>
        </a:p>
      </dgm:t>
    </dgm:pt>
    <dgm:pt modelId="{702BB346-7C57-4A9A-97E7-C5A32050B2D0}">
      <dgm:prSet custT="1"/>
      <dgm:spPr/>
      <dgm:t>
        <a:bodyPr/>
        <a:lstStyle/>
        <a:p>
          <a:pPr rtl="0">
            <a:spcAft>
              <a:spcPct val="0"/>
            </a:spcAft>
          </a:pPr>
          <a:r>
            <a:rPr lang="ru-RU" sz="2000" smtClean="0"/>
            <a:t>Для составления  </a:t>
          </a:r>
          <a:r>
            <a:rPr lang="ru-RU" sz="2000" b="1" smtClean="0"/>
            <a:t>ситуационных задач </a:t>
          </a:r>
          <a:r>
            <a:rPr lang="ru-RU" sz="2000" smtClean="0"/>
            <a:t>может быть использован </a:t>
          </a:r>
          <a:r>
            <a:rPr lang="ru-RU" sz="2000" b="1" smtClean="0"/>
            <a:t>конструктор Л.С. Илюшина</a:t>
          </a:r>
          <a:endParaRPr lang="ru-RU" sz="2000"/>
        </a:p>
      </dgm:t>
    </dgm:pt>
    <dgm:pt modelId="{155FDB82-6E0E-4F3F-80C4-5507A4F58023}" type="parTrans" cxnId="{23CD3DF8-D0CF-4E00-BA50-2868B846DF1A}">
      <dgm:prSet/>
      <dgm:spPr/>
      <dgm:t>
        <a:bodyPr/>
        <a:lstStyle/>
        <a:p>
          <a:endParaRPr lang="ru-RU"/>
        </a:p>
      </dgm:t>
    </dgm:pt>
    <dgm:pt modelId="{C8B8A195-D36A-4F9F-AB6A-43A3EB0654E8}">
      <dgm:prSet/>
      <dgm:spPr/>
      <dgm:t>
        <a:bodyPr/>
        <a:lstStyle/>
        <a:p>
          <a:pPr rtl="0"/>
          <a:r>
            <a:rPr lang="ru-RU" smtClean="0"/>
            <a:t>Перед учеником ставится познавательная проблема и предлагается ее решить различными способами.</a:t>
          </a:r>
          <a:endParaRPr lang="ru-RU"/>
        </a:p>
      </dgm:t>
    </dgm:pt>
    <dgm:pt modelId="{0737C430-7672-446C-8D60-B3D9CEFC0780}" type="sibTrans" cxnId="{23CD3DF8-D0CF-4E00-BA50-2868B846DF1A}">
      <dgm:prSet/>
      <dgm:spPr/>
      <dgm:t>
        <a:bodyPr/>
        <a:lstStyle/>
        <a:p>
          <a:endParaRPr lang="ru-RU"/>
        </a:p>
      </dgm:t>
    </dgm:pt>
    <dgm:pt modelId="{DDDBE833-ED20-4349-9AFF-37A94BDC4A1C}" type="sibTrans" cxnId="{F17A73AD-C9A9-4DB1-A2A5-590853400EFF}">
      <dgm:prSet/>
      <dgm:spPr/>
      <dgm:t>
        <a:bodyPr/>
        <a:lstStyle/>
        <a:p>
          <a:endParaRPr lang="ru-RU"/>
        </a:p>
      </dgm:t>
    </dgm:pt>
    <dgm:pt modelId="{EDC62C26-B464-4AB1-B9AB-EEC197A59406}" type="parTrans" cxnId="{5678479F-0118-48EB-BBF9-EF665FACBB60}">
      <dgm:prSet/>
      <dgm:spPr/>
      <dgm:t>
        <a:bodyPr/>
        <a:lstStyle/>
        <a:p>
          <a:endParaRPr lang="ru-RU"/>
        </a:p>
      </dgm:t>
    </dgm:pt>
    <dgm:pt modelId="{FB617192-CE6B-4C1E-9CAB-7C534BE444EE}">
      <dgm:prSet/>
      <dgm:spPr/>
      <dgm:t>
        <a:bodyPr/>
        <a:lstStyle/>
        <a:p>
          <a:pPr rtl="0"/>
          <a:r>
            <a:rPr lang="ru-RU" smtClean="0"/>
            <a:t>Конструктор представляет собой набор </a:t>
          </a:r>
          <a:r>
            <a:rPr lang="ru-RU" b="1" smtClean="0"/>
            <a:t>ключевых фраз, своеобразных клише заданий</a:t>
          </a:r>
          <a:r>
            <a:rPr lang="ru-RU" smtClean="0"/>
            <a:t>, которые позволяют осваивать интеллектуальные операции последовательно в процессе работы с информацией:</a:t>
          </a:r>
          <a:r>
            <a:rPr lang="ru-RU" b="1" smtClean="0"/>
            <a:t> </a:t>
          </a:r>
          <a:endParaRPr lang="ru-RU"/>
        </a:p>
      </dgm:t>
    </dgm:pt>
    <dgm:pt modelId="{B96DC03F-6EC5-4D37-B87C-36BD6BE21C6D}" type="parTrans" cxnId="{A2220343-426B-4585-9D10-28EC2F46B779}">
      <dgm:prSet/>
      <dgm:spPr/>
      <dgm:t>
        <a:bodyPr/>
        <a:lstStyle/>
        <a:p>
          <a:endParaRPr lang="ru-RU"/>
        </a:p>
      </dgm:t>
    </dgm:pt>
    <dgm:pt modelId="{0641701D-2CC1-4DAD-9A88-24180C6B4A86}">
      <dgm:prSet/>
      <dgm:spPr/>
      <dgm:t>
        <a:bodyPr/>
        <a:lstStyle/>
        <a:p>
          <a:pPr rtl="0"/>
          <a:r>
            <a:rPr lang="ru-RU" b="1" smtClean="0"/>
            <a:t>ознакомление  </a:t>
          </a:r>
          <a:endParaRPr lang="ru-RU"/>
        </a:p>
      </dgm:t>
    </dgm:pt>
    <dgm:pt modelId="{973BB64A-6D0D-494A-8C84-A0D0302D9E5C}" type="sibTrans" cxnId="{A2220343-426B-4585-9D10-28EC2F46B779}">
      <dgm:prSet/>
      <dgm:spPr/>
      <dgm:t>
        <a:bodyPr/>
        <a:lstStyle/>
        <a:p>
          <a:endParaRPr lang="ru-RU"/>
        </a:p>
      </dgm:t>
    </dgm:pt>
    <dgm:pt modelId="{20A25427-6D83-4F7E-9B89-B7318CDDD833}" type="parTrans" cxnId="{241C85AA-6901-45F1-916E-7677DB700C07}">
      <dgm:prSet/>
      <dgm:spPr/>
      <dgm:t>
        <a:bodyPr/>
        <a:lstStyle/>
        <a:p/>
      </dgm:t>
    </dgm:pt>
    <dgm:pt modelId="{CF26C410-775E-47ED-809A-9F587EC90101}">
      <dgm:prSet/>
      <dgm:spPr/>
      <dgm:t>
        <a:bodyPr/>
        <a:lstStyle/>
        <a:p>
          <a:pPr rtl="0"/>
          <a:r>
            <a:rPr lang="ru-RU" b="1" smtClean="0"/>
            <a:t>понимание </a:t>
          </a:r>
          <a:endParaRPr lang="ru-RU"/>
        </a:p>
      </dgm:t>
    </dgm:pt>
    <dgm:pt modelId="{7DEB3A38-75A7-4ACB-AB3A-2CB367BBF786}" type="sibTrans" cxnId="{241C85AA-6901-45F1-916E-7677DB700C07}">
      <dgm:prSet/>
      <dgm:spPr/>
      <dgm:t>
        <a:bodyPr/>
        <a:lstStyle/>
        <a:p/>
      </dgm:t>
    </dgm:pt>
    <dgm:pt modelId="{267E7A00-04FB-461C-9F93-E1179CF10DF1}" type="parTrans" cxnId="{ECDD4F86-ADFD-4338-B8C5-24E8EE009424}">
      <dgm:prSet/>
      <dgm:spPr/>
      <dgm:t>
        <a:bodyPr/>
        <a:lstStyle/>
        <a:p/>
      </dgm:t>
    </dgm:pt>
    <dgm:pt modelId="{33356480-0B66-4566-A47E-3642A309BF96}">
      <dgm:prSet/>
      <dgm:spPr/>
      <dgm:t>
        <a:bodyPr/>
        <a:lstStyle/>
        <a:p>
          <a:pPr rtl="0"/>
          <a:r>
            <a:rPr lang="ru-RU" b="1" smtClean="0"/>
            <a:t>применение </a:t>
          </a:r>
          <a:endParaRPr lang="ru-RU"/>
        </a:p>
      </dgm:t>
    </dgm:pt>
    <dgm:pt modelId="{E3D776D3-9759-4C9F-805C-BE5FE3904B63}" type="sibTrans" cxnId="{ECDD4F86-ADFD-4338-B8C5-24E8EE009424}">
      <dgm:prSet/>
      <dgm:spPr/>
      <dgm:t>
        <a:bodyPr/>
        <a:lstStyle/>
        <a:p/>
      </dgm:t>
    </dgm:pt>
    <dgm:pt modelId="{B9CDB95D-F68F-4E61-A7D9-7D067D252BF5}" type="parTrans" cxnId="{E08235C2-D245-4540-ABD9-4A5BD5B72606}">
      <dgm:prSet/>
      <dgm:spPr/>
      <dgm:t>
        <a:bodyPr/>
        <a:lstStyle/>
        <a:p/>
      </dgm:t>
    </dgm:pt>
    <dgm:pt modelId="{34434C6B-37B6-4F9E-8028-055F1EB6E350}">
      <dgm:prSet/>
      <dgm:spPr/>
      <dgm:t>
        <a:bodyPr/>
        <a:lstStyle/>
        <a:p>
          <a:pPr rtl="0"/>
          <a:r>
            <a:rPr lang="ru-RU" b="1" smtClean="0"/>
            <a:t>анализ </a:t>
          </a:r>
          <a:endParaRPr lang="ru-RU"/>
        </a:p>
      </dgm:t>
    </dgm:pt>
    <dgm:pt modelId="{E5B165D9-F2A0-486E-A3DF-CB1DE988D6A7}" type="sibTrans" cxnId="{E08235C2-D245-4540-ABD9-4A5BD5B72606}">
      <dgm:prSet/>
      <dgm:spPr/>
      <dgm:t>
        <a:bodyPr/>
        <a:lstStyle/>
        <a:p/>
      </dgm:t>
    </dgm:pt>
    <dgm:pt modelId="{E3EDFA77-4014-4A79-A6AE-0F85594F5153}" type="parTrans" cxnId="{D85B7E6F-3DDB-4B5F-A440-09A221D58F88}">
      <dgm:prSet/>
      <dgm:spPr/>
      <dgm:t>
        <a:bodyPr/>
        <a:lstStyle/>
        <a:p/>
      </dgm:t>
    </dgm:pt>
    <dgm:pt modelId="{5F9AB949-E9DE-4845-86A3-1CE62889CDF5}">
      <dgm:prSet/>
      <dgm:spPr/>
      <dgm:t>
        <a:bodyPr/>
        <a:lstStyle/>
        <a:p>
          <a:pPr rtl="0"/>
          <a:r>
            <a:rPr lang="ru-RU" b="1" smtClean="0"/>
            <a:t>синтез</a:t>
          </a:r>
          <a:endParaRPr lang="ru-RU"/>
        </a:p>
      </dgm:t>
    </dgm:pt>
    <dgm:pt modelId="{BF1AF494-1569-41FA-ABB3-72FA38288C29}" type="sibTrans" cxnId="{D85B7E6F-3DDB-4B5F-A440-09A221D58F88}">
      <dgm:prSet/>
      <dgm:spPr/>
      <dgm:t>
        <a:bodyPr/>
        <a:lstStyle/>
        <a:p/>
      </dgm:t>
    </dgm:pt>
    <dgm:pt modelId="{373EE2F0-A912-4246-8C06-C94AB5D5856F}" type="parTrans" cxnId="{367C0A54-723D-4C1E-AAA4-1846B89503C1}">
      <dgm:prSet/>
      <dgm:spPr/>
      <dgm:t>
        <a:bodyPr/>
        <a:lstStyle/>
        <a:p/>
      </dgm:t>
    </dgm:pt>
    <dgm:pt modelId="{F8C5798C-56AC-49E4-9F23-890903A20C0A}">
      <dgm:prSet/>
      <dgm:spPr/>
      <dgm:t>
        <a:bodyPr/>
        <a:lstStyle/>
        <a:p>
          <a:pPr rtl="0"/>
          <a:r>
            <a:rPr lang="ru-RU" b="1" smtClean="0"/>
            <a:t>оценка</a:t>
          </a:r>
          <a:endParaRPr lang="ru-RU"/>
        </a:p>
      </dgm:t>
    </dgm:pt>
    <dgm:pt modelId="{273C5B69-37C3-4F53-87EF-82FC019F89EF}" type="sibTrans" cxnId="{367C0A54-723D-4C1E-AAA4-1846B89503C1}">
      <dgm:prSet/>
      <dgm:spPr/>
      <dgm:t>
        <a:bodyPr/>
        <a:lstStyle/>
        <a:p/>
      </dgm:t>
    </dgm:pt>
    <dgm:pt modelId="{F1C2A94E-5F01-4256-B488-FD3F45DAD587}" type="sibTrans" cxnId="{5678479F-0118-48EB-BBF9-EF665FACBB60}">
      <dgm:prSet/>
      <dgm:spPr/>
      <dgm:t>
        <a:bodyPr/>
        <a:lstStyle/>
        <a:p>
          <a:endParaRPr lang="ru-RU"/>
        </a:p>
      </dgm:t>
    </dgm:pt>
    <dgm:pt modelId="{2CEE1141-9F02-42A3-858E-C65DA495CBCA}" type="pres">
      <dgm:prSet presAssocID="{4110E595-0D1D-4FB9-86EC-D7ABD3B600B5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94857B7-F449-4E09-A48A-77A7F2DE6405}" type="pres">
      <dgm:prSet presAssocID="{702BB346-7C57-4A9A-97E7-C5A32050B2D0}" presName="linNode"/>
      <dgm:spPr/>
      <dgm:t>
        <a:bodyPr/>
        <a:lstStyle/>
        <a:p/>
      </dgm:t>
    </dgm:pt>
    <dgm:pt modelId="{2DD5F339-671A-4ED9-98F3-3BD78B86D97B}" type="pres">
      <dgm:prSet presAssocID="{702BB346-7C57-4A9A-97E7-C5A32050B2D0}" presName="parentText" presStyleLbl="node1" presStyleCnt="2" custScaleX="14179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64E398-807F-4C75-AB0C-EC112E523E29}" type="pres">
      <dgm:prSet presAssocID="{702BB346-7C57-4A9A-97E7-C5A32050B2D0}" presName="descendantText" presStyleLbl="alignAccFollowNode1" presStyleCnt="2" custScaleY="1161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3E7D9C-7B7C-49B7-97E9-3E522B1021EE}" type="pres">
      <dgm:prSet presAssocID="{DDDBE833-ED20-4349-9AFF-37A94BDC4A1C}" presName="sp"/>
      <dgm:spPr/>
      <dgm:t>
        <a:bodyPr/>
        <a:lstStyle/>
        <a:p/>
      </dgm:t>
    </dgm:pt>
    <dgm:pt modelId="{0509215D-B541-4813-B83D-DB4C59F38E12}" type="pres">
      <dgm:prSet presAssocID="{FB617192-CE6B-4C1E-9CAB-7C534BE444EE}" presName="linNode"/>
      <dgm:spPr/>
      <dgm:t>
        <a:bodyPr/>
        <a:lstStyle/>
        <a:p/>
      </dgm:t>
    </dgm:pt>
    <dgm:pt modelId="{650C9766-9BC4-440B-8131-4123C1952CEE}" type="pres">
      <dgm:prSet presAssocID="{FB617192-CE6B-4C1E-9CAB-7C534BE444EE}" presName="parentText" presStyleLbl="node1" presStyleIdx="1" presStyleCnt="2" custScaleX="17361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DA0977-5CAD-4F9D-AB3F-2C907D19E862}" type="pres">
      <dgm:prSet presAssocID="{FB617192-CE6B-4C1E-9CAB-7C534BE444EE}" presName="descendantText" presStyleLbl="alignAccFollowNode1" presStyleIdx="1" presStyleCnt="2" custScaleX="58034" custScaleY="116176" custLinFactNeighborX="1212" custLinFactNeighborY="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17A73AD-C9A9-4DB1-A2A5-590853400EFF}" srcId="{4110E595-0D1D-4FB9-86EC-D7ABD3B600B5}" destId="{702BB346-7C57-4A9A-97E7-C5A32050B2D0}" srcOrd="0" destOrd="0" parTransId="{2FC4D7F0-9FE0-4FE2-A9B7-628D506389A8}" sibTransId="{DDDBE833-ED20-4349-9AFF-37A94BDC4A1C}"/>
    <dgm:cxn modelId="{23CD3DF8-D0CF-4E00-BA50-2868B846DF1A}" srcId="{702BB346-7C57-4A9A-97E7-C5A32050B2D0}" destId="{C8B8A195-D36A-4F9F-AB6A-43A3EB0654E8}" srcOrd="0" destOrd="0" parTransId="{155FDB82-6E0E-4F3F-80C4-5507A4F58023}" sibTransId="{0737C430-7672-446C-8D60-B3D9CEFC0780}"/>
    <dgm:cxn modelId="{5678479F-0118-48EB-BBF9-EF665FACBB60}" srcId="{4110E595-0D1D-4FB9-86EC-D7ABD3B600B5}" destId="{FB617192-CE6B-4C1E-9CAB-7C534BE444EE}" srcOrd="1" destOrd="0" parTransId="{EDC62C26-B464-4AB1-B9AB-EEC197A59406}" sibTransId="{F1C2A94E-5F01-4256-B488-FD3F45DAD587}"/>
    <dgm:cxn modelId="{A2220343-426B-4585-9D10-28EC2F46B779}" srcId="{FB617192-CE6B-4C1E-9CAB-7C534BE444EE}" destId="{0641701D-2CC1-4DAD-9A88-24180C6B4A86}" srcOrd="0" destOrd="0" parTransId="{B96DC03F-6EC5-4D37-B87C-36BD6BE21C6D}" sibTransId="{973BB64A-6D0D-494A-8C84-A0D0302D9E5C}"/>
    <dgm:cxn modelId="{241C85AA-6901-45F1-916E-7677DB700C07}" srcId="{FB617192-CE6B-4C1E-9CAB-7C534BE444EE}" destId="{CF26C410-775E-47ED-809A-9F587EC90101}" srcOrd="1" destOrd="0" parTransId="{20A25427-6D83-4F7E-9B89-B7318CDDD833}" sibTransId="{7DEB3A38-75A7-4ACB-AB3A-2CB367BBF786}"/>
    <dgm:cxn modelId="{ECDD4F86-ADFD-4338-B8C5-24E8EE009424}" srcId="{FB617192-CE6B-4C1E-9CAB-7C534BE444EE}" destId="{33356480-0B66-4566-A47E-3642A309BF96}" srcOrd="2" destOrd="0" parTransId="{267E7A00-04FB-461C-9F93-E1179CF10DF1}" sibTransId="{E3D776D3-9759-4C9F-805C-BE5FE3904B63}"/>
    <dgm:cxn modelId="{E08235C2-D245-4540-ABD9-4A5BD5B72606}" srcId="{FB617192-CE6B-4C1E-9CAB-7C534BE444EE}" destId="{34434C6B-37B6-4F9E-8028-055F1EB6E350}" srcOrd="3" destOrd="0" parTransId="{B9CDB95D-F68F-4E61-A7D9-7D067D252BF5}" sibTransId="{E5B165D9-F2A0-486E-A3DF-CB1DE988D6A7}"/>
    <dgm:cxn modelId="{D85B7E6F-3DDB-4B5F-A440-09A221D58F88}" srcId="{FB617192-CE6B-4C1E-9CAB-7C534BE444EE}" destId="{5F9AB949-E9DE-4845-86A3-1CE62889CDF5}" srcOrd="4" destOrd="0" parTransId="{E3EDFA77-4014-4A79-A6AE-0F85594F5153}" sibTransId="{BF1AF494-1569-41FA-ABB3-72FA38288C29}"/>
    <dgm:cxn modelId="{367C0A54-723D-4C1E-AAA4-1846B89503C1}" srcId="{FB617192-CE6B-4C1E-9CAB-7C534BE444EE}" destId="{F8C5798C-56AC-49E4-9F23-890903A20C0A}" srcOrd="5" destOrd="0" parTransId="{373EE2F0-A912-4246-8C06-C94AB5D5856F}" sibTransId="{273C5B69-37C3-4F53-87EF-82FC019F89EF}"/>
    <dgm:cxn modelId="{0D32F42B-8AAD-4A4E-A715-157C79CDF41A}" type="presOf" srcId="{4110E595-0D1D-4FB9-86EC-D7ABD3B600B5}" destId="{2CEE1141-9F02-42A3-858E-C65DA495CBCA}" srcOrd="0" destOrd="0" presId="urn:microsoft.com/office/officeart/2005/8/layout/vList5"/>
    <dgm:cxn modelId="{5A07DD26-92DC-469A-B4E9-8BA2D12DC179}" type="presParOf" srcId="{2CEE1141-9F02-42A3-858E-C65DA495CBCA}" destId="{094857B7-F449-4E09-A48A-77A7F2DE6405}" srcOrd="0" destOrd="0" presId="urn:microsoft.com/office/officeart/2005/8/layout/vList5"/>
    <dgm:cxn modelId="{AC977B61-8467-4394-B12F-B1750225123E}" type="presParOf" srcId="{094857B7-F449-4E09-A48A-77A7F2DE6405}" destId="{2DD5F339-671A-4ED9-98F3-3BD78B86D97B}" srcOrd="0" destOrd="0" presId="urn:microsoft.com/office/officeart/2005/8/layout/vList5"/>
    <dgm:cxn modelId="{3BD61C9B-1D19-4A53-923F-C90C6E8B9BAC}" type="presOf" srcId="{702BB346-7C57-4A9A-97E7-C5A32050B2D0}" destId="{2DD5F339-671A-4ED9-98F3-3BD78B86D97B}" srcOrd="0" destOrd="0" presId="urn:microsoft.com/office/officeart/2005/8/layout/vList5"/>
    <dgm:cxn modelId="{C7916C50-104B-4825-A757-7DDE54924EA2}" type="presParOf" srcId="{094857B7-F449-4E09-A48A-77A7F2DE6405}" destId="{AE64E398-807F-4C75-AB0C-EC112E523E29}" srcOrd="1" destOrd="0" presId="urn:microsoft.com/office/officeart/2005/8/layout/vList5"/>
    <dgm:cxn modelId="{8A7D626F-6077-437D-B259-B9336BFEAC85}" type="presOf" srcId="{C8B8A195-D36A-4F9F-AB6A-43A3EB0654E8}" destId="{AE64E398-807F-4C75-AB0C-EC112E523E29}" srcOrd="0" destOrd="0" presId="urn:microsoft.com/office/officeart/2005/8/layout/vList5"/>
    <dgm:cxn modelId="{A63544F6-D6F5-4347-9ACA-620444A1ABD2}" type="presParOf" srcId="{2CEE1141-9F02-42A3-858E-C65DA495CBCA}" destId="{A63E7D9C-7B7C-49B7-97E9-3E522B1021EE}" srcOrd="1" destOrd="0" presId="urn:microsoft.com/office/officeart/2005/8/layout/vList5"/>
    <dgm:cxn modelId="{349AB79C-2B58-44F3-AED6-8BAE985162FC}" type="presParOf" srcId="{2CEE1141-9F02-42A3-858E-C65DA495CBCA}" destId="{0509215D-B541-4813-B83D-DB4C59F38E12}" srcOrd="2" destOrd="0" presId="urn:microsoft.com/office/officeart/2005/8/layout/vList5"/>
    <dgm:cxn modelId="{9B5F5B61-F63D-4888-9176-59A0ABC5D6D0}" type="presParOf" srcId="{0509215D-B541-4813-B83D-DB4C59F38E12}" destId="{650C9766-9BC4-440B-8131-4123C1952CEE}" srcOrd="0" destOrd="0" presId="urn:microsoft.com/office/officeart/2005/8/layout/vList5"/>
    <dgm:cxn modelId="{5793DAB5-77DA-45DB-A75E-2EE710FAF24D}" type="presOf" srcId="{FB617192-CE6B-4C1E-9CAB-7C534BE444EE}" destId="{650C9766-9BC4-440B-8131-4123C1952CEE}" srcOrd="0" destOrd="0" presId="urn:microsoft.com/office/officeart/2005/8/layout/vList5"/>
    <dgm:cxn modelId="{72082E23-3C35-4605-AEED-36C3046E9D5A}" type="presParOf" srcId="{0509215D-B541-4813-B83D-DB4C59F38E12}" destId="{52DA0977-5CAD-4F9D-AB3F-2C907D19E862}" srcOrd="1" destOrd="0" presId="urn:microsoft.com/office/officeart/2005/8/layout/vList5"/>
    <dgm:cxn modelId="{69909FAB-7647-4378-8F9B-96F0C7B0663F}" type="presOf" srcId="{0641701D-2CC1-4DAD-9A88-24180C6B4A86}" destId="{52DA0977-5CAD-4F9D-AB3F-2C907D19E862}" srcOrd="0" destOrd="0" presId="urn:microsoft.com/office/officeart/2005/8/layout/vList5"/>
    <dgm:cxn modelId="{40EAA831-00A9-472B-9916-F8350ECE32D5}" type="presOf" srcId="{CF26C410-775E-47ED-809A-9F587EC90101}" destId="{52DA0977-5CAD-4F9D-AB3F-2C907D19E862}" srcOrd="0" destOrd="1" presId="urn:microsoft.com/office/officeart/2005/8/layout/vList5"/>
    <dgm:cxn modelId="{B26220F6-50F1-4FE4-AB4E-A25B8F5CB364}" type="presOf" srcId="{33356480-0B66-4566-A47E-3642A309BF96}" destId="{52DA0977-5CAD-4F9D-AB3F-2C907D19E862}" srcOrd="0" destOrd="2" presId="urn:microsoft.com/office/officeart/2005/8/layout/vList5"/>
    <dgm:cxn modelId="{1456BF42-0BB1-4A90-A537-5C7289963794}" type="presOf" srcId="{34434C6B-37B6-4F9E-8028-055F1EB6E350}" destId="{52DA0977-5CAD-4F9D-AB3F-2C907D19E862}" srcOrd="0" destOrd="3" presId="urn:microsoft.com/office/officeart/2005/8/layout/vList5"/>
    <dgm:cxn modelId="{4BC6B040-573E-4000-BD3C-25B972598EC1}" type="presOf" srcId="{5F9AB949-E9DE-4845-86A3-1CE62889CDF5}" destId="{52DA0977-5CAD-4F9D-AB3F-2C907D19E862}" srcOrd="0" destOrd="4" presId="urn:microsoft.com/office/officeart/2005/8/layout/vList5"/>
    <dgm:cxn modelId="{5FBE2D5B-7830-47D7-9C9F-8E6C6F99FA11}" type="presOf" srcId="{F8C5798C-56AC-49E4-9F23-890903A20C0A}" destId="{52DA0977-5CAD-4F9D-AB3F-2C907D19E862}" srcOrd="0" destOrd="5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30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C283EC24-87D3-4517-B2B7-1EECCDA66D7E}" type="doc">
      <dgm:prSet loTypeId="urn:microsoft.com/office/officeart/2005/8/layout/vList2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DA7D0ACE-0382-4494-AD1C-4593FC60117D}" type="parTrans" cxnId="{9A8B1966-C5CB-472C-93A9-BA7E2BF86A2D}">
      <dgm:prSet/>
      <dgm:spPr/>
      <dgm:t>
        <a:bodyPr/>
        <a:lstStyle/>
        <a:p>
          <a:endParaRPr lang="ru-RU"/>
        </a:p>
      </dgm:t>
    </dgm:pt>
    <dgm:pt modelId="{32FF1046-8114-4872-85D2-3785317895E1}">
      <dgm:prSet/>
      <dgm:spPr/>
      <dgm:t>
        <a:bodyPr/>
        <a:lstStyle/>
        <a:p>
          <a:pPr algn="ctr" rtl="0"/>
          <a:r>
            <a:rPr lang="ru-RU" smtClean="0"/>
            <a:t>МОДЕЛЬ СИТУАЦИОННОЙ ЗАДАЧИ</a:t>
          </a:r>
          <a:endParaRPr lang="ru-RU"/>
        </a:p>
      </dgm:t>
    </dgm:pt>
    <dgm:pt modelId="{66DCFB72-F01B-4EF3-9417-DA30DD65C107}" type="sibTrans" cxnId="{9A8B1966-C5CB-472C-93A9-BA7E2BF86A2D}">
      <dgm:prSet/>
      <dgm:spPr/>
      <dgm:t>
        <a:bodyPr/>
        <a:lstStyle/>
        <a:p>
          <a:endParaRPr lang="ru-RU"/>
        </a:p>
      </dgm:t>
    </dgm:pt>
    <dgm:pt modelId="{6F06B0F5-8464-453D-A0D6-70FF0ED942B1}" type="pres">
      <dgm:prSet presAssocID="{C283EC24-87D3-4517-B2B7-1EECCDA66D7E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769EE43-87EF-42FD-9D3C-1E3702858BCE}" type="pres">
      <dgm:prSet presAssocID="{32FF1046-8114-4872-85D2-3785317895E1}" presName="parentText" presStyleLbl="node1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A8B1966-C5CB-472C-93A9-BA7E2BF86A2D}" srcId="{C283EC24-87D3-4517-B2B7-1EECCDA66D7E}" destId="{32FF1046-8114-4872-85D2-3785317895E1}" srcOrd="0" destOrd="0" parTransId="{DA7D0ACE-0382-4494-AD1C-4593FC60117D}" sibTransId="{66DCFB72-F01B-4EF3-9417-DA30DD65C107}"/>
    <dgm:cxn modelId="{27579C02-B4A0-4602-A784-FEBBD448DBCD}" type="presOf" srcId="{C283EC24-87D3-4517-B2B7-1EECCDA66D7E}" destId="{6F06B0F5-8464-453D-A0D6-70FF0ED942B1}" srcOrd="0" destOrd="0" presId="urn:microsoft.com/office/officeart/2005/8/layout/vList2"/>
    <dgm:cxn modelId="{56A226DA-D2F3-446D-9060-C5236A0FEB19}" type="presParOf" srcId="{6F06B0F5-8464-453D-A0D6-70FF0ED942B1}" destId="{E769EE43-87EF-42FD-9D3C-1E3702858BCE}" srcOrd="0" destOrd="0" presId="urn:microsoft.com/office/officeart/2005/8/layout/vList2"/>
    <dgm:cxn modelId="{7BA47398-1C27-4CF9-98AB-156BA394D286}" type="presOf" srcId="{32FF1046-8114-4872-85D2-3785317895E1}" destId="{E769EE43-87EF-42FD-9D3C-1E3702858BC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31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04EEEE3F-5020-4958-8285-AEE5D695F1EA}" type="doc">
      <dgm:prSet loTypeId="urn:microsoft.com/office/officeart/2005/8/layout/vList5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FB21B330-225C-4828-9B9F-FABD6395224F}" type="parTrans" cxnId="{553798BF-6865-4788-9E7F-1DCB66F31C32}">
      <dgm:prSet/>
      <dgm:spPr/>
      <dgm:t>
        <a:bodyPr/>
        <a:lstStyle/>
        <a:p>
          <a:endParaRPr lang="ru-RU"/>
        </a:p>
      </dgm:t>
    </dgm:pt>
    <dgm:pt modelId="{A37649D8-DAF7-4C97-A8E9-9684F0881250}">
      <dgm:prSet/>
      <dgm:spPr/>
      <dgm:t>
        <a:bodyPr/>
        <a:lstStyle/>
        <a:p>
          <a:pPr rtl="0"/>
          <a:r>
            <a:rPr lang="ru-RU" smtClean="0"/>
            <a:t>Название задания </a:t>
          </a:r>
          <a:endParaRPr lang="ru-RU"/>
        </a:p>
      </dgm:t>
    </dgm:pt>
    <dgm:pt modelId="{9F2DDB8A-26F2-4296-98CF-326EF4950F13}" type="parTrans" cxnId="{C36D84EB-99CE-4736-A486-DD880953BE1B}">
      <dgm:prSet/>
      <dgm:spPr/>
      <dgm:t>
        <a:bodyPr/>
        <a:lstStyle/>
        <a:p>
          <a:endParaRPr lang="ru-RU"/>
        </a:p>
      </dgm:t>
    </dgm:pt>
    <dgm:pt modelId="{5A9AACB3-CF5B-4388-BA6F-570A0968655D}">
      <dgm:prSet/>
      <dgm:spPr/>
      <dgm:t>
        <a:bodyPr/>
        <a:lstStyle/>
        <a:p>
          <a:pPr rtl="0"/>
          <a:r>
            <a:rPr lang="ru-RU" i="1" smtClean="0"/>
            <a:t>задача должна иметь привлекательное название</a:t>
          </a:r>
          <a:endParaRPr lang="ru-RU"/>
        </a:p>
      </dgm:t>
    </dgm:pt>
    <dgm:pt modelId="{5C2DAE2C-1906-48F8-A7A9-2DB15DAD82DD}" type="sibTrans" cxnId="{C36D84EB-99CE-4736-A486-DD880953BE1B}">
      <dgm:prSet/>
      <dgm:spPr/>
      <dgm:t>
        <a:bodyPr/>
        <a:lstStyle/>
        <a:p>
          <a:endParaRPr lang="ru-RU"/>
        </a:p>
      </dgm:t>
    </dgm:pt>
    <dgm:pt modelId="{C81EC480-EA5D-4F23-BB44-A1603F5F13CA}" type="sibTrans" cxnId="{553798BF-6865-4788-9E7F-1DCB66F31C32}">
      <dgm:prSet/>
      <dgm:spPr/>
      <dgm:t>
        <a:bodyPr/>
        <a:lstStyle/>
        <a:p>
          <a:endParaRPr lang="ru-RU"/>
        </a:p>
      </dgm:t>
    </dgm:pt>
    <dgm:pt modelId="{4CEA1029-FBE0-4053-BF67-5F8830603AA9}" type="parTrans" cxnId="{8D1C79EA-A7AC-4B72-AF91-801CC5545FE8}">
      <dgm:prSet/>
      <dgm:spPr/>
      <dgm:t>
        <a:bodyPr/>
        <a:lstStyle/>
        <a:p>
          <a:endParaRPr lang="ru-RU"/>
        </a:p>
      </dgm:t>
    </dgm:pt>
    <dgm:pt modelId="{B57B2929-5235-4928-8F51-A5CDF7F92111}">
      <dgm:prSet/>
      <dgm:spPr/>
      <dgm:t>
        <a:bodyPr/>
        <a:lstStyle/>
        <a:p>
          <a:pPr rtl="0"/>
          <a:r>
            <a:rPr lang="ru-RU" smtClean="0"/>
            <a:t>Личностно-значимый познавательный вопрос</a:t>
          </a:r>
          <a:endParaRPr lang="ru-RU"/>
        </a:p>
      </dgm:t>
    </dgm:pt>
    <dgm:pt modelId="{C4E525F7-C855-4D35-923C-5A1F32A7D12A}" type="parTrans" cxnId="{B24A51C7-2CCE-403E-B90C-ECE4A63A79BE}">
      <dgm:prSet/>
      <dgm:spPr/>
      <dgm:t>
        <a:bodyPr/>
        <a:lstStyle/>
        <a:p>
          <a:endParaRPr lang="ru-RU"/>
        </a:p>
      </dgm:t>
    </dgm:pt>
    <dgm:pt modelId="{039A1103-C042-4760-8D9C-4C211F104D59}">
      <dgm:prSet/>
      <dgm:spPr/>
      <dgm:t>
        <a:bodyPr/>
        <a:lstStyle/>
        <a:p>
          <a:pPr rtl="0"/>
          <a:r>
            <a:rPr lang="ru-RU" i="1" smtClean="0"/>
            <a:t>главный вопрос формулируется впереди текстов задачи и должен быть обращён непосредственно к личности ученика и ученик старается понять, что для него означает то или иное событие</a:t>
          </a:r>
          <a:endParaRPr lang="ru-RU"/>
        </a:p>
      </dgm:t>
    </dgm:pt>
    <dgm:pt modelId="{B184EAA4-A1E4-4AD0-B6C2-3C3D63219E8F}" type="sibTrans" cxnId="{B24A51C7-2CCE-403E-B90C-ECE4A63A79BE}">
      <dgm:prSet/>
      <dgm:spPr/>
      <dgm:t>
        <a:bodyPr/>
        <a:lstStyle/>
        <a:p>
          <a:endParaRPr lang="ru-RU"/>
        </a:p>
      </dgm:t>
    </dgm:pt>
    <dgm:pt modelId="{C2AC5F29-1734-47E4-8F44-47DB60135194}" type="sibTrans" cxnId="{8D1C79EA-A7AC-4B72-AF91-801CC5545FE8}">
      <dgm:prSet/>
      <dgm:spPr/>
      <dgm:t>
        <a:bodyPr/>
        <a:lstStyle/>
        <a:p>
          <a:endParaRPr lang="ru-RU"/>
        </a:p>
      </dgm:t>
    </dgm:pt>
    <dgm:pt modelId="{37FAAB13-077B-4173-80F7-09576650BDCA}" type="parTrans" cxnId="{95F21065-803B-467D-8AC1-0E31705CC73D}">
      <dgm:prSet/>
      <dgm:spPr/>
      <dgm:t>
        <a:bodyPr/>
        <a:lstStyle/>
        <a:p>
          <a:endParaRPr lang="ru-RU"/>
        </a:p>
      </dgm:t>
    </dgm:pt>
    <dgm:pt modelId="{E17EFA35-BDB0-4EC5-8147-98504FD9D4C4}">
      <dgm:prSet/>
      <dgm:spPr/>
      <dgm:t>
        <a:bodyPr/>
        <a:lstStyle/>
        <a:p>
          <a:pPr rtl="0"/>
          <a:r>
            <a:rPr lang="ru-RU" smtClean="0"/>
            <a:t>Информация по вопросу, представленная в разнообразном виде </a:t>
          </a:r>
          <a:endParaRPr lang="ru-RU"/>
        </a:p>
      </dgm:t>
    </dgm:pt>
    <dgm:pt modelId="{4D0920EB-FD26-409A-B033-17412EF810C2}" type="parTrans" cxnId="{20F11AA4-D6DC-478F-9230-2FD11B9EF635}">
      <dgm:prSet/>
      <dgm:spPr/>
      <dgm:t>
        <a:bodyPr/>
        <a:lstStyle/>
        <a:p>
          <a:endParaRPr lang="ru-RU"/>
        </a:p>
      </dgm:t>
    </dgm:pt>
    <dgm:pt modelId="{C6462B3E-FB4C-4236-A436-E0972ECF2754}">
      <dgm:prSet/>
      <dgm:spPr/>
      <dgm:t>
        <a:bodyPr/>
        <a:lstStyle/>
        <a:p>
          <a:pPr rtl="0"/>
          <a:r>
            <a:rPr lang="ru-RU" i="1" smtClean="0"/>
            <a:t>выдержки из газет, журналов, энциклопедий, интернета, других источников; таблицы, графики, статистические данные и т.д.</a:t>
          </a:r>
          <a:endParaRPr lang="ru-RU"/>
        </a:p>
      </dgm:t>
    </dgm:pt>
    <dgm:pt modelId="{2464A39E-08DD-4FDE-9CC2-E132A3EB6C05}" type="sibTrans" cxnId="{20F11AA4-D6DC-478F-9230-2FD11B9EF635}">
      <dgm:prSet/>
      <dgm:spPr/>
      <dgm:t>
        <a:bodyPr/>
        <a:lstStyle/>
        <a:p>
          <a:endParaRPr lang="ru-RU"/>
        </a:p>
      </dgm:t>
    </dgm:pt>
    <dgm:pt modelId="{09AA77E8-E535-46B6-AC40-23ABAB99B1CA}" type="sibTrans" cxnId="{95F21065-803B-467D-8AC1-0E31705CC73D}">
      <dgm:prSet/>
      <dgm:spPr/>
      <dgm:t>
        <a:bodyPr/>
        <a:lstStyle/>
        <a:p>
          <a:endParaRPr lang="ru-RU"/>
        </a:p>
      </dgm:t>
    </dgm:pt>
    <dgm:pt modelId="{A2FAED42-FD6E-496A-A983-F4E592E9EEA1}" type="parTrans" cxnId="{1F081B4A-AED9-4E57-961B-5648A76EE58F}">
      <dgm:prSet/>
      <dgm:spPr/>
      <dgm:t>
        <a:bodyPr/>
        <a:lstStyle/>
        <a:p>
          <a:endParaRPr lang="ru-RU"/>
        </a:p>
      </dgm:t>
    </dgm:pt>
    <dgm:pt modelId="{AD28CD5A-F1A8-4982-96F0-00AAEAFB4701}">
      <dgm:prSet/>
      <dgm:spPr/>
      <dgm:t>
        <a:bodyPr/>
        <a:lstStyle/>
        <a:p>
          <a:pPr rtl="0"/>
          <a:r>
            <a:rPr lang="ru-RU" smtClean="0"/>
            <a:t>Задания на работу с данной информацией</a:t>
          </a:r>
          <a:r>
            <a:rPr lang="ru-RU" b="1" i="1" smtClean="0"/>
            <a:t> </a:t>
          </a:r>
          <a:endParaRPr lang="ru-RU"/>
        </a:p>
      </dgm:t>
    </dgm:pt>
    <dgm:pt modelId="{D731FCF2-CD33-43D5-BBCF-9F56BC13714E}" type="parTrans" cxnId="{443572B2-9CF7-4B2B-B095-EFDEEB90477D}">
      <dgm:prSet/>
      <dgm:spPr/>
      <dgm:t>
        <a:bodyPr/>
        <a:lstStyle/>
        <a:p>
          <a:endParaRPr lang="ru-RU"/>
        </a:p>
      </dgm:t>
    </dgm:pt>
    <dgm:pt modelId="{6628DAF1-107C-4909-A0AF-4C16BF3159B4}">
      <dgm:prSet/>
      <dgm:spPr/>
      <dgm:t>
        <a:bodyPr/>
        <a:lstStyle/>
        <a:p>
          <a:pPr rtl="0"/>
          <a:r>
            <a:rPr lang="ru-RU" i="1" smtClean="0"/>
            <a:t>ознакомление, понимание, применение, анализ, синтез, оценка</a:t>
          </a:r>
          <a:endParaRPr lang="ru-RU"/>
        </a:p>
      </dgm:t>
    </dgm:pt>
    <dgm:pt modelId="{25BE6BF1-5974-481A-A472-2F1188CAB563}" type="sibTrans" cxnId="{443572B2-9CF7-4B2B-B095-EFDEEB90477D}">
      <dgm:prSet/>
      <dgm:spPr/>
      <dgm:t>
        <a:bodyPr/>
        <a:lstStyle/>
        <a:p>
          <a:endParaRPr lang="ru-RU"/>
        </a:p>
      </dgm:t>
    </dgm:pt>
    <dgm:pt modelId="{7CC95E07-3296-4131-8906-75C8D223E42A}" type="sibTrans" cxnId="{1F081B4A-AED9-4E57-961B-5648A76EE58F}">
      <dgm:prSet/>
      <dgm:spPr/>
      <dgm:t>
        <a:bodyPr/>
        <a:lstStyle/>
        <a:p>
          <a:endParaRPr lang="ru-RU"/>
        </a:p>
      </dgm:t>
    </dgm:pt>
    <dgm:pt modelId="{8F81A39F-297E-4E10-87FE-EDC9715C141F}" type="pres">
      <dgm:prSet presAssocID="{04EEEE3F-5020-4958-8285-AEE5D695F1EA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E16D49-1306-4EB5-A275-4A36B70A5E6C}" type="pres">
      <dgm:prSet presAssocID="{A37649D8-DAF7-4C97-A8E9-9684F0881250}" presName="linNode"/>
      <dgm:spPr/>
      <dgm:t>
        <a:bodyPr/>
        <a:lstStyle/>
        <a:p/>
      </dgm:t>
    </dgm:pt>
    <dgm:pt modelId="{78AA31FF-3A91-4A6C-A73C-F87ABF7E9F43}" type="pres">
      <dgm:prSet presAssocID="{A37649D8-DAF7-4C97-A8E9-9684F0881250}" presName="parentText" presStyleLbl="node1" presStyleCnt="4" custScaleX="8541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0ADC52-3680-43EC-BFB5-1D652C0B0198}" type="pres">
      <dgm:prSet presAssocID="{A37649D8-DAF7-4C97-A8E9-9684F0881250}" presName="descendantText" presStyleLbl="alignAccFollowNode1" presStyleCnt="4" custScaleX="1050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472F38-FC8D-4003-826E-37C65E7A7E46}" type="pres">
      <dgm:prSet presAssocID="{C81EC480-EA5D-4F23-BB44-A1603F5F13CA}" presName="sp"/>
      <dgm:spPr/>
      <dgm:t>
        <a:bodyPr/>
        <a:lstStyle/>
        <a:p/>
      </dgm:t>
    </dgm:pt>
    <dgm:pt modelId="{15BC0C87-DE68-452B-8016-F2FA1EE07F43}" type="pres">
      <dgm:prSet presAssocID="{B57B2929-5235-4928-8F51-A5CDF7F92111}" presName="linNode"/>
      <dgm:spPr/>
      <dgm:t>
        <a:bodyPr/>
        <a:lstStyle/>
        <a:p/>
      </dgm:t>
    </dgm:pt>
    <dgm:pt modelId="{780E53EE-488C-4867-84BF-B70ED8A89D8C}" type="pres">
      <dgm:prSet presAssocID="{B57B2929-5235-4928-8F51-A5CDF7F92111}" presName="parentText" presStyleLbl="node1" presStyleIdx="1" presStyleCnt="4" custScaleX="8541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37C433-9DA8-4489-8B23-E20B5926C12D}" type="pres">
      <dgm:prSet presAssocID="{B57B2929-5235-4928-8F51-A5CDF7F92111}" presName="descendantText" presStyleLbl="alignAccFollowNode1" presStyleIdx="1" presStyleCnt="4" custScaleX="114863" custScaleY="1185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290EDD-BD20-4EA8-AD15-F51111AF0D3A}" type="pres">
      <dgm:prSet presAssocID="{C2AC5F29-1734-47E4-8F44-47DB60135194}" presName="sp"/>
      <dgm:spPr/>
      <dgm:t>
        <a:bodyPr/>
        <a:lstStyle/>
        <a:p/>
      </dgm:t>
    </dgm:pt>
    <dgm:pt modelId="{2A8B9917-A6C8-4AEE-B148-E27D546218FF}" type="pres">
      <dgm:prSet presAssocID="{E17EFA35-BDB0-4EC5-8147-98504FD9D4C4}" presName="linNode"/>
      <dgm:spPr/>
      <dgm:t>
        <a:bodyPr/>
        <a:lstStyle/>
        <a:p/>
      </dgm:t>
    </dgm:pt>
    <dgm:pt modelId="{9CDD843C-91D8-4BA3-BD67-54315B611B5D}" type="pres">
      <dgm:prSet presAssocID="{E17EFA35-BDB0-4EC5-8147-98504FD9D4C4}" presName="parentText" presStyleLbl="node1" presStyleIdx="2" presStyleCnt="4" custScaleX="8541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C7F3E6-5DCC-4864-B701-8B98C7491912}" type="pres">
      <dgm:prSet presAssocID="{E17EFA35-BDB0-4EC5-8147-98504FD9D4C4}" presName="descendantText" presStyleLbl="alignAccFollowNode1" presStyleIdx="2" presStyleCnt="4" custScaleX="1161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AAB843-B9C8-4F85-97F8-29182FCE6514}" type="pres">
      <dgm:prSet presAssocID="{09AA77E8-E535-46B6-AC40-23ABAB99B1CA}" presName="sp"/>
      <dgm:spPr/>
      <dgm:t>
        <a:bodyPr/>
        <a:lstStyle/>
        <a:p/>
      </dgm:t>
    </dgm:pt>
    <dgm:pt modelId="{FEE2C5D5-09E2-4727-9B0E-3BC267921EDB}" type="pres">
      <dgm:prSet presAssocID="{AD28CD5A-F1A8-4982-96F0-00AAEAFB4701}" presName="linNode"/>
      <dgm:spPr/>
      <dgm:t>
        <a:bodyPr/>
        <a:lstStyle/>
        <a:p/>
      </dgm:t>
    </dgm:pt>
    <dgm:pt modelId="{C524BDE8-08AD-42AA-B4DD-88FEC46D1CC1}" type="pres">
      <dgm:prSet presAssocID="{AD28CD5A-F1A8-4982-96F0-00AAEAFB4701}" presName="parentText" presStyleLbl="node1" presStyleIdx="3" presStyleCnt="4" custScaleX="9027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FB5B59-39C6-4A87-B7CA-423D85D0CACC}" type="pres">
      <dgm:prSet presAssocID="{AD28CD5A-F1A8-4982-96F0-00AAEAFB4701}" presName="descendantText" presStyleLbl="alignAccFollowNode1" presStyleIdx="3" presStyleCnt="4" custScaleX="1129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53798BF-6865-4788-9E7F-1DCB66F31C32}" srcId="{04EEEE3F-5020-4958-8285-AEE5D695F1EA}" destId="{A37649D8-DAF7-4C97-A8E9-9684F0881250}" srcOrd="0" destOrd="0" parTransId="{FB21B330-225C-4828-9B9F-FABD6395224F}" sibTransId="{C81EC480-EA5D-4F23-BB44-A1603F5F13CA}"/>
    <dgm:cxn modelId="{C36D84EB-99CE-4736-A486-DD880953BE1B}" srcId="{A37649D8-DAF7-4C97-A8E9-9684F0881250}" destId="{5A9AACB3-CF5B-4388-BA6F-570A0968655D}" srcOrd="0" destOrd="0" parTransId="{9F2DDB8A-26F2-4296-98CF-326EF4950F13}" sibTransId="{5C2DAE2C-1906-48F8-A7A9-2DB15DAD82DD}"/>
    <dgm:cxn modelId="{8D1C79EA-A7AC-4B72-AF91-801CC5545FE8}" srcId="{04EEEE3F-5020-4958-8285-AEE5D695F1EA}" destId="{B57B2929-5235-4928-8F51-A5CDF7F92111}" srcOrd="1" destOrd="0" parTransId="{4CEA1029-FBE0-4053-BF67-5F8830603AA9}" sibTransId="{C2AC5F29-1734-47E4-8F44-47DB60135194}"/>
    <dgm:cxn modelId="{B24A51C7-2CCE-403E-B90C-ECE4A63A79BE}" srcId="{B57B2929-5235-4928-8F51-A5CDF7F92111}" destId="{039A1103-C042-4760-8D9C-4C211F104D59}" srcOrd="0" destOrd="0" parTransId="{C4E525F7-C855-4D35-923C-5A1F32A7D12A}" sibTransId="{B184EAA4-A1E4-4AD0-B6C2-3C3D63219E8F}"/>
    <dgm:cxn modelId="{95F21065-803B-467D-8AC1-0E31705CC73D}" srcId="{04EEEE3F-5020-4958-8285-AEE5D695F1EA}" destId="{E17EFA35-BDB0-4EC5-8147-98504FD9D4C4}" srcOrd="2" destOrd="0" parTransId="{37FAAB13-077B-4173-80F7-09576650BDCA}" sibTransId="{09AA77E8-E535-46B6-AC40-23ABAB99B1CA}"/>
    <dgm:cxn modelId="{20F11AA4-D6DC-478F-9230-2FD11B9EF635}" srcId="{E17EFA35-BDB0-4EC5-8147-98504FD9D4C4}" destId="{C6462B3E-FB4C-4236-A436-E0972ECF2754}" srcOrd="0" destOrd="0" parTransId="{4D0920EB-FD26-409A-B033-17412EF810C2}" sibTransId="{2464A39E-08DD-4FDE-9CC2-E132A3EB6C05}"/>
    <dgm:cxn modelId="{1F081B4A-AED9-4E57-961B-5648A76EE58F}" srcId="{04EEEE3F-5020-4958-8285-AEE5D695F1EA}" destId="{AD28CD5A-F1A8-4982-96F0-00AAEAFB4701}" srcOrd="3" destOrd="0" parTransId="{A2FAED42-FD6E-496A-A983-F4E592E9EEA1}" sibTransId="{7CC95E07-3296-4131-8906-75C8D223E42A}"/>
    <dgm:cxn modelId="{443572B2-9CF7-4B2B-B095-EFDEEB90477D}" srcId="{AD28CD5A-F1A8-4982-96F0-00AAEAFB4701}" destId="{6628DAF1-107C-4909-A0AF-4C16BF3159B4}" srcOrd="0" destOrd="0" parTransId="{D731FCF2-CD33-43D5-BBCF-9F56BC13714E}" sibTransId="{25BE6BF1-5974-481A-A472-2F1188CAB563}"/>
    <dgm:cxn modelId="{262327BE-4990-41C7-BC1E-BEE71F9DD9AF}" type="presOf" srcId="{04EEEE3F-5020-4958-8285-AEE5D695F1EA}" destId="{8F81A39F-297E-4E10-87FE-EDC9715C141F}" srcOrd="0" destOrd="0" presId="urn:microsoft.com/office/officeart/2005/8/layout/vList5"/>
    <dgm:cxn modelId="{9388A2AA-6EFB-4D8A-949E-11CD7B185D0B}" type="presParOf" srcId="{8F81A39F-297E-4E10-87FE-EDC9715C141F}" destId="{20E16D49-1306-4EB5-A275-4A36B70A5E6C}" srcOrd="0" destOrd="0" presId="urn:microsoft.com/office/officeart/2005/8/layout/vList5"/>
    <dgm:cxn modelId="{F11D0CA5-D9AB-47C7-A6C4-8C0CBA959E8C}" type="presParOf" srcId="{20E16D49-1306-4EB5-A275-4A36B70A5E6C}" destId="{78AA31FF-3A91-4A6C-A73C-F87ABF7E9F43}" srcOrd="0" destOrd="0" presId="urn:microsoft.com/office/officeart/2005/8/layout/vList5"/>
    <dgm:cxn modelId="{36D6756A-36C1-4C39-8CD3-8672123B9A36}" type="presOf" srcId="{A37649D8-DAF7-4C97-A8E9-9684F0881250}" destId="{78AA31FF-3A91-4A6C-A73C-F87ABF7E9F43}" srcOrd="0" destOrd="0" presId="urn:microsoft.com/office/officeart/2005/8/layout/vList5"/>
    <dgm:cxn modelId="{A20AD40C-E240-46C1-80A4-7473A31305D6}" type="presParOf" srcId="{20E16D49-1306-4EB5-A275-4A36B70A5E6C}" destId="{7F0ADC52-3680-43EC-BFB5-1D652C0B0198}" srcOrd="1" destOrd="0" presId="urn:microsoft.com/office/officeart/2005/8/layout/vList5"/>
    <dgm:cxn modelId="{E67AA451-80AD-4F78-A33E-813F95EEF808}" type="presOf" srcId="{5A9AACB3-CF5B-4388-BA6F-570A0968655D}" destId="{7F0ADC52-3680-43EC-BFB5-1D652C0B0198}" srcOrd="0" destOrd="0" presId="urn:microsoft.com/office/officeart/2005/8/layout/vList5"/>
    <dgm:cxn modelId="{35A227AD-BFF9-4404-83A5-0BEB23A051A5}" type="presParOf" srcId="{8F81A39F-297E-4E10-87FE-EDC9715C141F}" destId="{87472F38-FC8D-4003-826E-37C65E7A7E46}" srcOrd="1" destOrd="0" presId="urn:microsoft.com/office/officeart/2005/8/layout/vList5"/>
    <dgm:cxn modelId="{83B34BC0-B86C-4C36-93C0-A6D0531AA5EE}" type="presParOf" srcId="{8F81A39F-297E-4E10-87FE-EDC9715C141F}" destId="{15BC0C87-DE68-452B-8016-F2FA1EE07F43}" srcOrd="2" destOrd="0" presId="urn:microsoft.com/office/officeart/2005/8/layout/vList5"/>
    <dgm:cxn modelId="{AA5BF8F6-8483-428F-B24B-A25B937844D4}" type="presParOf" srcId="{15BC0C87-DE68-452B-8016-F2FA1EE07F43}" destId="{780E53EE-488C-4867-84BF-B70ED8A89D8C}" srcOrd="0" destOrd="0" presId="urn:microsoft.com/office/officeart/2005/8/layout/vList5"/>
    <dgm:cxn modelId="{BEAE390F-EBF1-461F-AC31-9437F5F6B0AB}" type="presOf" srcId="{B57B2929-5235-4928-8F51-A5CDF7F92111}" destId="{780E53EE-488C-4867-84BF-B70ED8A89D8C}" srcOrd="0" destOrd="0" presId="urn:microsoft.com/office/officeart/2005/8/layout/vList5"/>
    <dgm:cxn modelId="{1CD0380E-86AD-4DAE-A7AA-4DB9758A9478}" type="presParOf" srcId="{15BC0C87-DE68-452B-8016-F2FA1EE07F43}" destId="{9537C433-9DA8-4489-8B23-E20B5926C12D}" srcOrd="1" destOrd="0" presId="urn:microsoft.com/office/officeart/2005/8/layout/vList5"/>
    <dgm:cxn modelId="{BFD928B5-8FC1-4588-9F21-DCD686E4C205}" type="presOf" srcId="{039A1103-C042-4760-8D9C-4C211F104D59}" destId="{9537C433-9DA8-4489-8B23-E20B5926C12D}" srcOrd="0" destOrd="0" presId="urn:microsoft.com/office/officeart/2005/8/layout/vList5"/>
    <dgm:cxn modelId="{27B4AC52-BE7D-4239-B35E-15C4A666D248}" type="presParOf" srcId="{8F81A39F-297E-4E10-87FE-EDC9715C141F}" destId="{F5290EDD-BD20-4EA8-AD15-F51111AF0D3A}" srcOrd="3" destOrd="0" presId="urn:microsoft.com/office/officeart/2005/8/layout/vList5"/>
    <dgm:cxn modelId="{06088DFF-4CCD-448E-8AB6-FC10B416DF56}" type="presParOf" srcId="{8F81A39F-297E-4E10-87FE-EDC9715C141F}" destId="{2A8B9917-A6C8-4AEE-B148-E27D546218FF}" srcOrd="4" destOrd="0" presId="urn:microsoft.com/office/officeart/2005/8/layout/vList5"/>
    <dgm:cxn modelId="{F3C336A5-805F-40AC-ABB7-B7F8B0C92658}" type="presParOf" srcId="{2A8B9917-A6C8-4AEE-B148-E27D546218FF}" destId="{9CDD843C-91D8-4BA3-BD67-54315B611B5D}" srcOrd="0" destOrd="0" presId="urn:microsoft.com/office/officeart/2005/8/layout/vList5"/>
    <dgm:cxn modelId="{B2CB505E-DBE4-4F94-8552-66DE4683F59F}" type="presOf" srcId="{E17EFA35-BDB0-4EC5-8147-98504FD9D4C4}" destId="{9CDD843C-91D8-4BA3-BD67-54315B611B5D}" srcOrd="0" destOrd="0" presId="urn:microsoft.com/office/officeart/2005/8/layout/vList5"/>
    <dgm:cxn modelId="{67CFF6D3-B611-4047-849B-E6C99F9DE2C7}" type="presParOf" srcId="{2A8B9917-A6C8-4AEE-B148-E27D546218FF}" destId="{ADC7F3E6-5DCC-4864-B701-8B98C7491912}" srcOrd="1" destOrd="0" presId="urn:microsoft.com/office/officeart/2005/8/layout/vList5"/>
    <dgm:cxn modelId="{EA211698-3935-48FC-9BF3-237E276581E4}" type="presOf" srcId="{C6462B3E-FB4C-4236-A436-E0972ECF2754}" destId="{ADC7F3E6-5DCC-4864-B701-8B98C7491912}" srcOrd="0" destOrd="0" presId="urn:microsoft.com/office/officeart/2005/8/layout/vList5"/>
    <dgm:cxn modelId="{DFAA7F02-DB75-4A19-A235-977AE7D985A1}" type="presParOf" srcId="{8F81A39F-297E-4E10-87FE-EDC9715C141F}" destId="{EDAAB843-B9C8-4F85-97F8-29182FCE6514}" srcOrd="5" destOrd="0" presId="urn:microsoft.com/office/officeart/2005/8/layout/vList5"/>
    <dgm:cxn modelId="{DC989FBF-92B1-4862-AB7F-3E5D3E1EB611}" type="presParOf" srcId="{8F81A39F-297E-4E10-87FE-EDC9715C141F}" destId="{FEE2C5D5-09E2-4727-9B0E-3BC267921EDB}" srcOrd="6" destOrd="0" presId="urn:microsoft.com/office/officeart/2005/8/layout/vList5"/>
    <dgm:cxn modelId="{C11612DF-88DF-4F35-BB6D-C5A11AE6FA39}" type="presParOf" srcId="{FEE2C5D5-09E2-4727-9B0E-3BC267921EDB}" destId="{C524BDE8-08AD-42AA-B4DD-88FEC46D1CC1}" srcOrd="0" destOrd="0" presId="urn:microsoft.com/office/officeart/2005/8/layout/vList5"/>
    <dgm:cxn modelId="{BF9E568C-D2F5-4F30-82D8-4D4016674783}" type="presOf" srcId="{AD28CD5A-F1A8-4982-96F0-00AAEAFB4701}" destId="{C524BDE8-08AD-42AA-B4DD-88FEC46D1CC1}" srcOrd="0" destOrd="0" presId="urn:microsoft.com/office/officeart/2005/8/layout/vList5"/>
    <dgm:cxn modelId="{855F480B-9B2E-49FB-A7BB-BACE3F18D549}" type="presParOf" srcId="{FEE2C5D5-09E2-4727-9B0E-3BC267921EDB}" destId="{05FB5B59-39C6-4A87-B7CA-423D85D0CACC}" srcOrd="1" destOrd="0" presId="urn:microsoft.com/office/officeart/2005/8/layout/vList5"/>
    <dgm:cxn modelId="{3406845A-0253-4076-ADF4-E362B8790E4D}" type="presOf" srcId="{6628DAF1-107C-4909-A0AF-4C16BF3159B4}" destId="{05FB5B59-39C6-4A87-B7CA-423D85D0CACC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main"/>
    </a:ext>
  </dgm:extLst>
</dgm:dataModel>
</file>

<file path=ppt/diagrams/data32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F6987BBB-C133-4B96-BAFC-5F5998819F12}" type="doc">
      <dgm:prSet loTypeId="urn:microsoft.com/office/officeart/2005/8/layout/vList2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A859283-28DF-4A07-8D21-83983A501814}" type="parTrans" cxnId="{C40E7376-A0C9-4764-A22E-B79C010BA9F5}">
      <dgm:prSet/>
      <dgm:spPr/>
      <dgm:t>
        <a:bodyPr/>
        <a:lstStyle/>
        <a:p>
          <a:endParaRPr lang="ru-RU"/>
        </a:p>
      </dgm:t>
    </dgm:pt>
    <dgm:pt modelId="{0C94886B-4238-4859-8035-6D9A273659DD}">
      <dgm:prSet/>
      <dgm:spPr/>
      <dgm:t>
        <a:bodyPr/>
        <a:lstStyle/>
        <a:p>
          <a:pPr rtl="0"/>
          <a:r>
            <a:rPr lang="ru-RU" b="1" smtClean="0"/>
            <a:t>ВСЕМИРНОЕ НАСЛЕДИЕ. ОЗЕРО БАЙКАЛ</a:t>
          </a:r>
          <a:endParaRPr lang="ru-RU"/>
        </a:p>
      </dgm:t>
    </dgm:pt>
    <dgm:pt modelId="{141AF9FD-D87D-4DF0-9B89-A0BCCD3A3A60}" type="sibTrans" cxnId="{C40E7376-A0C9-4764-A22E-B79C010BA9F5}">
      <dgm:prSet/>
      <dgm:spPr/>
      <dgm:t>
        <a:bodyPr/>
        <a:lstStyle/>
        <a:p>
          <a:endParaRPr lang="ru-RU"/>
        </a:p>
      </dgm:t>
    </dgm:pt>
    <dgm:pt modelId="{3672639C-700C-4EF3-B7AA-42684266F6CF}" type="parTrans" cxnId="{7F588830-5B87-4706-95B6-2D405BB6062C}">
      <dgm:prSet/>
      <dgm:spPr/>
      <dgm:t>
        <a:bodyPr/>
        <a:lstStyle/>
        <a:p>
          <a:endParaRPr lang="ru-RU"/>
        </a:p>
      </dgm:t>
    </dgm:pt>
    <dgm:pt modelId="{39CF65EE-0D12-4781-8047-B970339D17D8}">
      <dgm:prSet/>
      <dgm:spPr/>
      <dgm:t>
        <a:bodyPr/>
        <a:lstStyle/>
        <a:p>
          <a:pPr rtl="0"/>
          <a:r>
            <a:rPr lang="ru-RU" b="1" smtClean="0"/>
            <a:t>Как спасти озеро Байкал? </a:t>
          </a:r>
          <a:r>
            <a:rPr lang="ru-RU" smtClean="0"/>
            <a:t>Долг каждого человека, и тебя лично, сохранить уникальное озеро, сберечь его чистую воду, неповторимую красоту и все живое, что там обитает. </a:t>
          </a:r>
          <a:endParaRPr lang="ru-RU"/>
        </a:p>
      </dgm:t>
    </dgm:pt>
    <dgm:pt modelId="{26BB0C09-329E-4441-9E4E-F7EE3DBCBCAA}" type="sibTrans" cxnId="{7F588830-5B87-4706-95B6-2D405BB6062C}">
      <dgm:prSet/>
      <dgm:spPr/>
      <dgm:t>
        <a:bodyPr/>
        <a:lstStyle/>
        <a:p>
          <a:endParaRPr lang="ru-RU"/>
        </a:p>
      </dgm:t>
    </dgm:pt>
    <dgm:pt modelId="{BFB1B873-05C6-4DF5-B7E2-6CC97341DF0C}" type="parTrans" cxnId="{DA245EA5-174D-4D62-B641-7D84219A9020}">
      <dgm:prSet/>
      <dgm:spPr/>
      <dgm:t>
        <a:bodyPr/>
        <a:lstStyle/>
        <a:p>
          <a:endParaRPr lang="ru-RU"/>
        </a:p>
      </dgm:t>
    </dgm:pt>
    <dgm:pt modelId="{C8B44EEC-0F26-4AB6-8EC5-2BDC4665D72E}">
      <dgm:prSet/>
      <dgm:spPr/>
      <dgm:t>
        <a:bodyPr/>
        <a:lstStyle/>
        <a:p>
          <a:pPr rtl="0"/>
          <a:r>
            <a:rPr lang="ru-RU" b="1" smtClean="0"/>
            <a:t>Озеро Байкал  - </a:t>
          </a:r>
          <a:r>
            <a:rPr lang="ru-RU" smtClean="0"/>
            <a:t>это самое глубокое озеро в мире. Наибольшая глубина его 1642 метра. В нем содержится 1/5 часть всей пресной воды…</a:t>
          </a:r>
        </a:p>
        <a:p>
          <a:pPr rtl="0"/>
          <a:r>
            <a:rPr lang="ru-RU" b="1" smtClean="0"/>
            <a:t>Справка</a:t>
          </a:r>
          <a:r>
            <a:rPr lang="ru-RU" smtClean="0"/>
            <a:t>…</a:t>
          </a:r>
          <a:endParaRPr lang="ru-RU"/>
        </a:p>
      </dgm:t>
    </dgm:pt>
    <dgm:pt modelId="{45D425EA-C1F7-4D3B-ABB8-C93F017F036E}" type="sibTrans" cxnId="{DA245EA5-174D-4D62-B641-7D84219A9020}">
      <dgm:prSet/>
      <dgm:spPr/>
      <dgm:t>
        <a:bodyPr/>
        <a:lstStyle/>
        <a:p>
          <a:endParaRPr lang="ru-RU"/>
        </a:p>
      </dgm:t>
    </dgm:pt>
    <dgm:pt modelId="{7186908C-B99E-4B86-9490-FEED0AF91F14}" type="parTrans" cxnId="{AEFF4629-E9D9-482E-A661-8E6B4D3B6C03}">
      <dgm:prSet/>
      <dgm:spPr/>
      <dgm:t>
        <a:bodyPr/>
        <a:lstStyle/>
        <a:p>
          <a:endParaRPr lang="ru-RU"/>
        </a:p>
      </dgm:t>
    </dgm:pt>
    <dgm:pt modelId="{1F318279-9DED-465A-A172-012FC43A679C}">
      <dgm:prSet/>
      <dgm:spPr/>
      <dgm:t>
        <a:bodyPr/>
        <a:lstStyle/>
        <a:p>
          <a:pPr rtl="0"/>
          <a:r>
            <a:rPr lang="ru-RU" b="1" smtClean="0"/>
            <a:t>Задания: </a:t>
          </a:r>
          <a:r>
            <a:rPr lang="ru-RU" smtClean="0"/>
            <a:t>Прочитайте текст ... Приведите пример того…</a:t>
          </a:r>
          <a:endParaRPr lang="ru-RU"/>
        </a:p>
      </dgm:t>
    </dgm:pt>
    <dgm:pt modelId="{E157D5EF-C27C-45D0-8DD3-36FD47D66581}" type="sibTrans" cxnId="{AEFF4629-E9D9-482E-A661-8E6B4D3B6C03}">
      <dgm:prSet/>
      <dgm:spPr/>
      <dgm:t>
        <a:bodyPr/>
        <a:lstStyle/>
        <a:p>
          <a:endParaRPr lang="ru-RU"/>
        </a:p>
      </dgm:t>
    </dgm:pt>
    <dgm:pt modelId="{6929664A-4672-4967-AA23-D84253BE241C}" type="pres">
      <dgm:prSet presAssocID="{F6987BBB-C133-4B96-BAFC-5F5998819F12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DCD7B80-10C8-426D-909C-9D14CB69D201}" type="pres">
      <dgm:prSet presAssocID="{0C94886B-4238-4859-8035-6D9A273659DD}" presName="parentText" presStyleLbl="node1" presStyleCnt="4" custScaleY="69414" custLinFactY="-1415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E22E7A-859C-4323-90CF-E78510A3107B}" type="pres">
      <dgm:prSet presAssocID="{141AF9FD-D87D-4DF0-9B89-A0BCCD3A3A60}" presName="spacer"/>
      <dgm:spPr/>
      <dgm:t>
        <a:bodyPr/>
        <a:lstStyle/>
        <a:p/>
      </dgm:t>
    </dgm:pt>
    <dgm:pt modelId="{A8F9958F-CC69-4CE9-AE1C-E92533CD6BE7}" type="pres">
      <dgm:prSet presAssocID="{39CF65EE-0D12-4781-8047-B970339D17D8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A47DEE-5EC6-4D55-B2D0-971C4C503F22}" type="pres">
      <dgm:prSet presAssocID="{26BB0C09-329E-4441-9E4E-F7EE3DBCBCAA}" presName="spacer"/>
      <dgm:spPr/>
      <dgm:t>
        <a:bodyPr/>
        <a:lstStyle/>
        <a:p/>
      </dgm:t>
    </dgm:pt>
    <dgm:pt modelId="{5D8877D0-B6EC-42F5-BE21-1A538A997CD1}" type="pres">
      <dgm:prSet presAssocID="{C8B44EEC-0F26-4AB6-8EC5-2BDC4665D72E}" presName="parentText" presStyleLbl="node1" presStyleIdx="2" presStyleCnt="4" custLinFactY="3124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6B7AA2-6865-477B-8DD6-ADE21181AEF3}" type="pres">
      <dgm:prSet presAssocID="{45D425EA-C1F7-4D3B-ABB8-C93F017F036E}" presName="spacer"/>
      <dgm:spPr/>
      <dgm:t>
        <a:bodyPr/>
        <a:lstStyle/>
        <a:p/>
      </dgm:t>
    </dgm:pt>
    <dgm:pt modelId="{DDBEDA46-595F-453D-B91B-AABEBCAA7D51}" type="pres">
      <dgm:prSet presAssocID="{1F318279-9DED-465A-A172-012FC43A679C}" presName="parentText" presStyleLbl="node1" presStyleIdx="3" presStyleCnt="4" custScaleY="67201" custLinFactY="22337" custLinFactNeighborX="2778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40E7376-A0C9-4764-A22E-B79C010BA9F5}" srcId="{F6987BBB-C133-4B96-BAFC-5F5998819F12}" destId="{0C94886B-4238-4859-8035-6D9A273659DD}" srcOrd="0" destOrd="0" parTransId="{6A859283-28DF-4A07-8D21-83983A501814}" sibTransId="{141AF9FD-D87D-4DF0-9B89-A0BCCD3A3A60}"/>
    <dgm:cxn modelId="{7F588830-5B87-4706-95B6-2D405BB6062C}" srcId="{F6987BBB-C133-4B96-BAFC-5F5998819F12}" destId="{39CF65EE-0D12-4781-8047-B970339D17D8}" srcOrd="1" destOrd="0" parTransId="{3672639C-700C-4EF3-B7AA-42684266F6CF}" sibTransId="{26BB0C09-329E-4441-9E4E-F7EE3DBCBCAA}"/>
    <dgm:cxn modelId="{DA245EA5-174D-4D62-B641-7D84219A9020}" srcId="{F6987BBB-C133-4B96-BAFC-5F5998819F12}" destId="{C8B44EEC-0F26-4AB6-8EC5-2BDC4665D72E}" srcOrd="2" destOrd="0" parTransId="{BFB1B873-05C6-4DF5-B7E2-6CC97341DF0C}" sibTransId="{45D425EA-C1F7-4D3B-ABB8-C93F017F036E}"/>
    <dgm:cxn modelId="{AEFF4629-E9D9-482E-A661-8E6B4D3B6C03}" srcId="{F6987BBB-C133-4B96-BAFC-5F5998819F12}" destId="{1F318279-9DED-465A-A172-012FC43A679C}" srcOrd="3" destOrd="0" parTransId="{7186908C-B99E-4B86-9490-FEED0AF91F14}" sibTransId="{E157D5EF-C27C-45D0-8DD3-36FD47D66581}"/>
    <dgm:cxn modelId="{301C0D59-6A7A-4586-B116-FFCDEE7709DD}" type="presOf" srcId="{F6987BBB-C133-4B96-BAFC-5F5998819F12}" destId="{6929664A-4672-4967-AA23-D84253BE241C}" srcOrd="0" destOrd="0" presId="urn:microsoft.com/office/officeart/2005/8/layout/vList2"/>
    <dgm:cxn modelId="{57462D5C-BDB8-4787-8ED4-8EB74EAF32A1}" type="presParOf" srcId="{6929664A-4672-4967-AA23-D84253BE241C}" destId="{ADCD7B80-10C8-426D-909C-9D14CB69D201}" srcOrd="0" destOrd="0" presId="urn:microsoft.com/office/officeart/2005/8/layout/vList2"/>
    <dgm:cxn modelId="{139D0C62-3CB6-43DF-8FC6-898A33D0BBE1}" type="presOf" srcId="{0C94886B-4238-4859-8035-6D9A273659DD}" destId="{ADCD7B80-10C8-426D-909C-9D14CB69D201}" srcOrd="0" destOrd="0" presId="urn:microsoft.com/office/officeart/2005/8/layout/vList2"/>
    <dgm:cxn modelId="{BD41C0EA-FC9C-4CFB-BAEB-CE552A499B2E}" type="presParOf" srcId="{6929664A-4672-4967-AA23-D84253BE241C}" destId="{EBE22E7A-859C-4323-90CF-E78510A3107B}" srcOrd="1" destOrd="0" presId="urn:microsoft.com/office/officeart/2005/8/layout/vList2"/>
    <dgm:cxn modelId="{029E2BC4-BC55-4744-8B7F-81F091B550D2}" type="presParOf" srcId="{6929664A-4672-4967-AA23-D84253BE241C}" destId="{A8F9958F-CC69-4CE9-AE1C-E92533CD6BE7}" srcOrd="2" destOrd="0" presId="urn:microsoft.com/office/officeart/2005/8/layout/vList2"/>
    <dgm:cxn modelId="{160E6062-F45B-4B4C-902F-AC4971D656B7}" type="presOf" srcId="{39CF65EE-0D12-4781-8047-B970339D17D8}" destId="{A8F9958F-CC69-4CE9-AE1C-E92533CD6BE7}" srcOrd="0" destOrd="0" presId="urn:microsoft.com/office/officeart/2005/8/layout/vList2"/>
    <dgm:cxn modelId="{00BB5DBB-4B77-4278-AB33-25280F86629D}" type="presParOf" srcId="{6929664A-4672-4967-AA23-D84253BE241C}" destId="{44A47DEE-5EC6-4D55-B2D0-971C4C503F22}" srcOrd="3" destOrd="0" presId="urn:microsoft.com/office/officeart/2005/8/layout/vList2"/>
    <dgm:cxn modelId="{DFAF3BA8-91AB-4049-9449-416D299BBB6D}" type="presParOf" srcId="{6929664A-4672-4967-AA23-D84253BE241C}" destId="{5D8877D0-B6EC-42F5-BE21-1A538A997CD1}" srcOrd="4" destOrd="0" presId="urn:microsoft.com/office/officeart/2005/8/layout/vList2"/>
    <dgm:cxn modelId="{FB8F8D32-49B4-4840-B6DD-C1DBCC063C26}" type="presOf" srcId="{C8B44EEC-0F26-4AB6-8EC5-2BDC4665D72E}" destId="{5D8877D0-B6EC-42F5-BE21-1A538A997CD1}" srcOrd="0" destOrd="0" presId="urn:microsoft.com/office/officeart/2005/8/layout/vList2"/>
    <dgm:cxn modelId="{E7EF67A2-A455-496F-AD27-D9B033697AD8}" type="presParOf" srcId="{6929664A-4672-4967-AA23-D84253BE241C}" destId="{796B7AA2-6865-477B-8DD6-ADE21181AEF3}" srcOrd="5" destOrd="0" presId="urn:microsoft.com/office/officeart/2005/8/layout/vList2"/>
    <dgm:cxn modelId="{0DA0E90D-B1E5-4B9B-A6B1-B172A922DD2B}" type="presParOf" srcId="{6929664A-4672-4967-AA23-D84253BE241C}" destId="{DDBEDA46-595F-453D-B91B-AABEBCAA7D51}" srcOrd="6" destOrd="0" presId="urn:microsoft.com/office/officeart/2005/8/layout/vList2"/>
    <dgm:cxn modelId="{E438868F-53E5-487F-AADB-BC203AF47C8A}" type="presOf" srcId="{1F318279-9DED-465A-A172-012FC43A679C}" destId="{DDBEDA46-595F-453D-B91B-AABEBCAA7D5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33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BB26F863-67E5-4DDB-AEAF-5E104029E7EC}" type="doc">
      <dgm:prSet loTypeId="urn:microsoft.com/office/officeart/2005/8/layout/vList6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D809B4BD-C661-4EA8-AA16-1378DF556177}" type="parTrans" cxnId="{FBEF4F19-A69A-460C-89B2-E96A6CBA9C6B}">
      <dgm:prSet/>
      <dgm:spPr/>
      <dgm:t>
        <a:bodyPr/>
        <a:lstStyle/>
        <a:p>
          <a:endParaRPr lang="ru-RU"/>
        </a:p>
      </dgm:t>
    </dgm:pt>
    <dgm:pt modelId="{49480504-0F60-426A-9D76-D9E2649CB3B2}">
      <dgm:prSet/>
      <dgm:spPr/>
      <dgm:t>
        <a:bodyPr/>
        <a:lstStyle/>
        <a:p>
          <a:pPr rtl="0"/>
          <a:r>
            <a:rPr lang="ru-RU" smtClean="0"/>
            <a:t>Название задания:</a:t>
          </a:r>
          <a:endParaRPr lang="ru-RU"/>
        </a:p>
      </dgm:t>
    </dgm:pt>
    <dgm:pt modelId="{069D3F65-4F0C-486C-BC7B-42A236F3B8AA}" type="sibTrans" cxnId="{FBEF4F19-A69A-460C-89B2-E96A6CBA9C6B}">
      <dgm:prSet/>
      <dgm:spPr/>
      <dgm:t>
        <a:bodyPr/>
        <a:lstStyle/>
        <a:p>
          <a:endParaRPr lang="ru-RU"/>
        </a:p>
      </dgm:t>
    </dgm:pt>
    <dgm:pt modelId="{87C4DB19-6D84-4F1F-977C-0B511ACE94A5}" type="parTrans" cxnId="{CB0AAB37-D6A6-453B-98EE-B9F7F0A2ED0B}">
      <dgm:prSet/>
      <dgm:spPr/>
      <dgm:t>
        <a:bodyPr/>
        <a:lstStyle/>
        <a:p>
          <a:endParaRPr lang="ru-RU"/>
        </a:p>
      </dgm:t>
    </dgm:pt>
    <dgm:pt modelId="{93A755E9-21BC-4A8B-8907-9EB238CF75A8}">
      <dgm:prSet/>
      <dgm:spPr/>
      <dgm:t>
        <a:bodyPr/>
        <a:lstStyle/>
        <a:p>
          <a:pPr rtl="0"/>
          <a:r>
            <a:rPr lang="ru-RU" smtClean="0"/>
            <a:t>Личностно-значимый познавательный вопрос:</a:t>
          </a:r>
          <a:endParaRPr lang="ru-RU"/>
        </a:p>
      </dgm:t>
    </dgm:pt>
    <dgm:pt modelId="{38258F6E-6E7C-428D-8022-4BA7398685CA}" type="sibTrans" cxnId="{CB0AAB37-D6A6-453B-98EE-B9F7F0A2ED0B}">
      <dgm:prSet/>
      <dgm:spPr/>
      <dgm:t>
        <a:bodyPr/>
        <a:lstStyle/>
        <a:p>
          <a:endParaRPr lang="ru-RU"/>
        </a:p>
      </dgm:t>
    </dgm:pt>
    <dgm:pt modelId="{2AD7877A-990F-4AC6-84FE-DC33A00BD906}" type="parTrans" cxnId="{FAAC76EB-43FE-4A06-8111-5FFAAA9E266F}">
      <dgm:prSet/>
      <dgm:spPr/>
      <dgm:t>
        <a:bodyPr/>
        <a:lstStyle/>
        <a:p>
          <a:endParaRPr lang="ru-RU"/>
        </a:p>
      </dgm:t>
    </dgm:pt>
    <dgm:pt modelId="{F4DFF654-7420-471A-94B8-215BF18AF4A5}">
      <dgm:prSet/>
      <dgm:spPr/>
      <dgm:t>
        <a:bodyPr/>
        <a:lstStyle/>
        <a:p>
          <a:pPr rtl="0"/>
          <a:r>
            <a:rPr lang="ru-RU" smtClean="0"/>
            <a:t>Информация по вопросу, представленная в разнообразном виде:</a:t>
          </a:r>
          <a:endParaRPr lang="ru-RU"/>
        </a:p>
      </dgm:t>
    </dgm:pt>
    <dgm:pt modelId="{76604BB1-2F16-4094-830A-08DE58FFE989}" type="sibTrans" cxnId="{FAAC76EB-43FE-4A06-8111-5FFAAA9E266F}">
      <dgm:prSet/>
      <dgm:spPr/>
      <dgm:t>
        <a:bodyPr/>
        <a:lstStyle/>
        <a:p>
          <a:endParaRPr lang="ru-RU"/>
        </a:p>
      </dgm:t>
    </dgm:pt>
    <dgm:pt modelId="{A5297386-94E9-4DC6-BEC9-0DFD78274BAB}" type="parTrans" cxnId="{B5C79EF9-C388-4DBE-ADE6-719091D16EC6}">
      <dgm:prSet/>
      <dgm:spPr/>
      <dgm:t>
        <a:bodyPr/>
        <a:lstStyle/>
        <a:p>
          <a:endParaRPr lang="ru-RU"/>
        </a:p>
      </dgm:t>
    </dgm:pt>
    <dgm:pt modelId="{63B0B26D-179E-45C2-BA9B-1D3CF65B9566}">
      <dgm:prSet/>
      <dgm:spPr/>
      <dgm:t>
        <a:bodyPr/>
        <a:lstStyle/>
        <a:p>
          <a:pPr rtl="0"/>
          <a:r>
            <a:rPr lang="ru-RU" smtClean="0"/>
            <a:t>Задания :</a:t>
          </a:r>
          <a:endParaRPr lang="ru-RU"/>
        </a:p>
      </dgm:t>
    </dgm:pt>
    <dgm:pt modelId="{9C3FDC42-3D30-4729-BD6C-A62A35557037}" type="sibTrans" cxnId="{B5C79EF9-C388-4DBE-ADE6-719091D16EC6}">
      <dgm:prSet/>
      <dgm:spPr/>
      <dgm:t>
        <a:bodyPr/>
        <a:lstStyle/>
        <a:p>
          <a:endParaRPr lang="ru-RU"/>
        </a:p>
      </dgm:t>
    </dgm:pt>
    <dgm:pt modelId="{8CEBBB65-5B31-42C8-80F0-A599A3E2ED7A}" type="pres">
      <dgm:prSet presAssocID="{BB26F863-67E5-4DDB-AEAF-5E104029E7EC}" presName="Name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97DB2A6-B028-4C1E-95AD-010E4DC54FCA}" type="pres">
      <dgm:prSet presAssocID="{49480504-0F60-426A-9D76-D9E2649CB3B2}" presName="linNode"/>
      <dgm:spPr/>
      <dgm:t>
        <a:bodyPr/>
        <a:lstStyle/>
        <a:p/>
      </dgm:t>
    </dgm:pt>
    <dgm:pt modelId="{06565393-BFAD-4BB4-8F5B-A28D3A2940C5}" type="pres">
      <dgm:prSet presAssocID="{49480504-0F60-426A-9D76-D9E2649CB3B2}" presName="parentShp" presStyleLbl="node1" presStyleCnt="4" custScaleX="2169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7A8A2A-C253-407C-9B9F-CE7BEFD3B66A}" type="pres">
      <dgm:prSet presAssocID="{49480504-0F60-426A-9D76-D9E2649CB3B2}" presName="childShp" presStyleLbl="bgAccFollowNode1" presStyleCnt="4" custScaleX="29964">
        <dgm:presLayoutVars>
          <dgm:bulletEnabled val="1"/>
        </dgm:presLayoutVars>
      </dgm:prSet>
      <dgm:spPr/>
      <dgm:t>
        <a:bodyPr/>
        <a:lstStyle/>
        <a:p/>
      </dgm:t>
    </dgm:pt>
    <dgm:pt modelId="{D29F2E63-525F-46AB-BBC7-1674C7AC33E2}" type="pres">
      <dgm:prSet presAssocID="{069D3F65-4F0C-486C-BC7B-42A236F3B8AA}" presName="spacing"/>
      <dgm:spPr/>
      <dgm:t>
        <a:bodyPr/>
        <a:lstStyle/>
        <a:p/>
      </dgm:t>
    </dgm:pt>
    <dgm:pt modelId="{0AB24DB7-83A0-4F98-AF5E-F3CFCB835957}" type="pres">
      <dgm:prSet presAssocID="{93A755E9-21BC-4A8B-8907-9EB238CF75A8}" presName="linNode"/>
      <dgm:spPr/>
      <dgm:t>
        <a:bodyPr/>
        <a:lstStyle/>
        <a:p/>
      </dgm:t>
    </dgm:pt>
    <dgm:pt modelId="{05903DD2-2136-418C-B2A2-BD32B7A72EE8}" type="pres">
      <dgm:prSet presAssocID="{93A755E9-21BC-4A8B-8907-9EB238CF75A8}" presName="parentShp" presStyleLbl="node1" presStyleIdx="1" presStyleCnt="4" custScaleX="197619" custLinFactNeighborY="-3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A91328-8EC7-4470-874A-4DDEBAC1B475}" type="pres">
      <dgm:prSet presAssocID="{93A755E9-21BC-4A8B-8907-9EB238CF75A8}" presName="childShp" presStyleLbl="bgAccFollowNode1" presStyleIdx="1" presStyleCnt="4" custScaleX="30998">
        <dgm:presLayoutVars>
          <dgm:bulletEnabled val="1"/>
        </dgm:presLayoutVars>
      </dgm:prSet>
      <dgm:spPr/>
      <dgm:t>
        <a:bodyPr/>
        <a:lstStyle/>
        <a:p/>
      </dgm:t>
    </dgm:pt>
    <dgm:pt modelId="{BA9D7925-C85E-4E9A-8230-3E21CC6D404C}" type="pres">
      <dgm:prSet presAssocID="{38258F6E-6E7C-428D-8022-4BA7398685CA}" presName="spacing"/>
      <dgm:spPr/>
      <dgm:t>
        <a:bodyPr/>
        <a:lstStyle/>
        <a:p/>
      </dgm:t>
    </dgm:pt>
    <dgm:pt modelId="{FF110CD6-9702-44DE-BC95-621320BF79CA}" type="pres">
      <dgm:prSet presAssocID="{F4DFF654-7420-471A-94B8-215BF18AF4A5}" presName="linNode"/>
      <dgm:spPr/>
      <dgm:t>
        <a:bodyPr/>
        <a:lstStyle/>
        <a:p/>
      </dgm:t>
    </dgm:pt>
    <dgm:pt modelId="{F02D244D-9DB0-406A-9317-3EF2AC716B2E}" type="pres">
      <dgm:prSet presAssocID="{F4DFF654-7420-471A-94B8-215BF18AF4A5}" presName="parentShp" presStyleLbl="node1" presStyleIdx="2" presStyleCnt="4" custScaleX="243373" custScaleY="1159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B7B456-E208-468B-8C08-7C297236081D}" type="pres">
      <dgm:prSet presAssocID="{F4DFF654-7420-471A-94B8-215BF18AF4A5}" presName="childShp" presStyleLbl="bgAccFollowNode1" presStyleIdx="2" presStyleCnt="4" custScaleX="45264">
        <dgm:presLayoutVars>
          <dgm:bulletEnabled val="1"/>
        </dgm:presLayoutVars>
      </dgm:prSet>
      <dgm:spPr/>
      <dgm:t>
        <a:bodyPr/>
        <a:lstStyle/>
        <a:p/>
      </dgm:t>
    </dgm:pt>
    <dgm:pt modelId="{BA594916-6254-46A2-A9BF-AAA488BB71C8}" type="pres">
      <dgm:prSet presAssocID="{76604BB1-2F16-4094-830A-08DE58FFE989}" presName="spacing"/>
      <dgm:spPr/>
      <dgm:t>
        <a:bodyPr/>
        <a:lstStyle/>
        <a:p/>
      </dgm:t>
    </dgm:pt>
    <dgm:pt modelId="{DB0EE547-8151-4479-8B2E-DB5EDBA20993}" type="pres">
      <dgm:prSet presAssocID="{63B0B26D-179E-45C2-BA9B-1D3CF65B9566}" presName="linNode"/>
      <dgm:spPr/>
      <dgm:t>
        <a:bodyPr/>
        <a:lstStyle/>
        <a:p/>
      </dgm:t>
    </dgm:pt>
    <dgm:pt modelId="{2622AFD1-C064-4986-885E-527C1817A30F}" type="pres">
      <dgm:prSet presAssocID="{63B0B26D-179E-45C2-BA9B-1D3CF65B9566}" presName="parentShp" presStyleLbl="node1" presStyleIdx="3" presStyleCnt="4" custScaleX="2503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93DE99-4888-4289-8CC7-B6B1A2E55BED}" type="pres">
      <dgm:prSet presAssocID="{63B0B26D-179E-45C2-BA9B-1D3CF65B9566}" presName="childShp" presStyleLbl="bgAccFollowNode1" presStyleIdx="3" presStyleCnt="4" custScaleX="51880">
        <dgm:presLayoutVars>
          <dgm:bulletEnabled val="1"/>
        </dgm:presLayoutVars>
      </dgm:prSet>
      <dgm:spPr/>
      <dgm:t>
        <a:bodyPr/>
        <a:lstStyle/>
        <a:p/>
      </dgm:t>
    </dgm:pt>
  </dgm:ptLst>
  <dgm:cxnLst>
    <dgm:cxn modelId="{FBEF4F19-A69A-460C-89B2-E96A6CBA9C6B}" srcId="{BB26F863-67E5-4DDB-AEAF-5E104029E7EC}" destId="{49480504-0F60-426A-9D76-D9E2649CB3B2}" srcOrd="0" destOrd="0" parTransId="{D809B4BD-C661-4EA8-AA16-1378DF556177}" sibTransId="{069D3F65-4F0C-486C-BC7B-42A236F3B8AA}"/>
    <dgm:cxn modelId="{CB0AAB37-D6A6-453B-98EE-B9F7F0A2ED0B}" srcId="{BB26F863-67E5-4DDB-AEAF-5E104029E7EC}" destId="{93A755E9-21BC-4A8B-8907-9EB238CF75A8}" srcOrd="1" destOrd="0" parTransId="{87C4DB19-6D84-4F1F-977C-0B511ACE94A5}" sibTransId="{38258F6E-6E7C-428D-8022-4BA7398685CA}"/>
    <dgm:cxn modelId="{FAAC76EB-43FE-4A06-8111-5FFAAA9E266F}" srcId="{BB26F863-67E5-4DDB-AEAF-5E104029E7EC}" destId="{F4DFF654-7420-471A-94B8-215BF18AF4A5}" srcOrd="2" destOrd="0" parTransId="{2AD7877A-990F-4AC6-84FE-DC33A00BD906}" sibTransId="{76604BB1-2F16-4094-830A-08DE58FFE989}"/>
    <dgm:cxn modelId="{B5C79EF9-C388-4DBE-ADE6-719091D16EC6}" srcId="{BB26F863-67E5-4DDB-AEAF-5E104029E7EC}" destId="{63B0B26D-179E-45C2-BA9B-1D3CF65B9566}" srcOrd="3" destOrd="0" parTransId="{A5297386-94E9-4DC6-BEC9-0DFD78274BAB}" sibTransId="{9C3FDC42-3D30-4729-BD6C-A62A35557037}"/>
    <dgm:cxn modelId="{0537EB12-1487-45D9-B4CF-0194C476601D}" type="presOf" srcId="{BB26F863-67E5-4DDB-AEAF-5E104029E7EC}" destId="{8CEBBB65-5B31-42C8-80F0-A599A3E2ED7A}" srcOrd="0" destOrd="0" presId="urn:microsoft.com/office/officeart/2005/8/layout/vList6"/>
    <dgm:cxn modelId="{95DA9F34-8BBB-4248-A616-1BC1897D9F7C}" type="presParOf" srcId="{8CEBBB65-5B31-42C8-80F0-A599A3E2ED7A}" destId="{297DB2A6-B028-4C1E-95AD-010E4DC54FCA}" srcOrd="0" destOrd="0" presId="urn:microsoft.com/office/officeart/2005/8/layout/vList6"/>
    <dgm:cxn modelId="{BD1D5DFE-D67C-48BB-8359-16D2CE123260}" type="presParOf" srcId="{297DB2A6-B028-4C1E-95AD-010E4DC54FCA}" destId="{06565393-BFAD-4BB4-8F5B-A28D3A2940C5}" srcOrd="0" destOrd="0" presId="urn:microsoft.com/office/officeart/2005/8/layout/vList6"/>
    <dgm:cxn modelId="{EBA82E3D-6169-4CC1-8346-980CAE7CACC8}" type="presOf" srcId="{49480504-0F60-426A-9D76-D9E2649CB3B2}" destId="{06565393-BFAD-4BB4-8F5B-A28D3A2940C5}" srcOrd="0" destOrd="0" presId="urn:microsoft.com/office/officeart/2005/8/layout/vList6"/>
    <dgm:cxn modelId="{F7B9CE1C-E819-4639-BDE0-FA7ED6F14FC3}" type="presParOf" srcId="{297DB2A6-B028-4C1E-95AD-010E4DC54FCA}" destId="{D37A8A2A-C253-407C-9B9F-CE7BEFD3B66A}" srcOrd="1" destOrd="0" presId="urn:microsoft.com/office/officeart/2005/8/layout/vList6"/>
    <dgm:cxn modelId="{52FF2EC2-9FEB-4FDD-819E-A9F259C25752}" type="presParOf" srcId="{8CEBBB65-5B31-42C8-80F0-A599A3E2ED7A}" destId="{D29F2E63-525F-46AB-BBC7-1674C7AC33E2}" srcOrd="1" destOrd="0" presId="urn:microsoft.com/office/officeart/2005/8/layout/vList6"/>
    <dgm:cxn modelId="{D32596B3-7AEE-47C7-96B5-D4AF0390124F}" type="presParOf" srcId="{8CEBBB65-5B31-42C8-80F0-A599A3E2ED7A}" destId="{0AB24DB7-83A0-4F98-AF5E-F3CFCB835957}" srcOrd="2" destOrd="0" presId="urn:microsoft.com/office/officeart/2005/8/layout/vList6"/>
    <dgm:cxn modelId="{250C5DF2-17E0-4F71-B49A-AA1A3AC22BE9}" type="presParOf" srcId="{0AB24DB7-83A0-4F98-AF5E-F3CFCB835957}" destId="{05903DD2-2136-418C-B2A2-BD32B7A72EE8}" srcOrd="0" destOrd="0" presId="urn:microsoft.com/office/officeart/2005/8/layout/vList6"/>
    <dgm:cxn modelId="{78DD70F6-560F-4126-97F6-F30B606205BE}" type="presOf" srcId="{93A755E9-21BC-4A8B-8907-9EB238CF75A8}" destId="{05903DD2-2136-418C-B2A2-BD32B7A72EE8}" srcOrd="0" destOrd="0" presId="urn:microsoft.com/office/officeart/2005/8/layout/vList6"/>
    <dgm:cxn modelId="{3C049F3B-20C4-48A9-B292-7A3D714930AF}" type="presParOf" srcId="{0AB24DB7-83A0-4F98-AF5E-F3CFCB835957}" destId="{6EA91328-8EC7-4470-874A-4DDEBAC1B475}" srcOrd="1" destOrd="0" presId="urn:microsoft.com/office/officeart/2005/8/layout/vList6"/>
    <dgm:cxn modelId="{3106B2E4-4F8D-465E-A960-13A9AE82EE1B}" type="presParOf" srcId="{8CEBBB65-5B31-42C8-80F0-A599A3E2ED7A}" destId="{BA9D7925-C85E-4E9A-8230-3E21CC6D404C}" srcOrd="3" destOrd="0" presId="urn:microsoft.com/office/officeart/2005/8/layout/vList6"/>
    <dgm:cxn modelId="{B2E739BF-027F-4944-AFA7-27F07EA583DD}" type="presParOf" srcId="{8CEBBB65-5B31-42C8-80F0-A599A3E2ED7A}" destId="{FF110CD6-9702-44DE-BC95-621320BF79CA}" srcOrd="4" destOrd="0" presId="urn:microsoft.com/office/officeart/2005/8/layout/vList6"/>
    <dgm:cxn modelId="{7F97FF79-E95A-4F33-B761-D6A3B3F94A18}" type="presParOf" srcId="{FF110CD6-9702-44DE-BC95-621320BF79CA}" destId="{F02D244D-9DB0-406A-9317-3EF2AC716B2E}" srcOrd="0" destOrd="0" presId="urn:microsoft.com/office/officeart/2005/8/layout/vList6"/>
    <dgm:cxn modelId="{204BB8CA-5A47-4138-AAAA-36BDEF293219}" type="presOf" srcId="{F4DFF654-7420-471A-94B8-215BF18AF4A5}" destId="{F02D244D-9DB0-406A-9317-3EF2AC716B2E}" srcOrd="0" destOrd="0" presId="urn:microsoft.com/office/officeart/2005/8/layout/vList6"/>
    <dgm:cxn modelId="{63A02221-5646-4883-B0A7-A8C647A3FBC2}" type="presParOf" srcId="{FF110CD6-9702-44DE-BC95-621320BF79CA}" destId="{14B7B456-E208-468B-8C08-7C297236081D}" srcOrd="1" destOrd="0" presId="urn:microsoft.com/office/officeart/2005/8/layout/vList6"/>
    <dgm:cxn modelId="{080960CB-73B9-4E9A-AE97-A956B92DB3EF}" type="presParOf" srcId="{8CEBBB65-5B31-42C8-80F0-A599A3E2ED7A}" destId="{BA594916-6254-46A2-A9BF-AAA488BB71C8}" srcOrd="5" destOrd="0" presId="urn:microsoft.com/office/officeart/2005/8/layout/vList6"/>
    <dgm:cxn modelId="{47302ACE-4DC9-430E-A8F3-C086C6E19B87}" type="presParOf" srcId="{8CEBBB65-5B31-42C8-80F0-A599A3E2ED7A}" destId="{DB0EE547-8151-4479-8B2E-DB5EDBA20993}" srcOrd="6" destOrd="0" presId="urn:microsoft.com/office/officeart/2005/8/layout/vList6"/>
    <dgm:cxn modelId="{427D1B93-9B7E-48CF-874C-D23542A06ED3}" type="presParOf" srcId="{DB0EE547-8151-4479-8B2E-DB5EDBA20993}" destId="{2622AFD1-C064-4986-885E-527C1817A30F}" srcOrd="0" destOrd="0" presId="urn:microsoft.com/office/officeart/2005/8/layout/vList6"/>
    <dgm:cxn modelId="{17B4C8E1-C602-432B-B80E-5C9F40FF81EB}" type="presOf" srcId="{63B0B26D-179E-45C2-BA9B-1D3CF65B9566}" destId="{2622AFD1-C064-4986-885E-527C1817A30F}" srcOrd="0" destOrd="0" presId="urn:microsoft.com/office/officeart/2005/8/layout/vList6"/>
    <dgm:cxn modelId="{93991ACB-9D5D-4799-90C9-3B4B45610079}" type="presParOf" srcId="{DB0EE547-8151-4479-8B2E-DB5EDBA20993}" destId="{A893DE99-4888-4289-8CC7-B6B1A2E55BE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main"/>
    </a:ext>
  </dgm:extLst>
</dgm:dataModel>
</file>

<file path=ppt/diagrams/data34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5B935622-2834-4F28-B418-94446E47B5A4}" type="doc">
      <dgm:prSet loTypeId="urn:microsoft.com/office/officeart/2005/8/layout/lProcess3" loCatId="process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45EE18B1-C9AE-4047-93FF-262E93701D37}" type="parTrans" cxnId="{9C9FF45C-FAB8-46F0-8EBE-79BEDEAFC54A}">
      <dgm:prSet/>
      <dgm:spPr/>
      <dgm:t>
        <a:bodyPr/>
        <a:lstStyle/>
        <a:p>
          <a:endParaRPr lang="ru-RU"/>
        </a:p>
      </dgm:t>
    </dgm:pt>
    <dgm:pt modelId="{379D3257-5941-4B7C-A5F3-99E27B238AB0}">
      <dgm:prSet/>
      <dgm:spPr/>
      <dgm:t>
        <a:bodyPr/>
        <a:lstStyle/>
        <a:p>
          <a:pPr rtl="0"/>
          <a:r>
            <a:rPr lang="ru-RU" b="1" smtClean="0"/>
            <a:t>Как спасти озеро Байкал? </a:t>
          </a:r>
          <a:r>
            <a:rPr lang="ru-RU" smtClean="0"/>
            <a:t>Мы обязаны сохранить уникальное озеро, сберечь его чистую воду, неповторимую красоту и все живое, что там обитает. </a:t>
          </a:r>
          <a:endParaRPr lang="ru-RU"/>
        </a:p>
      </dgm:t>
    </dgm:pt>
    <dgm:pt modelId="{CD94391B-2591-47B1-8737-49F002DFD732}" type="sibTrans" cxnId="{9C9FF45C-FAB8-46F0-8EBE-79BEDEAFC54A}">
      <dgm:prSet/>
      <dgm:spPr/>
      <dgm:t>
        <a:bodyPr/>
        <a:lstStyle/>
        <a:p>
          <a:endParaRPr lang="ru-RU"/>
        </a:p>
      </dgm:t>
    </dgm:pt>
    <dgm:pt modelId="{D6112D2C-7435-47BE-8DF6-C468251C7ECD}" type="pres">
      <dgm:prSet presAssocID="{5B935622-2834-4F28-B418-94446E47B5A4}" presName="Name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1569DB2-777A-404B-AC12-0EBA86116ECA}" type="pres">
      <dgm:prSet presAssocID="{379D3257-5941-4B7C-A5F3-99E27B238AB0}" presName="horFlow"/>
      <dgm:spPr/>
      <dgm:t>
        <a:bodyPr/>
        <a:lstStyle/>
        <a:p/>
      </dgm:t>
    </dgm:pt>
    <dgm:pt modelId="{FF0AF85F-3329-4021-ABB4-5DDED50D7606}" type="pres">
      <dgm:prSet presAssocID="{379D3257-5941-4B7C-A5F3-99E27B238AB0}" presName="bigChev" presStyleLbl="node1" presStyleCnt="1" custScaleX="246450" custScaleY="137269"/>
      <dgm:spPr/>
      <dgm:t>
        <a:bodyPr/>
        <a:lstStyle/>
        <a:p>
          <a:endParaRPr lang="ru-RU"/>
        </a:p>
      </dgm:t>
    </dgm:pt>
  </dgm:ptLst>
  <dgm:cxnLst>
    <dgm:cxn modelId="{9C9FF45C-FAB8-46F0-8EBE-79BEDEAFC54A}" srcId="{5B935622-2834-4F28-B418-94446E47B5A4}" destId="{379D3257-5941-4B7C-A5F3-99E27B238AB0}" srcOrd="0" destOrd="0" parTransId="{45EE18B1-C9AE-4047-93FF-262E93701D37}" sibTransId="{CD94391B-2591-47B1-8737-49F002DFD732}"/>
    <dgm:cxn modelId="{A94DA90C-FEB5-4876-9228-2AD0E837C7CC}" type="presOf" srcId="{5B935622-2834-4F28-B418-94446E47B5A4}" destId="{D6112D2C-7435-47BE-8DF6-C468251C7ECD}" srcOrd="0" destOrd="0" presId="urn:microsoft.com/office/officeart/2005/8/layout/lProcess3"/>
    <dgm:cxn modelId="{08E0037C-B36F-4239-8F59-6FE879D4EA5C}" type="presParOf" srcId="{D6112D2C-7435-47BE-8DF6-C468251C7ECD}" destId="{61569DB2-777A-404B-AC12-0EBA86116ECA}" srcOrd="0" destOrd="0" presId="urn:microsoft.com/office/officeart/2005/8/layout/lProcess3"/>
    <dgm:cxn modelId="{71871CE9-4A6C-4217-BCFF-F49D3FFA0A83}" type="presParOf" srcId="{61569DB2-777A-404B-AC12-0EBA86116ECA}" destId="{FF0AF85F-3329-4021-ABB4-5DDED50D7606}" srcOrd="0" destOrd="0" presId="urn:microsoft.com/office/officeart/2005/8/layout/lProcess3"/>
    <dgm:cxn modelId="{012CCE85-5752-4C87-A55B-AE5DF601C4CC}" type="presOf" srcId="{379D3257-5941-4B7C-A5F3-99E27B238AB0}" destId="{FF0AF85F-3329-4021-ABB4-5DDED50D7606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main"/>
    </a:ext>
  </dgm:extLst>
</dgm:dataModel>
</file>

<file path=ppt/diagrams/data35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356C5009-71D0-484F-B017-2CB6DAF31433}" type="doc">
      <dgm:prSet loTypeId="urn:microsoft.com/office/officeart/2005/8/layout/vList5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D0480CE-0439-4D6B-B365-3A2057D48A27}" type="parTrans" cxnId="{D5E1E8B8-A82A-44A0-8882-C5BAD5D2CE28}">
      <dgm:prSet/>
      <dgm:spPr/>
      <dgm:t>
        <a:bodyPr/>
        <a:lstStyle/>
        <a:p>
          <a:endParaRPr lang="ru-RU"/>
        </a:p>
      </dgm:t>
    </dgm:pt>
    <dgm:pt modelId="{4D262C3F-8620-41E5-ACC3-966C017751DD}">
      <dgm:prSet/>
      <dgm:spPr/>
      <dgm:t>
        <a:bodyPr/>
        <a:lstStyle/>
        <a:p>
          <a:pPr rtl="0"/>
          <a:r>
            <a:rPr lang="ru-RU" b="1" smtClean="0"/>
            <a:t>1. </a:t>
          </a:r>
          <a:r>
            <a:rPr lang="ru-RU" b="1" i="1" smtClean="0"/>
            <a:t>Ознакомление</a:t>
          </a:r>
          <a:endParaRPr lang="ru-RU"/>
        </a:p>
      </dgm:t>
    </dgm:pt>
    <dgm:pt modelId="{63C401DF-BCC5-4815-8484-86567BCC54C9}" type="parTrans" cxnId="{B67224F8-EF4D-4268-ACCA-B1A59381356A}">
      <dgm:prSet/>
      <dgm:spPr/>
      <dgm:t>
        <a:bodyPr/>
        <a:lstStyle/>
        <a:p>
          <a:endParaRPr lang="ru-RU"/>
        </a:p>
      </dgm:t>
    </dgm:pt>
    <dgm:pt modelId="{0D48CF71-C94E-4DE8-A4EB-3A542339F2C2}">
      <dgm:prSet/>
      <dgm:spPr/>
      <dgm:t>
        <a:bodyPr/>
        <a:lstStyle/>
        <a:p>
          <a:pPr rtl="0"/>
          <a:r>
            <a:rPr lang="ru-RU" smtClean="0"/>
            <a:t>Прочитайте текст самостоятельно.</a:t>
          </a:r>
          <a:endParaRPr lang="ru-RU"/>
        </a:p>
      </dgm:t>
    </dgm:pt>
    <dgm:pt modelId="{5B5F53AC-E086-4507-9687-815AF82DC965}" type="sibTrans" cxnId="{B67224F8-EF4D-4268-ACCA-B1A59381356A}">
      <dgm:prSet/>
      <dgm:spPr/>
      <dgm:t>
        <a:bodyPr/>
        <a:lstStyle/>
        <a:p>
          <a:endParaRPr lang="ru-RU"/>
        </a:p>
      </dgm:t>
    </dgm:pt>
    <dgm:pt modelId="{4CE83A17-5BAD-4A3B-87FB-9381E1085FED}" type="sibTrans" cxnId="{D5E1E8B8-A82A-44A0-8882-C5BAD5D2CE28}">
      <dgm:prSet/>
      <dgm:spPr/>
      <dgm:t>
        <a:bodyPr/>
        <a:lstStyle/>
        <a:p>
          <a:endParaRPr lang="ru-RU"/>
        </a:p>
      </dgm:t>
    </dgm:pt>
    <dgm:pt modelId="{FFFFB4CA-462E-452D-BB83-F7C27801B3C1}" type="parTrans" cxnId="{BDA2055F-A212-4DC1-A99C-1E6625141B60}">
      <dgm:prSet/>
      <dgm:spPr/>
      <dgm:t>
        <a:bodyPr/>
        <a:lstStyle/>
        <a:p>
          <a:endParaRPr lang="ru-RU"/>
        </a:p>
      </dgm:t>
    </dgm:pt>
    <dgm:pt modelId="{D0E683EF-B7FA-41BB-AA52-D9F6D7DA5E71}">
      <dgm:prSet/>
      <dgm:spPr/>
      <dgm:t>
        <a:bodyPr/>
        <a:lstStyle/>
        <a:p>
          <a:pPr rtl="0"/>
          <a:r>
            <a:rPr lang="ru-RU" b="1" smtClean="0"/>
            <a:t>2. </a:t>
          </a:r>
          <a:r>
            <a:rPr lang="ru-RU" b="1" i="1" smtClean="0"/>
            <a:t>Понимание</a:t>
          </a:r>
          <a:endParaRPr lang="ru-RU"/>
        </a:p>
      </dgm:t>
    </dgm:pt>
    <dgm:pt modelId="{1E8EBB7B-D1DC-46BF-B578-6CADAC605DEA}" type="parTrans" cxnId="{0647DB24-0BEC-4C48-9D63-6CE84B0297BA}">
      <dgm:prSet/>
      <dgm:spPr/>
      <dgm:t>
        <a:bodyPr/>
        <a:lstStyle/>
        <a:p>
          <a:endParaRPr lang="ru-RU"/>
        </a:p>
      </dgm:t>
    </dgm:pt>
    <dgm:pt modelId="{ED336D39-EAF8-4A5F-B138-4C11D6C06046}">
      <dgm:prSet/>
      <dgm:spPr/>
      <dgm:t>
        <a:bodyPr/>
        <a:lstStyle/>
        <a:p>
          <a:pPr rtl="0"/>
          <a:r>
            <a:rPr lang="ru-RU" smtClean="0"/>
            <a:t>Приведите пример того, что результаты деятельности  человека могут привести к экологической катастрофе.</a:t>
          </a:r>
          <a:endParaRPr lang="ru-RU"/>
        </a:p>
      </dgm:t>
    </dgm:pt>
    <dgm:pt modelId="{9F132D8B-44A1-429B-A278-7405921D6266}" type="sibTrans" cxnId="{0647DB24-0BEC-4C48-9D63-6CE84B0297BA}">
      <dgm:prSet/>
      <dgm:spPr/>
      <dgm:t>
        <a:bodyPr/>
        <a:lstStyle/>
        <a:p>
          <a:endParaRPr lang="ru-RU"/>
        </a:p>
      </dgm:t>
    </dgm:pt>
    <dgm:pt modelId="{BC12F8C0-EDD6-4049-A2A4-346B7D184C26}" type="sibTrans" cxnId="{BDA2055F-A212-4DC1-A99C-1E6625141B60}">
      <dgm:prSet/>
      <dgm:spPr/>
      <dgm:t>
        <a:bodyPr/>
        <a:lstStyle/>
        <a:p>
          <a:endParaRPr lang="ru-RU"/>
        </a:p>
      </dgm:t>
    </dgm:pt>
    <dgm:pt modelId="{DE8A6F2C-6EF3-4EA4-AAA8-2C3AF10A9B36}" type="parTrans" cxnId="{2C4F007D-5B2D-4D0C-B85F-F8702CE8BF3A}">
      <dgm:prSet/>
      <dgm:spPr/>
      <dgm:t>
        <a:bodyPr/>
        <a:lstStyle/>
        <a:p>
          <a:endParaRPr lang="ru-RU"/>
        </a:p>
      </dgm:t>
    </dgm:pt>
    <dgm:pt modelId="{568C1F47-D6A5-49EF-954D-CBF4C2F1DA3F}">
      <dgm:prSet/>
      <dgm:spPr/>
      <dgm:t>
        <a:bodyPr/>
        <a:lstStyle/>
        <a:p>
          <a:pPr rtl="0"/>
          <a:r>
            <a:rPr lang="ru-RU" b="1" smtClean="0"/>
            <a:t>3. </a:t>
          </a:r>
          <a:r>
            <a:rPr lang="ru-RU" b="1" i="1" smtClean="0"/>
            <a:t>Применение</a:t>
          </a:r>
          <a:endParaRPr lang="ru-RU"/>
        </a:p>
      </dgm:t>
    </dgm:pt>
    <dgm:pt modelId="{7A860788-07C8-4CC0-B45F-D3DC45D4A683}" type="parTrans" cxnId="{2CE75717-A107-4CF1-B7F9-3668F6C06594}">
      <dgm:prSet/>
      <dgm:spPr/>
      <dgm:t>
        <a:bodyPr/>
        <a:lstStyle/>
        <a:p>
          <a:endParaRPr lang="ru-RU"/>
        </a:p>
      </dgm:t>
    </dgm:pt>
    <dgm:pt modelId="{CCBB1FF2-71A6-4D51-8DB2-29DA73C62D8D}">
      <dgm:prSet/>
      <dgm:spPr/>
      <dgm:t>
        <a:bodyPr/>
        <a:lstStyle/>
        <a:p>
          <a:pPr rtl="0"/>
          <a:r>
            <a:rPr lang="ru-RU" smtClean="0"/>
            <a:t>Сделайте схему, которая показывает многообразие природных богатств Байкала.</a:t>
          </a:r>
          <a:endParaRPr lang="ru-RU"/>
        </a:p>
      </dgm:t>
    </dgm:pt>
    <dgm:pt modelId="{0C0508B1-4AC4-498C-8F3B-4FC8CE035F01}" type="sibTrans" cxnId="{2CE75717-A107-4CF1-B7F9-3668F6C06594}">
      <dgm:prSet/>
      <dgm:spPr/>
      <dgm:t>
        <a:bodyPr/>
        <a:lstStyle/>
        <a:p>
          <a:endParaRPr lang="ru-RU"/>
        </a:p>
      </dgm:t>
    </dgm:pt>
    <dgm:pt modelId="{23C4ACA5-4270-4805-9B16-0E750ABDDB9E}" type="sibTrans" cxnId="{2C4F007D-5B2D-4D0C-B85F-F8702CE8BF3A}">
      <dgm:prSet/>
      <dgm:spPr/>
      <dgm:t>
        <a:bodyPr/>
        <a:lstStyle/>
        <a:p>
          <a:endParaRPr lang="ru-RU"/>
        </a:p>
      </dgm:t>
    </dgm:pt>
    <dgm:pt modelId="{E7E81071-3E24-445F-A9AE-5006DB4439AD}" type="parTrans" cxnId="{18CF9E99-162E-4E5A-9A4B-856806CCA5A9}">
      <dgm:prSet/>
      <dgm:spPr/>
      <dgm:t>
        <a:bodyPr/>
        <a:lstStyle/>
        <a:p>
          <a:endParaRPr lang="ru-RU"/>
        </a:p>
      </dgm:t>
    </dgm:pt>
    <dgm:pt modelId="{482FB450-4B53-4DB2-94E2-5274FED489BD}">
      <dgm:prSet/>
      <dgm:spPr/>
      <dgm:t>
        <a:bodyPr/>
        <a:lstStyle/>
        <a:p>
          <a:pPr rtl="0"/>
          <a:r>
            <a:rPr lang="ru-RU" b="1" smtClean="0"/>
            <a:t>4. </a:t>
          </a:r>
          <a:r>
            <a:rPr lang="ru-RU" b="1" i="1" smtClean="0"/>
            <a:t>Анализ</a:t>
          </a:r>
          <a:endParaRPr lang="ru-RU"/>
        </a:p>
      </dgm:t>
    </dgm:pt>
    <dgm:pt modelId="{10A10332-3D13-494F-98F9-0395BBAE7CAE}" type="parTrans" cxnId="{F9C9D3DB-42BD-49DE-BCFB-391EBCEEB262}">
      <dgm:prSet/>
      <dgm:spPr/>
      <dgm:t>
        <a:bodyPr/>
        <a:lstStyle/>
        <a:p>
          <a:endParaRPr lang="ru-RU"/>
        </a:p>
      </dgm:t>
    </dgm:pt>
    <dgm:pt modelId="{9B53BCC9-9B2E-46FB-B450-0A2FA2A6FDAD}">
      <dgm:prSet/>
      <dgm:spPr/>
      <dgm:t>
        <a:bodyPr/>
        <a:lstStyle/>
        <a:p>
          <a:pPr rtl="0"/>
          <a:r>
            <a:rPr lang="ru-RU" smtClean="0"/>
            <a:t>Выявите принципы, лежащие в основе взаимосвязи окружающей среды и деятельности человека.</a:t>
          </a:r>
          <a:endParaRPr lang="ru-RU"/>
        </a:p>
      </dgm:t>
    </dgm:pt>
    <dgm:pt modelId="{08CC6BE7-BBD7-416C-9120-52DC562507DC}" type="sibTrans" cxnId="{F9C9D3DB-42BD-49DE-BCFB-391EBCEEB262}">
      <dgm:prSet/>
      <dgm:spPr/>
      <dgm:t>
        <a:bodyPr/>
        <a:lstStyle/>
        <a:p>
          <a:endParaRPr lang="ru-RU"/>
        </a:p>
      </dgm:t>
    </dgm:pt>
    <dgm:pt modelId="{A3882C9C-BA3E-4167-87A0-D3E4F26D2B78}" type="sibTrans" cxnId="{18CF9E99-162E-4E5A-9A4B-856806CCA5A9}">
      <dgm:prSet/>
      <dgm:spPr/>
      <dgm:t>
        <a:bodyPr/>
        <a:lstStyle/>
        <a:p>
          <a:endParaRPr lang="ru-RU"/>
        </a:p>
      </dgm:t>
    </dgm:pt>
    <dgm:pt modelId="{B0564F34-66CA-4010-BA11-B9040FE95397}" type="parTrans" cxnId="{268FDA47-DCEB-416B-98A0-D611989AA69D}">
      <dgm:prSet/>
      <dgm:spPr/>
      <dgm:t>
        <a:bodyPr/>
        <a:lstStyle/>
        <a:p>
          <a:endParaRPr lang="ru-RU"/>
        </a:p>
      </dgm:t>
    </dgm:pt>
    <dgm:pt modelId="{EDC6A0FA-ABE6-4740-B48B-A82814D105F4}">
      <dgm:prSet/>
      <dgm:spPr/>
      <dgm:t>
        <a:bodyPr/>
        <a:lstStyle/>
        <a:p>
          <a:pPr rtl="0"/>
          <a:r>
            <a:rPr lang="ru-RU" b="1" smtClean="0"/>
            <a:t>5. </a:t>
          </a:r>
          <a:r>
            <a:rPr lang="ru-RU" b="1" i="1" smtClean="0"/>
            <a:t>Синтез</a:t>
          </a:r>
          <a:endParaRPr lang="ru-RU"/>
        </a:p>
      </dgm:t>
    </dgm:pt>
    <dgm:pt modelId="{D654E76D-1E54-4FC5-A8E9-637F99FAE75B}" type="parTrans" cxnId="{CD1FBDF1-CEFC-410F-9C72-D768DB872249}">
      <dgm:prSet/>
      <dgm:spPr/>
      <dgm:t>
        <a:bodyPr/>
        <a:lstStyle/>
        <a:p>
          <a:endParaRPr lang="ru-RU"/>
        </a:p>
      </dgm:t>
    </dgm:pt>
    <dgm:pt modelId="{6BFEB9AA-1489-433A-9B2B-F2B1B3646B0F}">
      <dgm:prSet/>
      <dgm:spPr/>
      <dgm:t>
        <a:bodyPr/>
        <a:lstStyle/>
        <a:p>
          <a:pPr rtl="0"/>
          <a:r>
            <a:rPr lang="ru-RU" smtClean="0"/>
            <a:t>Предложите возможный наиболее вероятный сценарий экономического развития богатств озера.</a:t>
          </a:r>
          <a:endParaRPr lang="ru-RU"/>
        </a:p>
      </dgm:t>
    </dgm:pt>
    <dgm:pt modelId="{7A8B1797-A27E-4567-8833-41462ABEB856}" type="sibTrans" cxnId="{CD1FBDF1-CEFC-410F-9C72-D768DB872249}">
      <dgm:prSet/>
      <dgm:spPr/>
      <dgm:t>
        <a:bodyPr/>
        <a:lstStyle/>
        <a:p>
          <a:endParaRPr lang="ru-RU"/>
        </a:p>
      </dgm:t>
    </dgm:pt>
    <dgm:pt modelId="{843222B1-DEFF-479D-8714-D11C40DBDA20}" type="sibTrans" cxnId="{268FDA47-DCEB-416B-98A0-D611989AA69D}">
      <dgm:prSet/>
      <dgm:spPr/>
      <dgm:t>
        <a:bodyPr/>
        <a:lstStyle/>
        <a:p>
          <a:endParaRPr lang="ru-RU"/>
        </a:p>
      </dgm:t>
    </dgm:pt>
    <dgm:pt modelId="{2C2B9656-D9B7-4343-8DFA-21AC5B1F6229}" type="parTrans" cxnId="{6D900869-795F-4AE3-80C6-DCA486206B31}">
      <dgm:prSet/>
      <dgm:spPr/>
      <dgm:t>
        <a:bodyPr/>
        <a:lstStyle/>
        <a:p>
          <a:endParaRPr lang="ru-RU"/>
        </a:p>
      </dgm:t>
    </dgm:pt>
    <dgm:pt modelId="{0F124715-0092-431C-A8CB-3DD92E510002}">
      <dgm:prSet/>
      <dgm:spPr/>
      <dgm:t>
        <a:bodyPr/>
        <a:lstStyle/>
        <a:p>
          <a:pPr rtl="0"/>
          <a:r>
            <a:rPr lang="ru-RU" b="1" smtClean="0"/>
            <a:t>6. </a:t>
          </a:r>
          <a:r>
            <a:rPr lang="ru-RU" b="1" i="1" smtClean="0"/>
            <a:t>Оценка</a:t>
          </a:r>
          <a:endParaRPr lang="ru-RU"/>
        </a:p>
      </dgm:t>
    </dgm:pt>
    <dgm:pt modelId="{F034B4B3-B58B-4024-A5D0-C6599CE97C80}" type="parTrans" cxnId="{8F1AC5BF-B547-466F-9C49-3BB96669F31D}">
      <dgm:prSet/>
      <dgm:spPr/>
      <dgm:t>
        <a:bodyPr/>
        <a:lstStyle/>
        <a:p>
          <a:endParaRPr lang="ru-RU"/>
        </a:p>
      </dgm:t>
    </dgm:pt>
    <dgm:pt modelId="{8CF6CAE1-6D8C-4B00-879E-6A5CF86D768B}">
      <dgm:prSet/>
      <dgm:spPr/>
      <dgm:t>
        <a:bodyPr/>
        <a:lstStyle/>
        <a:p>
          <a:pPr rtl="0"/>
          <a:r>
            <a:rPr lang="ru-RU" smtClean="0"/>
            <a:t>Оцените значимость богатств озера для нашей страны</a:t>
          </a:r>
          <a:endParaRPr lang="ru-RU"/>
        </a:p>
      </dgm:t>
    </dgm:pt>
    <dgm:pt modelId="{F8EED57E-B6EF-430D-B682-91BFD5E90F73}" type="sibTrans" cxnId="{8F1AC5BF-B547-466F-9C49-3BB96669F31D}">
      <dgm:prSet/>
      <dgm:spPr/>
      <dgm:t>
        <a:bodyPr/>
        <a:lstStyle/>
        <a:p>
          <a:endParaRPr lang="ru-RU"/>
        </a:p>
      </dgm:t>
    </dgm:pt>
    <dgm:pt modelId="{345945B4-8626-4001-BCEC-15948477A3B2}" type="sibTrans" cxnId="{6D900869-795F-4AE3-80C6-DCA486206B31}">
      <dgm:prSet/>
      <dgm:spPr/>
      <dgm:t>
        <a:bodyPr/>
        <a:lstStyle/>
        <a:p>
          <a:endParaRPr lang="ru-RU"/>
        </a:p>
      </dgm:t>
    </dgm:pt>
    <dgm:pt modelId="{3641EF41-7C7E-4DE9-9889-1FD9A5DF9DAC}" type="pres">
      <dgm:prSet presAssocID="{356C5009-71D0-484F-B017-2CB6DAF31433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68CD88B-2960-4406-B981-689F5DCAE375}" type="pres">
      <dgm:prSet presAssocID="{4D262C3F-8620-41E5-ACC3-966C017751DD}" presName="linNode"/>
      <dgm:spPr/>
      <dgm:t>
        <a:bodyPr/>
        <a:lstStyle/>
        <a:p/>
      </dgm:t>
    </dgm:pt>
    <dgm:pt modelId="{E32CCE43-FCB0-431E-91CB-AFFE27F97560}" type="pres">
      <dgm:prSet presAssocID="{4D262C3F-8620-41E5-ACC3-966C017751DD}" presName="parentText" presStyleLbl="node1" presStyleCnt="6" custScaleX="85142" custLinFactNeighborX="-4005" custLinFactNeighborY="-326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DD70EE-7148-461D-98D3-9CDD9F51AC5A}" type="pres">
      <dgm:prSet presAssocID="{4D262C3F-8620-41E5-ACC3-966C017751DD}" presName="descendantText" presStyleLbl="alignAccFollowNode1" presStyleCnt="6" custScaleY="1362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64D2F0-6B5F-4F0F-BE5C-0A32A4654BC2}" type="pres">
      <dgm:prSet presAssocID="{4CE83A17-5BAD-4A3B-87FB-9381E1085FED}" presName="sp"/>
      <dgm:spPr/>
      <dgm:t>
        <a:bodyPr/>
        <a:lstStyle/>
        <a:p/>
      </dgm:t>
    </dgm:pt>
    <dgm:pt modelId="{1D1520E5-0090-4A9A-9903-A520FACE930A}" type="pres">
      <dgm:prSet presAssocID="{D0E683EF-B7FA-41BB-AA52-D9F6D7DA5E71}" presName="linNode"/>
      <dgm:spPr/>
      <dgm:t>
        <a:bodyPr/>
        <a:lstStyle/>
        <a:p/>
      </dgm:t>
    </dgm:pt>
    <dgm:pt modelId="{E6A1B090-9F42-4125-8F2F-64A48579B02C}" type="pres">
      <dgm:prSet presAssocID="{D0E683EF-B7FA-41BB-AA52-D9F6D7DA5E71}" presName="parentText" presStyleLbl="node1" presStyleIdx="1" presStyleCnt="6" custScaleX="85759" custLinFactNeighborX="-4005" custLinFactNeighborY="-123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8B7919-9057-4938-8B79-0E8793A13326}" type="pres">
      <dgm:prSet presAssocID="{D0E683EF-B7FA-41BB-AA52-D9F6D7DA5E71}" presName="descendantText" presStyleLbl="alignAccFollowNode1" presStyleIdx="1" presStyleCnt="6" custScaleY="1396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D4E84A-085B-4387-B9CC-D9E80396C4A7}" type="pres">
      <dgm:prSet presAssocID="{BC12F8C0-EDD6-4049-A2A4-346B7D184C26}" presName="sp"/>
      <dgm:spPr/>
      <dgm:t>
        <a:bodyPr/>
        <a:lstStyle/>
        <a:p/>
      </dgm:t>
    </dgm:pt>
    <dgm:pt modelId="{2CE70964-2A96-4917-BA39-9148D9280CC4}" type="pres">
      <dgm:prSet presAssocID="{568C1F47-D6A5-49EF-954D-CBF4C2F1DA3F}" presName="linNode"/>
      <dgm:spPr/>
      <dgm:t>
        <a:bodyPr/>
        <a:lstStyle/>
        <a:p/>
      </dgm:t>
    </dgm:pt>
    <dgm:pt modelId="{9E169DC5-2DCF-4940-A275-0263047B1849}" type="pres">
      <dgm:prSet presAssocID="{568C1F47-D6A5-49EF-954D-CBF4C2F1DA3F}" presName="parentText" presStyleLbl="node1" presStyleIdx="2" presStyleCnt="6" custScaleX="85142" custLinFactNeighborX="-3706" custLinFactNeighborY="394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121D93-5C19-4DF6-A762-0AACD07C114C}" type="pres">
      <dgm:prSet presAssocID="{568C1F47-D6A5-49EF-954D-CBF4C2F1DA3F}" presName="descendantText" presStyleLbl="alignAccFollowNode1" presStyleIdx="2" presStyleCnt="6" custScaleY="1237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6B5DC0-DC88-4989-B9CC-5FE38B015DCB}" type="pres">
      <dgm:prSet presAssocID="{23C4ACA5-4270-4805-9B16-0E750ABDDB9E}" presName="sp"/>
      <dgm:spPr/>
      <dgm:t>
        <a:bodyPr/>
        <a:lstStyle/>
        <a:p/>
      </dgm:t>
    </dgm:pt>
    <dgm:pt modelId="{332C36AF-9E0B-43A7-8C75-96EB80BFE65D}" type="pres">
      <dgm:prSet presAssocID="{482FB450-4B53-4DB2-94E2-5274FED489BD}" presName="linNode"/>
      <dgm:spPr/>
      <dgm:t>
        <a:bodyPr/>
        <a:lstStyle/>
        <a:p/>
      </dgm:t>
    </dgm:pt>
    <dgm:pt modelId="{BBE8A977-7819-412C-AEF6-B68AF358B33C}" type="pres">
      <dgm:prSet presAssocID="{482FB450-4B53-4DB2-94E2-5274FED489BD}" presName="parentText" presStyleLbl="node1" presStyleIdx="3" presStyleCnt="6" custScaleX="85142" custLinFactNeighborX="-3709" custLinFactNeighborY="1286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115DF2-3744-4198-BAD5-B2CCB2AB0651}" type="pres">
      <dgm:prSet presAssocID="{482FB450-4B53-4DB2-94E2-5274FED489BD}" presName="descendantText" presStyleLbl="alignAccFollowNode1" presStyleIdx="3" presStyleCnt="6" custScaleX="99591" custScaleY="1562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554C5D-AC1C-4A83-BAB4-2B36300F7039}" type="pres">
      <dgm:prSet presAssocID="{A3882C9C-BA3E-4167-87A0-D3E4F26D2B78}" presName="sp"/>
      <dgm:spPr/>
      <dgm:t>
        <a:bodyPr/>
        <a:lstStyle/>
        <a:p/>
      </dgm:t>
    </dgm:pt>
    <dgm:pt modelId="{7149DBB1-8CEF-4239-9F33-156D9AB6B871}" type="pres">
      <dgm:prSet presAssocID="{EDC6A0FA-ABE6-4740-B48B-A82814D105F4}" presName="linNode"/>
      <dgm:spPr/>
      <dgm:t>
        <a:bodyPr/>
        <a:lstStyle/>
        <a:p/>
      </dgm:t>
    </dgm:pt>
    <dgm:pt modelId="{EA4198EE-7552-4223-8EEA-1BA7AB163739}" type="pres">
      <dgm:prSet presAssocID="{EDC6A0FA-ABE6-4740-B48B-A82814D105F4}" presName="parentText" presStyleLbl="node1" presStyleIdx="4" presStyleCnt="6" custScaleX="85758" custLinFactNeighborX="-4005" custLinFactNeighborY="355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BC7563-E65E-4C3C-B825-2F6EC5857BC5}" type="pres">
      <dgm:prSet presAssocID="{EDC6A0FA-ABE6-4740-B48B-A82814D105F4}" presName="descendantText" presStyleLbl="alignAccFollowNode1" presStyleIdx="4" presStyleCnt="6" custScaleY="147679" custLinFactNeighborX="-2170" custLinFactNeighborY="19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C2668C-CDED-46D9-9835-6FB0693485D0}" type="pres">
      <dgm:prSet presAssocID="{843222B1-DEFF-479D-8714-D11C40DBDA20}" presName="sp"/>
      <dgm:spPr/>
      <dgm:t>
        <a:bodyPr/>
        <a:lstStyle/>
        <a:p/>
      </dgm:t>
    </dgm:pt>
    <dgm:pt modelId="{B1168614-4E52-486B-AD25-6E8953856C5B}" type="pres">
      <dgm:prSet presAssocID="{0F124715-0092-431C-A8CB-3DD92E510002}" presName="linNode"/>
      <dgm:spPr/>
      <dgm:t>
        <a:bodyPr/>
        <a:lstStyle/>
        <a:p/>
      </dgm:t>
    </dgm:pt>
    <dgm:pt modelId="{CE4BA42D-FAB6-4482-9F57-9BD7A5603402}" type="pres">
      <dgm:prSet presAssocID="{0F124715-0092-431C-A8CB-3DD92E510002}" presName="parentText" presStyleLbl="node1" presStyleIdx="5" presStyleCnt="6" custScaleX="85142" custLinFactNeighborX="-4005" custLinFactNeighborY="24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2424D8-6C7D-405C-AA6D-E7F57DD87AFC}" type="pres">
      <dgm:prSet presAssocID="{0F124715-0092-431C-A8CB-3DD92E510002}" presName="descendantText" presStyleLbl="alignAccFollowNode1" presStyleIdx="5" presStyleCnt="6" custScaleY="146564" custLinFactNeighborX="-2325" custLinFactNeighborY="87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E1E8B8-A82A-44A0-8882-C5BAD5D2CE28}" srcId="{356C5009-71D0-484F-B017-2CB6DAF31433}" destId="{4D262C3F-8620-41E5-ACC3-966C017751DD}" srcOrd="0" destOrd="0" parTransId="{CD0480CE-0439-4D6B-B365-3A2057D48A27}" sibTransId="{4CE83A17-5BAD-4A3B-87FB-9381E1085FED}"/>
    <dgm:cxn modelId="{B67224F8-EF4D-4268-ACCA-B1A59381356A}" srcId="{4D262C3F-8620-41E5-ACC3-966C017751DD}" destId="{0D48CF71-C94E-4DE8-A4EB-3A542339F2C2}" srcOrd="0" destOrd="0" parTransId="{63C401DF-BCC5-4815-8484-86567BCC54C9}" sibTransId="{5B5F53AC-E086-4507-9687-815AF82DC965}"/>
    <dgm:cxn modelId="{BDA2055F-A212-4DC1-A99C-1E6625141B60}" srcId="{356C5009-71D0-484F-B017-2CB6DAF31433}" destId="{D0E683EF-B7FA-41BB-AA52-D9F6D7DA5E71}" srcOrd="1" destOrd="0" parTransId="{FFFFB4CA-462E-452D-BB83-F7C27801B3C1}" sibTransId="{BC12F8C0-EDD6-4049-A2A4-346B7D184C26}"/>
    <dgm:cxn modelId="{0647DB24-0BEC-4C48-9D63-6CE84B0297BA}" srcId="{D0E683EF-B7FA-41BB-AA52-D9F6D7DA5E71}" destId="{ED336D39-EAF8-4A5F-B138-4C11D6C06046}" srcOrd="0" destOrd="0" parTransId="{1E8EBB7B-D1DC-46BF-B578-6CADAC605DEA}" sibTransId="{9F132D8B-44A1-429B-A278-7405921D6266}"/>
    <dgm:cxn modelId="{2C4F007D-5B2D-4D0C-B85F-F8702CE8BF3A}" srcId="{356C5009-71D0-484F-B017-2CB6DAF31433}" destId="{568C1F47-D6A5-49EF-954D-CBF4C2F1DA3F}" srcOrd="2" destOrd="0" parTransId="{DE8A6F2C-6EF3-4EA4-AAA8-2C3AF10A9B36}" sibTransId="{23C4ACA5-4270-4805-9B16-0E750ABDDB9E}"/>
    <dgm:cxn modelId="{2CE75717-A107-4CF1-B7F9-3668F6C06594}" srcId="{568C1F47-D6A5-49EF-954D-CBF4C2F1DA3F}" destId="{CCBB1FF2-71A6-4D51-8DB2-29DA73C62D8D}" srcOrd="0" destOrd="0" parTransId="{7A860788-07C8-4CC0-B45F-D3DC45D4A683}" sibTransId="{0C0508B1-4AC4-498C-8F3B-4FC8CE035F01}"/>
    <dgm:cxn modelId="{18CF9E99-162E-4E5A-9A4B-856806CCA5A9}" srcId="{356C5009-71D0-484F-B017-2CB6DAF31433}" destId="{482FB450-4B53-4DB2-94E2-5274FED489BD}" srcOrd="3" destOrd="0" parTransId="{E7E81071-3E24-445F-A9AE-5006DB4439AD}" sibTransId="{A3882C9C-BA3E-4167-87A0-D3E4F26D2B78}"/>
    <dgm:cxn modelId="{F9C9D3DB-42BD-49DE-BCFB-391EBCEEB262}" srcId="{482FB450-4B53-4DB2-94E2-5274FED489BD}" destId="{9B53BCC9-9B2E-46FB-B450-0A2FA2A6FDAD}" srcOrd="0" destOrd="0" parTransId="{10A10332-3D13-494F-98F9-0395BBAE7CAE}" sibTransId="{08CC6BE7-BBD7-416C-9120-52DC562507DC}"/>
    <dgm:cxn modelId="{268FDA47-DCEB-416B-98A0-D611989AA69D}" srcId="{356C5009-71D0-484F-B017-2CB6DAF31433}" destId="{EDC6A0FA-ABE6-4740-B48B-A82814D105F4}" srcOrd="4" destOrd="0" parTransId="{B0564F34-66CA-4010-BA11-B9040FE95397}" sibTransId="{843222B1-DEFF-479D-8714-D11C40DBDA20}"/>
    <dgm:cxn modelId="{CD1FBDF1-CEFC-410F-9C72-D768DB872249}" srcId="{EDC6A0FA-ABE6-4740-B48B-A82814D105F4}" destId="{6BFEB9AA-1489-433A-9B2B-F2B1B3646B0F}" srcOrd="0" destOrd="0" parTransId="{D654E76D-1E54-4FC5-A8E9-637F99FAE75B}" sibTransId="{7A8B1797-A27E-4567-8833-41462ABEB856}"/>
    <dgm:cxn modelId="{6D900869-795F-4AE3-80C6-DCA486206B31}" srcId="{356C5009-71D0-484F-B017-2CB6DAF31433}" destId="{0F124715-0092-431C-A8CB-3DD92E510002}" srcOrd="5" destOrd="0" parTransId="{2C2B9656-D9B7-4343-8DFA-21AC5B1F6229}" sibTransId="{345945B4-8626-4001-BCEC-15948477A3B2}"/>
    <dgm:cxn modelId="{8F1AC5BF-B547-466F-9C49-3BB96669F31D}" srcId="{0F124715-0092-431C-A8CB-3DD92E510002}" destId="{8CF6CAE1-6D8C-4B00-879E-6A5CF86D768B}" srcOrd="0" destOrd="0" parTransId="{F034B4B3-B58B-4024-A5D0-C6599CE97C80}" sibTransId="{F8EED57E-B6EF-430D-B682-91BFD5E90F73}"/>
    <dgm:cxn modelId="{5C4103F6-2CCB-44A9-8BAC-1F3B21262FE4}" type="presOf" srcId="{356C5009-71D0-484F-B017-2CB6DAF31433}" destId="{3641EF41-7C7E-4DE9-9889-1FD9A5DF9DAC}" srcOrd="0" destOrd="0" presId="urn:microsoft.com/office/officeart/2005/8/layout/vList5"/>
    <dgm:cxn modelId="{478B3423-31E0-407E-ACFA-1CE5EA2C820A}" type="presParOf" srcId="{3641EF41-7C7E-4DE9-9889-1FD9A5DF9DAC}" destId="{968CD88B-2960-4406-B981-689F5DCAE375}" srcOrd="0" destOrd="0" presId="urn:microsoft.com/office/officeart/2005/8/layout/vList5"/>
    <dgm:cxn modelId="{40BBE662-639D-4957-AA7F-123F41E4711C}" type="presParOf" srcId="{968CD88B-2960-4406-B981-689F5DCAE375}" destId="{E32CCE43-FCB0-431E-91CB-AFFE27F97560}" srcOrd="0" destOrd="0" presId="urn:microsoft.com/office/officeart/2005/8/layout/vList5"/>
    <dgm:cxn modelId="{CAE234EF-6782-4FAC-9E6F-E0B064648730}" type="presOf" srcId="{4D262C3F-8620-41E5-ACC3-966C017751DD}" destId="{E32CCE43-FCB0-431E-91CB-AFFE27F97560}" srcOrd="0" destOrd="0" presId="urn:microsoft.com/office/officeart/2005/8/layout/vList5"/>
    <dgm:cxn modelId="{CF432F6E-D7FD-427E-BA81-3C2DD77AA14C}" type="presParOf" srcId="{968CD88B-2960-4406-B981-689F5DCAE375}" destId="{CADD70EE-7148-461D-98D3-9CDD9F51AC5A}" srcOrd="1" destOrd="0" presId="urn:microsoft.com/office/officeart/2005/8/layout/vList5"/>
    <dgm:cxn modelId="{B7C049A9-BCE4-4D09-975F-DCA3B72EB421}" type="presOf" srcId="{0D48CF71-C94E-4DE8-A4EB-3A542339F2C2}" destId="{CADD70EE-7148-461D-98D3-9CDD9F51AC5A}" srcOrd="0" destOrd="0" presId="urn:microsoft.com/office/officeart/2005/8/layout/vList5"/>
    <dgm:cxn modelId="{5AFE763D-7756-4810-A8C2-57032A54DADA}" type="presParOf" srcId="{3641EF41-7C7E-4DE9-9889-1FD9A5DF9DAC}" destId="{3664D2F0-6B5F-4F0F-BE5C-0A32A4654BC2}" srcOrd="1" destOrd="0" presId="urn:microsoft.com/office/officeart/2005/8/layout/vList5"/>
    <dgm:cxn modelId="{E9EDE91C-EC2F-448A-9724-89E4A6CCE32B}" type="presParOf" srcId="{3641EF41-7C7E-4DE9-9889-1FD9A5DF9DAC}" destId="{1D1520E5-0090-4A9A-9903-A520FACE930A}" srcOrd="2" destOrd="0" presId="urn:microsoft.com/office/officeart/2005/8/layout/vList5"/>
    <dgm:cxn modelId="{4EED9D2E-9165-4DBF-8B57-CDDBFEC93B4D}" type="presParOf" srcId="{1D1520E5-0090-4A9A-9903-A520FACE930A}" destId="{E6A1B090-9F42-4125-8F2F-64A48579B02C}" srcOrd="0" destOrd="0" presId="urn:microsoft.com/office/officeart/2005/8/layout/vList5"/>
    <dgm:cxn modelId="{ADB86196-A653-43AD-B390-A36624D4C37E}" type="presOf" srcId="{D0E683EF-B7FA-41BB-AA52-D9F6D7DA5E71}" destId="{E6A1B090-9F42-4125-8F2F-64A48579B02C}" srcOrd="0" destOrd="0" presId="urn:microsoft.com/office/officeart/2005/8/layout/vList5"/>
    <dgm:cxn modelId="{70979BCB-40DF-4F6F-9FDB-B8DCB7DDD556}" type="presParOf" srcId="{1D1520E5-0090-4A9A-9903-A520FACE930A}" destId="{428B7919-9057-4938-8B79-0E8793A13326}" srcOrd="1" destOrd="0" presId="urn:microsoft.com/office/officeart/2005/8/layout/vList5"/>
    <dgm:cxn modelId="{11BD3997-411B-471B-A92E-FB91776A95D0}" type="presOf" srcId="{ED336D39-EAF8-4A5F-B138-4C11D6C06046}" destId="{428B7919-9057-4938-8B79-0E8793A13326}" srcOrd="0" destOrd="0" presId="urn:microsoft.com/office/officeart/2005/8/layout/vList5"/>
    <dgm:cxn modelId="{8E747C42-AF4C-4076-ADCC-F5322B74DD53}" type="presParOf" srcId="{3641EF41-7C7E-4DE9-9889-1FD9A5DF9DAC}" destId="{31D4E84A-085B-4387-B9CC-D9E80396C4A7}" srcOrd="3" destOrd="0" presId="urn:microsoft.com/office/officeart/2005/8/layout/vList5"/>
    <dgm:cxn modelId="{C520B8BB-2C55-4483-B36E-42F78CE46772}" type="presParOf" srcId="{3641EF41-7C7E-4DE9-9889-1FD9A5DF9DAC}" destId="{2CE70964-2A96-4917-BA39-9148D9280CC4}" srcOrd="4" destOrd="0" presId="urn:microsoft.com/office/officeart/2005/8/layout/vList5"/>
    <dgm:cxn modelId="{12C6F3BB-E276-4312-8B15-C12452873BA3}" type="presParOf" srcId="{2CE70964-2A96-4917-BA39-9148D9280CC4}" destId="{9E169DC5-2DCF-4940-A275-0263047B1849}" srcOrd="0" destOrd="0" presId="urn:microsoft.com/office/officeart/2005/8/layout/vList5"/>
    <dgm:cxn modelId="{42A0A24B-E617-4B83-B735-535CCF455049}" type="presOf" srcId="{568C1F47-D6A5-49EF-954D-CBF4C2F1DA3F}" destId="{9E169DC5-2DCF-4940-A275-0263047B1849}" srcOrd="0" destOrd="0" presId="urn:microsoft.com/office/officeart/2005/8/layout/vList5"/>
    <dgm:cxn modelId="{6DA3A6E2-10BC-4BD8-A624-CD9C56F90A30}" type="presParOf" srcId="{2CE70964-2A96-4917-BA39-9148D9280CC4}" destId="{32121D93-5C19-4DF6-A762-0AACD07C114C}" srcOrd="1" destOrd="0" presId="urn:microsoft.com/office/officeart/2005/8/layout/vList5"/>
    <dgm:cxn modelId="{83AD1F0C-8EE5-4496-9DC9-813A167DC808}" type="presOf" srcId="{CCBB1FF2-71A6-4D51-8DB2-29DA73C62D8D}" destId="{32121D93-5C19-4DF6-A762-0AACD07C114C}" srcOrd="0" destOrd="0" presId="urn:microsoft.com/office/officeart/2005/8/layout/vList5"/>
    <dgm:cxn modelId="{C38ED416-9C97-41F3-A3ED-23EACCFEA882}" type="presParOf" srcId="{3641EF41-7C7E-4DE9-9889-1FD9A5DF9DAC}" destId="{AB6B5DC0-DC88-4989-B9CC-5FE38B015DCB}" srcOrd="5" destOrd="0" presId="urn:microsoft.com/office/officeart/2005/8/layout/vList5"/>
    <dgm:cxn modelId="{51570B0F-A782-4C90-B2ED-D88503D7CF49}" type="presParOf" srcId="{3641EF41-7C7E-4DE9-9889-1FD9A5DF9DAC}" destId="{332C36AF-9E0B-43A7-8C75-96EB80BFE65D}" srcOrd="6" destOrd="0" presId="urn:microsoft.com/office/officeart/2005/8/layout/vList5"/>
    <dgm:cxn modelId="{247FC7DA-6925-4476-8A0F-8B2F03F4E28E}" type="presParOf" srcId="{332C36AF-9E0B-43A7-8C75-96EB80BFE65D}" destId="{BBE8A977-7819-412C-AEF6-B68AF358B33C}" srcOrd="0" destOrd="0" presId="urn:microsoft.com/office/officeart/2005/8/layout/vList5"/>
    <dgm:cxn modelId="{0F698C78-2165-4697-8F64-04AED6761BB8}" type="presOf" srcId="{482FB450-4B53-4DB2-94E2-5274FED489BD}" destId="{BBE8A977-7819-412C-AEF6-B68AF358B33C}" srcOrd="0" destOrd="0" presId="urn:microsoft.com/office/officeart/2005/8/layout/vList5"/>
    <dgm:cxn modelId="{8ED42FC1-0396-42B3-A234-873CB00C1684}" type="presParOf" srcId="{332C36AF-9E0B-43A7-8C75-96EB80BFE65D}" destId="{44115DF2-3744-4198-BAD5-B2CCB2AB0651}" srcOrd="1" destOrd="0" presId="urn:microsoft.com/office/officeart/2005/8/layout/vList5"/>
    <dgm:cxn modelId="{97810E2A-7D99-45B8-BB07-C3E28F6DC47F}" type="presOf" srcId="{9B53BCC9-9B2E-46FB-B450-0A2FA2A6FDAD}" destId="{44115DF2-3744-4198-BAD5-B2CCB2AB0651}" srcOrd="0" destOrd="0" presId="urn:microsoft.com/office/officeart/2005/8/layout/vList5"/>
    <dgm:cxn modelId="{E77C83AA-AE08-40D5-B641-225A095BABC9}" type="presParOf" srcId="{3641EF41-7C7E-4DE9-9889-1FD9A5DF9DAC}" destId="{94554C5D-AC1C-4A83-BAB4-2B36300F7039}" srcOrd="7" destOrd="0" presId="urn:microsoft.com/office/officeart/2005/8/layout/vList5"/>
    <dgm:cxn modelId="{7EAF2276-50CA-4EDA-B116-1A0D7C91829F}" type="presParOf" srcId="{3641EF41-7C7E-4DE9-9889-1FD9A5DF9DAC}" destId="{7149DBB1-8CEF-4239-9F33-156D9AB6B871}" srcOrd="8" destOrd="0" presId="urn:microsoft.com/office/officeart/2005/8/layout/vList5"/>
    <dgm:cxn modelId="{A69D74B1-37EB-4452-A054-6316DBA1EAFE}" type="presParOf" srcId="{7149DBB1-8CEF-4239-9F33-156D9AB6B871}" destId="{EA4198EE-7552-4223-8EEA-1BA7AB163739}" srcOrd="0" destOrd="0" presId="urn:microsoft.com/office/officeart/2005/8/layout/vList5"/>
    <dgm:cxn modelId="{E6889FBA-E5E2-45ED-9C3A-D70B03FDFB09}" type="presOf" srcId="{EDC6A0FA-ABE6-4740-B48B-A82814D105F4}" destId="{EA4198EE-7552-4223-8EEA-1BA7AB163739}" srcOrd="0" destOrd="0" presId="urn:microsoft.com/office/officeart/2005/8/layout/vList5"/>
    <dgm:cxn modelId="{78B80709-4E16-438B-A443-F14458C6970E}" type="presParOf" srcId="{7149DBB1-8CEF-4239-9F33-156D9AB6B871}" destId="{FABC7563-E65E-4C3C-B825-2F6EC5857BC5}" srcOrd="1" destOrd="0" presId="urn:microsoft.com/office/officeart/2005/8/layout/vList5"/>
    <dgm:cxn modelId="{2246367F-867E-41C2-9353-B6C6B72B0057}" type="presOf" srcId="{6BFEB9AA-1489-433A-9B2B-F2B1B3646B0F}" destId="{FABC7563-E65E-4C3C-B825-2F6EC5857BC5}" srcOrd="0" destOrd="0" presId="urn:microsoft.com/office/officeart/2005/8/layout/vList5"/>
    <dgm:cxn modelId="{35877757-F1C3-431D-A76C-73868740B929}" type="presParOf" srcId="{3641EF41-7C7E-4DE9-9889-1FD9A5DF9DAC}" destId="{FAC2668C-CDED-46D9-9835-6FB0693485D0}" srcOrd="9" destOrd="0" presId="urn:microsoft.com/office/officeart/2005/8/layout/vList5"/>
    <dgm:cxn modelId="{47AC7422-ED92-4BE3-A10C-ECDC4EB070CE}" type="presParOf" srcId="{3641EF41-7C7E-4DE9-9889-1FD9A5DF9DAC}" destId="{B1168614-4E52-486B-AD25-6E8953856C5B}" srcOrd="10" destOrd="0" presId="urn:microsoft.com/office/officeart/2005/8/layout/vList5"/>
    <dgm:cxn modelId="{C793C2F6-414A-4206-ABD2-E66202CC3728}" type="presParOf" srcId="{B1168614-4E52-486B-AD25-6E8953856C5B}" destId="{CE4BA42D-FAB6-4482-9F57-9BD7A5603402}" srcOrd="0" destOrd="0" presId="urn:microsoft.com/office/officeart/2005/8/layout/vList5"/>
    <dgm:cxn modelId="{BFF4DD35-CF92-4D6E-BD2A-D7FE3F6EF120}" type="presOf" srcId="{0F124715-0092-431C-A8CB-3DD92E510002}" destId="{CE4BA42D-FAB6-4482-9F57-9BD7A5603402}" srcOrd="0" destOrd="0" presId="urn:microsoft.com/office/officeart/2005/8/layout/vList5"/>
    <dgm:cxn modelId="{E3A6B48A-5313-478C-B206-9553E10EDC5E}" type="presParOf" srcId="{B1168614-4E52-486B-AD25-6E8953856C5B}" destId="{9C2424D8-6C7D-405C-AA6D-E7F57DD87AFC}" srcOrd="1" destOrd="0" presId="urn:microsoft.com/office/officeart/2005/8/layout/vList5"/>
    <dgm:cxn modelId="{CE9810CA-77DF-4DC7-954E-AFA67A9B9AD8}" type="presOf" srcId="{8CF6CAE1-6D8C-4B00-879E-6A5CF86D768B}" destId="{9C2424D8-6C7D-405C-AA6D-E7F57DD87AFC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36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3FAA3AAF-6C37-433D-8531-16BEE8690209}" type="doc">
      <dgm:prSet loTypeId="urn:microsoft.com/office/officeart/2005/8/layout/matrix1" loCatId="matrix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A8A2D5D2-A762-49FF-AD49-134FC7D37D4A}" type="parTrans" cxnId="{8E0E1860-6248-475F-82CA-EE582AB9F0FB}">
      <dgm:prSet/>
      <dgm:spPr/>
      <dgm:t>
        <a:bodyPr/>
        <a:lstStyle/>
        <a:p>
          <a:endParaRPr lang="ru-RU"/>
        </a:p>
      </dgm:t>
    </dgm:pt>
    <dgm:pt modelId="{EC784567-D800-4F91-8833-0375E347E89C}">
      <dgm:prSet custT="1"/>
      <dgm:spPr/>
      <dgm:t>
        <a:bodyPr/>
        <a:lstStyle/>
        <a:p>
          <a:pPr rtl="0"/>
          <a:r>
            <a:rPr lang="ru-RU" sz="2000" b="1" smtClean="0"/>
            <a:t>БАЙКАЛЬСКИЙ ЦЕЛЛЮЛОЗНО-БУМАЖНЫЙ КОМБИНАТ</a:t>
          </a:r>
          <a:endParaRPr lang="ru-RU" sz="2000"/>
        </a:p>
      </dgm:t>
    </dgm:pt>
    <dgm:pt modelId="{576FBAB0-4518-4AD8-B8DF-8F1C817BA284}" type="parTrans" cxnId="{4EDA306B-FEA9-4C10-8DCB-09A92C5E4875}">
      <dgm:prSet/>
      <dgm:spPr/>
      <dgm:t>
        <a:bodyPr/>
        <a:lstStyle/>
        <a:p>
          <a:endParaRPr lang="ru-RU"/>
        </a:p>
      </dgm:t>
    </dgm:pt>
    <dgm:pt modelId="{6D127213-EE7D-4985-B380-038978EF1622}">
      <dgm:prSet custT="1"/>
      <dgm:spPr/>
      <dgm:t>
        <a:bodyPr/>
        <a:lstStyle/>
        <a:p>
          <a:pPr rtl="0">
            <a:spcAft>
              <a:spcPct val="0"/>
            </a:spcAft>
          </a:pPr>
          <a:r>
            <a:rPr lang="ru-RU" sz="2000" b="1" smtClean="0"/>
            <a:t>БЦБК</a:t>
          </a:r>
          <a:r>
            <a:rPr lang="ru-RU" sz="2000" smtClean="0"/>
            <a:t> —промышленное предприятие, расположенное в Иркутской области, на берегу озера Байкал. Получило широкую известность как крупнейший источник загрязнения Байкала</a:t>
          </a:r>
          <a:endParaRPr lang="ru-RU" sz="2000"/>
        </a:p>
      </dgm:t>
    </dgm:pt>
    <dgm:pt modelId="{21AF36E9-A9F9-48C2-9A30-DD9925CF716E}" type="sibTrans" cxnId="{4EDA306B-FEA9-4C10-8DCB-09A92C5E4875}">
      <dgm:prSet/>
      <dgm:spPr/>
      <dgm:t>
        <a:bodyPr/>
        <a:lstStyle/>
        <a:p>
          <a:endParaRPr lang="ru-RU"/>
        </a:p>
      </dgm:t>
    </dgm:pt>
    <dgm:pt modelId="{51C1AA4E-74D5-4141-AED0-EADD94263512}" type="parTrans" cxnId="{CE347818-E15B-4BD3-8692-A41BC4C6D3D5}">
      <dgm:prSet/>
      <dgm:spPr/>
      <dgm:t>
        <a:bodyPr/>
        <a:lstStyle/>
        <a:p>
          <a:endParaRPr lang="ru-RU"/>
        </a:p>
      </dgm:t>
    </dgm:pt>
    <dgm:pt modelId="{AE80B286-8A1C-4F9C-B2C7-2C5FFFF95BA5}">
      <dgm:prSet custT="1"/>
      <dgm:spPr/>
      <dgm:t>
        <a:bodyPr/>
        <a:lstStyle/>
        <a:p>
          <a:pPr rtl="0"/>
          <a:r>
            <a:rPr lang="ru-RU" sz="2400" smtClean="0"/>
            <a:t>Осенью 1966 года комбинат был введён в эксплуатацию</a:t>
          </a:r>
          <a:endParaRPr lang="ru-RU" sz="2400"/>
        </a:p>
      </dgm:t>
    </dgm:pt>
    <dgm:pt modelId="{2E66D51A-B096-405A-ABF3-B47B1B89784D}" type="sibTrans" cxnId="{CE347818-E15B-4BD3-8692-A41BC4C6D3D5}">
      <dgm:prSet/>
      <dgm:spPr/>
      <dgm:t>
        <a:bodyPr/>
        <a:lstStyle/>
        <a:p>
          <a:endParaRPr lang="ru-RU"/>
        </a:p>
      </dgm:t>
    </dgm:pt>
    <dgm:pt modelId="{BADCD8A5-2A02-4D56-A694-36FCBDB7B592}" type="parTrans" cxnId="{C17778DD-35CE-446C-AE20-89BCF16DCFBF}">
      <dgm:prSet/>
      <dgm:spPr/>
      <dgm:t>
        <a:bodyPr/>
        <a:lstStyle/>
        <a:p>
          <a:endParaRPr lang="ru-RU"/>
        </a:p>
      </dgm:t>
    </dgm:pt>
    <dgm:pt modelId="{80D5B12B-62FF-4730-98DC-1D0F8C9C2319}">
      <dgm:prSet custT="1"/>
      <dgm:spPr/>
      <dgm:t>
        <a:bodyPr/>
        <a:lstStyle/>
        <a:p>
          <a:pPr rtl="0">
            <a:spcAft>
              <a:spcPct val="0"/>
            </a:spcAft>
          </a:pPr>
          <a:r>
            <a:rPr lang="ru-RU" sz="2000" smtClean="0"/>
            <a:t>Прекратил свою работу 25 декабря 2013 года. Президентом России В.В.Путиным было подписано распоряжение о создании на территории закрывшегося комбината экспоцентра «Заповедники России»</a:t>
          </a:r>
          <a:endParaRPr lang="ru-RU" sz="2000"/>
        </a:p>
      </dgm:t>
    </dgm:pt>
    <dgm:pt modelId="{10570104-7B41-445D-8E7A-1314E6E96D7D}" type="sibTrans" cxnId="{C17778DD-35CE-446C-AE20-89BCF16DCFBF}">
      <dgm:prSet/>
      <dgm:spPr/>
      <dgm:t>
        <a:bodyPr/>
        <a:lstStyle/>
        <a:p>
          <a:endParaRPr lang="ru-RU"/>
        </a:p>
      </dgm:t>
    </dgm:pt>
    <dgm:pt modelId="{1BB98B87-ABDE-4CCF-9F06-1F7C0B1461EC}" type="parTrans" cxnId="{EA2AD58F-B81C-4D08-9493-2C7329A0EBF3}">
      <dgm:prSet/>
      <dgm:spPr/>
      <dgm:t>
        <a:bodyPr/>
        <a:lstStyle/>
        <a:p>
          <a:endParaRPr lang="ru-RU"/>
        </a:p>
      </dgm:t>
    </dgm:pt>
    <dgm:pt modelId="{54DD0C48-D6C5-4C78-A81B-198B36CB74FE}">
      <dgm:prSet custT="1"/>
      <dgm:spPr/>
      <dgm:t>
        <a:bodyPr/>
        <a:lstStyle/>
        <a:p>
          <a:pPr rtl="0">
            <a:spcAft>
              <a:spcPct val="0"/>
            </a:spcAft>
          </a:pPr>
          <a:r>
            <a:rPr lang="ru-RU" sz="2000" smtClean="0"/>
            <a:t>В 2021 г. стало известно, что на месте целлюлозно-бумажного комбината возведут санаторно-курортный комплекс</a:t>
          </a:r>
          <a:r>
            <a:rPr lang="ru-RU" sz="1800" baseline="30000" smtClean="0"/>
            <a:t>.</a:t>
          </a:r>
          <a:endParaRPr lang="ru-RU" sz="1800"/>
        </a:p>
      </dgm:t>
    </dgm:pt>
    <dgm:pt modelId="{8D7871B5-C264-44A9-A333-26D4B4E5A72F}" type="sibTrans" cxnId="{EA2AD58F-B81C-4D08-9493-2C7329A0EBF3}">
      <dgm:prSet/>
      <dgm:spPr/>
      <dgm:t>
        <a:bodyPr/>
        <a:lstStyle/>
        <a:p>
          <a:endParaRPr lang="ru-RU"/>
        </a:p>
      </dgm:t>
    </dgm:pt>
    <dgm:pt modelId="{83B66140-5B74-4585-B1A5-3FC9FEA66803}" type="sibTrans" cxnId="{8E0E1860-6248-475F-82CA-EE582AB9F0FB}">
      <dgm:prSet/>
      <dgm:spPr/>
      <dgm:t>
        <a:bodyPr/>
        <a:lstStyle/>
        <a:p>
          <a:endParaRPr lang="ru-RU"/>
        </a:p>
      </dgm:t>
    </dgm:pt>
    <dgm:pt modelId="{D91DD4D5-99DA-4760-8DCE-D5E50C7A3D95}" type="pres">
      <dgm:prSet presAssocID="{3FAA3AAF-6C37-433D-8531-16BEE8690209}" presName="diagram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249EF85-C46F-4DAF-9343-D905EE6BE33E}" type="pres">
      <dgm:prSet presAssocID="{3FAA3AAF-6C37-433D-8531-16BEE8690209}" presName="matrix"/>
      <dgm:spPr/>
      <dgm:t>
        <a:bodyPr/>
        <a:lstStyle/>
        <a:p/>
      </dgm:t>
    </dgm:pt>
    <dgm:pt modelId="{C9D752FA-DD66-412D-BC1A-7F319CE9E963}" type="pres">
      <dgm:prSet presAssocID="{3FAA3AAF-6C37-433D-8531-16BEE8690209}" presName="tile1" presStyleLbl="node1" presStyleCnt="4"/>
      <dgm:spPr/>
      <dgm:t>
        <a:bodyPr/>
        <a:lstStyle/>
        <a:p>
          <a:endParaRPr lang="ru-RU"/>
        </a:p>
      </dgm:t>
    </dgm:pt>
    <dgm:pt modelId="{F51C2912-6EDB-493D-A2E8-9A246CFD318A}" type="pres">
      <dgm:prSet presAssocID="{3FAA3AAF-6C37-433D-8531-16BEE8690209}" presName="tile1text" presStyleLbl="node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066FBA-2EE2-481D-9489-516BBBB82CA0}" type="pres">
      <dgm:prSet presAssocID="{3FAA3AAF-6C37-433D-8531-16BEE8690209}" presName="tile2" presStyleLbl="node1" presStyleIdx="1" presStyleCnt="4"/>
      <dgm:spPr/>
      <dgm:t>
        <a:bodyPr/>
        <a:lstStyle/>
        <a:p>
          <a:endParaRPr lang="ru-RU"/>
        </a:p>
      </dgm:t>
    </dgm:pt>
    <dgm:pt modelId="{0C0837CE-A46D-44BA-B4CA-29D8F922202A}" type="pres">
      <dgm:prSet presAssocID="{3FAA3AAF-6C37-433D-8531-16BEE8690209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A651B8-73B3-4095-B339-66202ED9ED3F}" type="pres">
      <dgm:prSet presAssocID="{3FAA3AAF-6C37-433D-8531-16BEE8690209}" presName="tile3" presStyleLbl="node1" presStyleIdx="2" presStyleCnt="4" custLinFactNeighborY="-1745"/>
      <dgm:spPr/>
      <dgm:t>
        <a:bodyPr/>
        <a:lstStyle/>
        <a:p>
          <a:endParaRPr lang="ru-RU"/>
        </a:p>
      </dgm:t>
    </dgm:pt>
    <dgm:pt modelId="{25B271E9-F6FE-4A38-A73A-A5895037BD0B}" type="pres">
      <dgm:prSet presAssocID="{3FAA3AAF-6C37-433D-8531-16BEE8690209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B0CAB9-ED4F-452F-A7B0-437BEEE190E2}" type="pres">
      <dgm:prSet presAssocID="{3FAA3AAF-6C37-433D-8531-16BEE8690209}" presName="tile4" presStyleLbl="node1" presStyleIdx="3" presStyleCnt="4"/>
      <dgm:spPr/>
      <dgm:t>
        <a:bodyPr/>
        <a:lstStyle/>
        <a:p>
          <a:endParaRPr lang="ru-RU"/>
        </a:p>
      </dgm:t>
    </dgm:pt>
    <dgm:pt modelId="{CC05CCF9-2AC4-4CC2-880F-30B7E89D8ED7}" type="pres">
      <dgm:prSet presAssocID="{3FAA3AAF-6C37-433D-8531-16BEE8690209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37034D-20EA-4155-B49F-EF9E531DE090}" type="pres">
      <dgm:prSet presAssocID="{3FAA3AAF-6C37-433D-8531-16BEE8690209}" presName="centerTile" presStyleLbl="fgShp" presStyleCnt="1" custScaleX="164168" custScaleY="79292" custLinFactNeighborX="2079" custLinFactNeighborY="-698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8E0E1860-6248-475F-82CA-EE582AB9F0FB}" srcId="{3FAA3AAF-6C37-433D-8531-16BEE8690209}" destId="{EC784567-D800-4F91-8833-0375E347E89C}" srcOrd="0" destOrd="0" parTransId="{A8A2D5D2-A762-49FF-AD49-134FC7D37D4A}" sibTransId="{83B66140-5B74-4585-B1A5-3FC9FEA66803}"/>
    <dgm:cxn modelId="{4EDA306B-FEA9-4C10-8DCB-09A92C5E4875}" srcId="{EC784567-D800-4F91-8833-0375E347E89C}" destId="{6D127213-EE7D-4985-B380-038978EF1622}" srcOrd="0" destOrd="0" parTransId="{576FBAB0-4518-4AD8-B8DF-8F1C817BA284}" sibTransId="{21AF36E9-A9F9-48C2-9A30-DD9925CF716E}"/>
    <dgm:cxn modelId="{CE347818-E15B-4BD3-8692-A41BC4C6D3D5}" srcId="{EC784567-D800-4F91-8833-0375E347E89C}" destId="{AE80B286-8A1C-4F9C-B2C7-2C5FFFF95BA5}" srcOrd="1" destOrd="0" parTransId="{51C1AA4E-74D5-4141-AED0-EADD94263512}" sibTransId="{2E66D51A-B096-405A-ABF3-B47B1B89784D}"/>
    <dgm:cxn modelId="{C17778DD-35CE-446C-AE20-89BCF16DCFBF}" srcId="{EC784567-D800-4F91-8833-0375E347E89C}" destId="{80D5B12B-62FF-4730-98DC-1D0F8C9C2319}" srcOrd="2" destOrd="0" parTransId="{BADCD8A5-2A02-4D56-A694-36FCBDB7B592}" sibTransId="{10570104-7B41-445D-8E7A-1314E6E96D7D}"/>
    <dgm:cxn modelId="{EA2AD58F-B81C-4D08-9493-2C7329A0EBF3}" srcId="{EC784567-D800-4F91-8833-0375E347E89C}" destId="{54DD0C48-D6C5-4C78-A81B-198B36CB74FE}" srcOrd="3" destOrd="0" parTransId="{1BB98B87-ABDE-4CCF-9F06-1F7C0B1461EC}" sibTransId="{8D7871B5-C264-44A9-A333-26D4B4E5A72F}"/>
    <dgm:cxn modelId="{1F82F9C1-4C51-4181-8A05-96CA1BCEB5DD}" type="presOf" srcId="{3FAA3AAF-6C37-433D-8531-16BEE8690209}" destId="{D91DD4D5-99DA-4760-8DCE-D5E50C7A3D95}" srcOrd="0" destOrd="0" presId="urn:microsoft.com/office/officeart/2005/8/layout/matrix1"/>
    <dgm:cxn modelId="{326E817A-5FF8-436A-BD11-44591A65A41F}" type="presParOf" srcId="{D91DD4D5-99DA-4760-8DCE-D5E50C7A3D95}" destId="{6249EF85-C46F-4DAF-9343-D905EE6BE33E}" srcOrd="0" destOrd="0" presId="urn:microsoft.com/office/officeart/2005/8/layout/matrix1"/>
    <dgm:cxn modelId="{E79B3B75-64EB-4180-BEBF-E580320A96DF}" type="presParOf" srcId="{6249EF85-C46F-4DAF-9343-D905EE6BE33E}" destId="{C9D752FA-DD66-412D-BC1A-7F319CE9E963}" srcOrd="0" destOrd="0" presId="urn:microsoft.com/office/officeart/2005/8/layout/matrix1"/>
    <dgm:cxn modelId="{19F0B693-F7BA-4007-95B0-DA9BF42BA42A}" type="presOf" srcId="{6D127213-EE7D-4985-B380-038978EF1622}" destId="{C9D752FA-DD66-412D-BC1A-7F319CE9E963}" srcOrd="0" destOrd="0" presId="urn:microsoft.com/office/officeart/2005/8/layout/matrix1"/>
    <dgm:cxn modelId="{25BE81A2-E862-4579-BB2E-522B1060C1A1}" type="presParOf" srcId="{6249EF85-C46F-4DAF-9343-D905EE6BE33E}" destId="{F51C2912-6EDB-493D-A2E8-9A246CFD318A}" srcOrd="1" destOrd="0" presId="urn:microsoft.com/office/officeart/2005/8/layout/matrix1"/>
    <dgm:cxn modelId="{FD36CE6C-7893-4D2A-A842-FA3AB432F2DE}" type="presOf" srcId="{6D127213-EE7D-4985-B380-038978EF1622}" destId="{F51C2912-6EDB-493D-A2E8-9A246CFD318A}" srcOrd="1" destOrd="0" presId="urn:microsoft.com/office/officeart/2005/8/layout/matrix1"/>
    <dgm:cxn modelId="{027835AD-52EA-4A7A-816B-196F7FE3A6F4}" type="presParOf" srcId="{6249EF85-C46F-4DAF-9343-D905EE6BE33E}" destId="{5C066FBA-2EE2-481D-9489-516BBBB82CA0}" srcOrd="2" destOrd="0" presId="urn:microsoft.com/office/officeart/2005/8/layout/matrix1"/>
    <dgm:cxn modelId="{8CE0E5C9-6286-487E-A14B-AAF5E1A8CC4C}" type="presOf" srcId="{AE80B286-8A1C-4F9C-B2C7-2C5FFFF95BA5}" destId="{5C066FBA-2EE2-481D-9489-516BBBB82CA0}" srcOrd="0" destOrd="0" presId="urn:microsoft.com/office/officeart/2005/8/layout/matrix1"/>
    <dgm:cxn modelId="{C84FC6F7-A4CF-47CD-BBF8-2BBA085F739A}" type="presParOf" srcId="{6249EF85-C46F-4DAF-9343-D905EE6BE33E}" destId="{0C0837CE-A46D-44BA-B4CA-29D8F922202A}" srcOrd="3" destOrd="0" presId="urn:microsoft.com/office/officeart/2005/8/layout/matrix1"/>
    <dgm:cxn modelId="{E39FCC06-401E-4EFF-9747-1DB08605FDD0}" type="presOf" srcId="{AE80B286-8A1C-4F9C-B2C7-2C5FFFF95BA5}" destId="{0C0837CE-A46D-44BA-B4CA-29D8F922202A}" srcOrd="1" destOrd="0" presId="urn:microsoft.com/office/officeart/2005/8/layout/matrix1"/>
    <dgm:cxn modelId="{6C7B3A5B-108D-4EE9-B349-0F5B4F3B9EAB}" type="presParOf" srcId="{6249EF85-C46F-4DAF-9343-D905EE6BE33E}" destId="{02A651B8-73B3-4095-B339-66202ED9ED3F}" srcOrd="4" destOrd="0" presId="urn:microsoft.com/office/officeart/2005/8/layout/matrix1"/>
    <dgm:cxn modelId="{882F8530-D820-4ACB-9847-005A838E969E}" type="presOf" srcId="{80D5B12B-62FF-4730-98DC-1D0F8C9C2319}" destId="{02A651B8-73B3-4095-B339-66202ED9ED3F}" srcOrd="0" destOrd="0" presId="urn:microsoft.com/office/officeart/2005/8/layout/matrix1"/>
    <dgm:cxn modelId="{EBBBB105-7E52-45E5-AD4C-D515669D2275}" type="presParOf" srcId="{6249EF85-C46F-4DAF-9343-D905EE6BE33E}" destId="{25B271E9-F6FE-4A38-A73A-A5895037BD0B}" srcOrd="5" destOrd="0" presId="urn:microsoft.com/office/officeart/2005/8/layout/matrix1"/>
    <dgm:cxn modelId="{8A9B6511-AFF1-4265-80A8-CABB99947C57}" type="presOf" srcId="{80D5B12B-62FF-4730-98DC-1D0F8C9C2319}" destId="{25B271E9-F6FE-4A38-A73A-A5895037BD0B}" srcOrd="1" destOrd="0" presId="urn:microsoft.com/office/officeart/2005/8/layout/matrix1"/>
    <dgm:cxn modelId="{ADE29E19-A27C-40F5-A163-06FC6EEBBCA7}" type="presParOf" srcId="{6249EF85-C46F-4DAF-9343-D905EE6BE33E}" destId="{9FB0CAB9-ED4F-452F-A7B0-437BEEE190E2}" srcOrd="6" destOrd="0" presId="urn:microsoft.com/office/officeart/2005/8/layout/matrix1"/>
    <dgm:cxn modelId="{D6FEA0FF-6C6B-42A5-8FF8-E39B77E3B592}" type="presOf" srcId="{54DD0C48-D6C5-4C78-A81B-198B36CB74FE}" destId="{9FB0CAB9-ED4F-452F-A7B0-437BEEE190E2}" srcOrd="0" destOrd="0" presId="urn:microsoft.com/office/officeart/2005/8/layout/matrix1"/>
    <dgm:cxn modelId="{F107BDC0-E004-4063-B179-35EF5E8324FE}" type="presParOf" srcId="{6249EF85-C46F-4DAF-9343-D905EE6BE33E}" destId="{CC05CCF9-2AC4-4CC2-880F-30B7E89D8ED7}" srcOrd="7" destOrd="0" presId="urn:microsoft.com/office/officeart/2005/8/layout/matrix1"/>
    <dgm:cxn modelId="{AFBBA2A0-932B-4153-8DDC-27CEC27C2A2B}" type="presOf" srcId="{54DD0C48-D6C5-4C78-A81B-198B36CB74FE}" destId="{CC05CCF9-2AC4-4CC2-880F-30B7E89D8ED7}" srcOrd="1" destOrd="0" presId="urn:microsoft.com/office/officeart/2005/8/layout/matrix1"/>
    <dgm:cxn modelId="{7F5D7C8D-E67E-42D2-B8EB-2393E62297D0}" type="presParOf" srcId="{D91DD4D5-99DA-4760-8DCE-D5E50C7A3D95}" destId="{6337034D-20EA-4155-B49F-EF9E531DE090}" srcOrd="1" destOrd="0" presId="urn:microsoft.com/office/officeart/2005/8/layout/matrix1"/>
    <dgm:cxn modelId="{26353CDC-60AE-401F-81D3-8B21232F58E3}" type="presOf" srcId="{EC784567-D800-4F91-8833-0375E347E89C}" destId="{6337034D-20EA-4155-B49F-EF9E531DE090}" srcOrd="0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37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06B16E25-2936-4880-9E22-61242CB1F107}" type="doc">
      <dgm:prSet loTypeId="urn:microsoft.com/office/officeart/2005/8/layout/hList1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18835C5-E432-4907-B566-709CAE4500CD}" type="parTrans" cxnId="{1214BEE1-5374-4025-80D7-53C8B90F2263}">
      <dgm:prSet/>
      <dgm:spPr/>
      <dgm:t>
        <a:bodyPr/>
        <a:lstStyle/>
        <a:p>
          <a:endParaRPr lang="ru-RU"/>
        </a:p>
      </dgm:t>
    </dgm:pt>
    <dgm:pt modelId="{1DC18F15-0234-40F6-A452-F5A79C044F1C}">
      <dgm:prSet/>
      <dgm:spPr/>
      <dgm:t>
        <a:bodyPr/>
        <a:lstStyle/>
        <a:p>
          <a:pPr rtl="0"/>
          <a:r>
            <a:rPr lang="ru-RU" smtClean="0"/>
            <a:t>Приоритетным Национальным проектом «Образование» предусмотрено развитие инновационного образования, в котором обучение осуществляется в процессе создания новых знаний </a:t>
          </a:r>
          <a:endParaRPr lang="ru-RU"/>
        </a:p>
      </dgm:t>
    </dgm:pt>
    <dgm:pt modelId="{85A87B68-AA5E-49B0-BE47-62370E8792B5}" type="parTrans" cxnId="{501A4C8C-03B9-4584-9FD8-02DCEC642B8B}">
      <dgm:prSet/>
      <dgm:spPr/>
      <dgm:t>
        <a:bodyPr/>
        <a:lstStyle/>
        <a:p>
          <a:endParaRPr lang="ru-RU"/>
        </a:p>
      </dgm:t>
    </dgm:pt>
    <dgm:pt modelId="{483C2C60-10B6-4E50-A267-BE5789FD220B}">
      <dgm:prSet/>
      <dgm:spPr/>
      <dgm:t>
        <a:bodyPr/>
        <a:lstStyle/>
        <a:p>
          <a:pPr rtl="0"/>
          <a:r>
            <a:rPr lang="ru-RU" smtClean="0"/>
            <a:t>Успешность создания новых знаний в процессе обучения можно обеспечить применением </a:t>
          </a:r>
          <a:r>
            <a:rPr lang="ru-RU" b="1" smtClean="0"/>
            <a:t>теории решения изобретательских задач - ТРИЗ. </a:t>
          </a:r>
          <a:endParaRPr lang="ru-RU" b="1"/>
        </a:p>
      </dgm:t>
    </dgm:pt>
    <dgm:pt modelId="{342B6AE1-A874-44F0-8436-18B58B52CA8E}" type="sibTrans" cxnId="{501A4C8C-03B9-4584-9FD8-02DCEC642B8B}">
      <dgm:prSet/>
      <dgm:spPr/>
      <dgm:t>
        <a:bodyPr/>
        <a:lstStyle/>
        <a:p>
          <a:endParaRPr lang="ru-RU"/>
        </a:p>
      </dgm:t>
    </dgm:pt>
    <dgm:pt modelId="{9E303E71-78B0-4EAD-A5E5-5D0776FECE26}" type="parTrans" cxnId="{BB51DCD9-0D6C-4508-A62E-FD9A7C955AF4}">
      <dgm:prSet/>
      <dgm:spPr/>
      <dgm:t>
        <a:bodyPr/>
        <a:lstStyle/>
        <a:p>
          <a:endParaRPr lang="ru-RU"/>
        </a:p>
      </dgm:t>
    </dgm:pt>
    <dgm:pt modelId="{83FBFDAA-25DC-43AD-9328-6DEBF4A66CB2}">
      <dgm:prSet/>
      <dgm:spPr/>
      <dgm:t>
        <a:bodyPr/>
        <a:lstStyle/>
        <a:p>
          <a:pPr rtl="0"/>
          <a:r>
            <a:rPr lang="ru-RU" smtClean="0"/>
            <a:t>Инновационное образование на основе ТРИЗ - это интеграция </a:t>
          </a:r>
          <a:r>
            <a:rPr lang="ru-RU" b="1" smtClean="0"/>
            <a:t>изобретательских задач </a:t>
          </a:r>
          <a:r>
            <a:rPr lang="ru-RU" smtClean="0"/>
            <a:t>с другими дисциплинами, при этом время на их усвоение не увеличивается, но повышаются качество и мотивация обучения.</a:t>
          </a:r>
          <a:endParaRPr lang="ru-RU"/>
        </a:p>
      </dgm:t>
    </dgm:pt>
    <dgm:pt modelId="{3DBA8BFD-6805-4A0B-A556-BCCDE40587E8}" type="sibTrans" cxnId="{BB51DCD9-0D6C-4508-A62E-FD9A7C955AF4}">
      <dgm:prSet/>
      <dgm:spPr/>
      <dgm:t>
        <a:bodyPr/>
        <a:lstStyle/>
        <a:p>
          <a:endParaRPr lang="ru-RU"/>
        </a:p>
      </dgm:t>
    </dgm:pt>
    <dgm:pt modelId="{2B8F8F2C-B3FD-4687-B4BE-706FBD32AFB7}" type="sibTrans" cxnId="{1214BEE1-5374-4025-80D7-53C8B90F2263}">
      <dgm:prSet/>
      <dgm:spPr/>
      <dgm:t>
        <a:bodyPr/>
        <a:lstStyle/>
        <a:p>
          <a:endParaRPr lang="ru-RU"/>
        </a:p>
      </dgm:t>
    </dgm:pt>
    <dgm:pt modelId="{903108DF-2375-4E77-9339-63E4EEB9770A}" type="pres">
      <dgm:prSet presAssocID="{06B16E25-2936-4880-9E22-61242CB1F107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02C68F-F880-476B-A112-D85CDA6BD42C}" type="pres">
      <dgm:prSet presAssocID="{1DC18F15-0234-40F6-A452-F5A79C044F1C}" presName="composite"/>
      <dgm:spPr/>
      <dgm:t>
        <a:bodyPr/>
        <a:lstStyle/>
        <a:p/>
      </dgm:t>
    </dgm:pt>
    <dgm:pt modelId="{CB34BF6E-67E2-4DB5-9467-03749A080BE0}" type="pres">
      <dgm:prSet presAssocID="{1DC18F15-0234-40F6-A452-F5A79C044F1C}" presName="parTx" presStyleLbl="alignNode1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B4DEF2-C13B-4106-97E8-50D0F9B5EF01}" type="pres">
      <dgm:prSet presAssocID="{1DC18F15-0234-40F6-A452-F5A79C044F1C}" presName="desTx" presStyleLbl="alignAccFollowNode1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214BEE1-5374-4025-80D7-53C8B90F2263}" srcId="{06B16E25-2936-4880-9E22-61242CB1F107}" destId="{1DC18F15-0234-40F6-A452-F5A79C044F1C}" srcOrd="0" destOrd="0" parTransId="{B18835C5-E432-4907-B566-709CAE4500CD}" sibTransId="{2B8F8F2C-B3FD-4687-B4BE-706FBD32AFB7}"/>
    <dgm:cxn modelId="{501A4C8C-03B9-4584-9FD8-02DCEC642B8B}" srcId="{1DC18F15-0234-40F6-A452-F5A79C044F1C}" destId="{483C2C60-10B6-4E50-A267-BE5789FD220B}" srcOrd="0" destOrd="0" parTransId="{85A87B68-AA5E-49B0-BE47-62370E8792B5}" sibTransId="{342B6AE1-A874-44F0-8436-18B58B52CA8E}"/>
    <dgm:cxn modelId="{BB51DCD9-0D6C-4508-A62E-FD9A7C955AF4}" srcId="{1DC18F15-0234-40F6-A452-F5A79C044F1C}" destId="{83FBFDAA-25DC-43AD-9328-6DEBF4A66CB2}" srcOrd="1" destOrd="0" parTransId="{9E303E71-78B0-4EAD-A5E5-5D0776FECE26}" sibTransId="{3DBA8BFD-6805-4A0B-A556-BCCDE40587E8}"/>
    <dgm:cxn modelId="{3D9A5E2E-D36B-4B87-9FF9-CD6AB0061F55}" type="presOf" srcId="{06B16E25-2936-4880-9E22-61242CB1F107}" destId="{903108DF-2375-4E77-9339-63E4EEB9770A}" srcOrd="0" destOrd="0" presId="urn:microsoft.com/office/officeart/2005/8/layout/hList1"/>
    <dgm:cxn modelId="{3A40CE97-6EAE-4419-9A96-B092CBA4D6C5}" type="presParOf" srcId="{903108DF-2375-4E77-9339-63E4EEB9770A}" destId="{A102C68F-F880-476B-A112-D85CDA6BD42C}" srcOrd="0" destOrd="0" presId="urn:microsoft.com/office/officeart/2005/8/layout/hList1"/>
    <dgm:cxn modelId="{34327441-6250-45A3-9EE0-842061E69B0F}" type="presParOf" srcId="{A102C68F-F880-476B-A112-D85CDA6BD42C}" destId="{CB34BF6E-67E2-4DB5-9467-03749A080BE0}" srcOrd="0" destOrd="0" presId="urn:microsoft.com/office/officeart/2005/8/layout/hList1"/>
    <dgm:cxn modelId="{4137D36D-F7D2-4DC5-8169-8A1A8877D068}" type="presOf" srcId="{1DC18F15-0234-40F6-A452-F5A79C044F1C}" destId="{CB34BF6E-67E2-4DB5-9467-03749A080BE0}" srcOrd="0" destOrd="0" presId="urn:microsoft.com/office/officeart/2005/8/layout/hList1"/>
    <dgm:cxn modelId="{0F9465C1-72AA-4F06-A470-080FC4369A1A}" type="presParOf" srcId="{A102C68F-F880-476B-A112-D85CDA6BD42C}" destId="{42B4DEF2-C13B-4106-97E8-50D0F9B5EF01}" srcOrd="1" destOrd="0" presId="urn:microsoft.com/office/officeart/2005/8/layout/hList1"/>
    <dgm:cxn modelId="{9EE6E320-7A4D-4E5F-9DE5-5784CABA0196}" type="presOf" srcId="{483C2C60-10B6-4E50-A267-BE5789FD220B}" destId="{42B4DEF2-C13B-4106-97E8-50D0F9B5EF01}" srcOrd="0" destOrd="0" presId="urn:microsoft.com/office/officeart/2005/8/layout/hList1"/>
    <dgm:cxn modelId="{4CBBDF21-98F8-4B57-B815-4ECC0780C61F}" type="presOf" srcId="{83FBFDAA-25DC-43AD-9328-6DEBF4A66CB2}" destId="{42B4DEF2-C13B-4106-97E8-50D0F9B5EF01}" srcOrd="0" destOrd="1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38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D5B49F3F-EF03-4698-8AC0-F126FC2AFC9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07B36B4-5DB1-4561-A5B3-3230E949D3C4}" type="parTrans" cxnId="{88195EA8-90AF-4135-94F6-8052B6C0E6A5}">
      <dgm:prSet/>
      <dgm:spPr/>
      <dgm:t>
        <a:bodyPr/>
        <a:lstStyle/>
        <a:p>
          <a:endParaRPr lang="ru-RU"/>
        </a:p>
      </dgm:t>
    </dgm:pt>
    <dgm:pt modelId="{B5E50A98-A904-4DC4-BFC5-853E3C187770}">
      <dgm:prSet/>
      <dgm:spPr/>
      <dgm:t>
        <a:bodyPr/>
        <a:lstStyle/>
        <a:p>
          <a:pPr rtl="0"/>
          <a:r>
            <a:rPr lang="ru-RU" b="1" smtClean="0"/>
            <a:t>Иван Крылов «Лисица и виноград»</a:t>
          </a:r>
          <a:endParaRPr lang="ru-RU"/>
        </a:p>
      </dgm:t>
    </dgm:pt>
    <dgm:pt modelId="{69195916-763D-4AB2-859C-070FE95376AF}" type="parTrans" cxnId="{4D263D09-2A0F-4F41-B2B5-38C6EC0ABEC7}">
      <dgm:prSet/>
      <dgm:spPr/>
      <dgm:t>
        <a:bodyPr/>
        <a:lstStyle/>
        <a:p>
          <a:endParaRPr lang="ru-RU"/>
        </a:p>
      </dgm:t>
    </dgm:pt>
    <dgm:pt modelId="{B3828D4D-AE38-4804-BB31-89FA0CF12FAF}">
      <dgm:prSet/>
      <dgm:spPr/>
      <dgm:t>
        <a:bodyPr/>
        <a:lstStyle/>
        <a:p>
          <a:pPr rtl="0"/>
          <a:r>
            <a:rPr lang="ru-RU" b="1" smtClean="0"/>
            <a:t>Голодная кума Лиса залезла в сад,</a:t>
          </a:r>
          <a:br>
            <a:rPr lang="ru-RU" b="1" smtClean="0"/>
          </a:br>
          <a:r>
            <a:rPr lang="ru-RU" b="1" smtClean="0"/>
            <a:t>В нем винограду кисти рделись.</a:t>
          </a:r>
          <a:br>
            <a:rPr lang="ru-RU" b="1" smtClean="0"/>
          </a:br>
          <a:r>
            <a:rPr lang="ru-RU" b="1" smtClean="0"/>
            <a:t>У кумушки глаза и зубы разгорелись;</a:t>
          </a:r>
          <a:br>
            <a:rPr lang="ru-RU" b="1" smtClean="0"/>
          </a:br>
          <a:r>
            <a:rPr lang="ru-RU" b="1" smtClean="0"/>
            <a:t>А кисти сочные как яхонты горят;</a:t>
          </a:r>
          <a:br>
            <a:rPr lang="ru-RU" b="1" smtClean="0"/>
          </a:br>
          <a:r>
            <a:rPr lang="ru-RU" b="1" smtClean="0"/>
            <a:t>Лишь то беда, висят они высоко:</a:t>
          </a:r>
          <a:br>
            <a:rPr lang="ru-RU" b="1" smtClean="0"/>
          </a:br>
          <a:r>
            <a:rPr lang="ru-RU" b="1" smtClean="0"/>
            <a:t>Отколь и как она к ним ни зайдет,</a:t>
          </a:r>
          <a:br>
            <a:rPr lang="ru-RU" b="1" smtClean="0"/>
          </a:br>
          <a:r>
            <a:rPr lang="ru-RU" b="1" smtClean="0"/>
            <a:t>Хоть видит око,</a:t>
          </a:r>
          <a:br>
            <a:rPr lang="ru-RU" b="1" smtClean="0"/>
          </a:br>
          <a:r>
            <a:rPr lang="ru-RU" b="1" smtClean="0"/>
            <a:t>Да зуб неймет…</a:t>
          </a:r>
          <a:endParaRPr lang="ru-RU"/>
        </a:p>
      </dgm:t>
    </dgm:pt>
    <dgm:pt modelId="{55779839-788C-4652-AEED-2A0AEC5F6A32}" type="sibTrans" cxnId="{4D263D09-2A0F-4F41-B2B5-38C6EC0ABEC7}">
      <dgm:prSet/>
      <dgm:spPr/>
      <dgm:t>
        <a:bodyPr/>
        <a:lstStyle/>
        <a:p>
          <a:endParaRPr lang="ru-RU"/>
        </a:p>
      </dgm:t>
    </dgm:pt>
    <dgm:pt modelId="{E422DCC3-3BCD-4035-B797-DD09B17958CF}" type="sibTrans" cxnId="{88195EA8-90AF-4135-94F6-8052B6C0E6A5}">
      <dgm:prSet/>
      <dgm:spPr/>
      <dgm:t>
        <a:bodyPr/>
        <a:lstStyle/>
        <a:p>
          <a:endParaRPr lang="ru-RU"/>
        </a:p>
      </dgm:t>
    </dgm:pt>
    <dgm:pt modelId="{95D973CC-1FF3-4C41-B74A-C13D2BE76826}" type="pres">
      <dgm:prSet presAssocID="{D5B49F3F-EF03-4698-8AC0-F126FC2AFC9F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86804EE-2DDD-4D05-88D8-CA6BE0017496}" type="pres">
      <dgm:prSet presAssocID="{B5E50A98-A904-4DC4-BFC5-853E3C187770}" presName="parentText" presStyleLbl="node1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7A9CCA-530B-4C25-9E30-65B2245DD06D}" type="pres">
      <dgm:prSet presAssocID="{B5E50A98-A904-4DC4-BFC5-853E3C187770}" presName="childText" presStyleLbl="revTx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8195EA8-90AF-4135-94F6-8052B6C0E6A5}" srcId="{D5B49F3F-EF03-4698-8AC0-F126FC2AFC9F}" destId="{B5E50A98-A904-4DC4-BFC5-853E3C187770}" srcOrd="0" destOrd="0" parTransId="{807B36B4-5DB1-4561-A5B3-3230E949D3C4}" sibTransId="{E422DCC3-3BCD-4035-B797-DD09B17958CF}"/>
    <dgm:cxn modelId="{4D263D09-2A0F-4F41-B2B5-38C6EC0ABEC7}" srcId="{B5E50A98-A904-4DC4-BFC5-853E3C187770}" destId="{B3828D4D-AE38-4804-BB31-89FA0CF12FAF}" srcOrd="0" destOrd="0" parTransId="{69195916-763D-4AB2-859C-070FE95376AF}" sibTransId="{55779839-788C-4652-AEED-2A0AEC5F6A32}"/>
    <dgm:cxn modelId="{F523C518-C446-4EF4-8B82-BF29216E818B}" type="presOf" srcId="{D5B49F3F-EF03-4698-8AC0-F126FC2AFC9F}" destId="{95D973CC-1FF3-4C41-B74A-C13D2BE76826}" srcOrd="0" destOrd="0" presId="urn:microsoft.com/office/officeart/2005/8/layout/vList2"/>
    <dgm:cxn modelId="{3DF92AED-0626-4F25-83E6-E00A759FE1BC}" type="presParOf" srcId="{95D973CC-1FF3-4C41-B74A-C13D2BE76826}" destId="{C86804EE-2DDD-4D05-88D8-CA6BE0017496}" srcOrd="0" destOrd="0" presId="urn:microsoft.com/office/officeart/2005/8/layout/vList2"/>
    <dgm:cxn modelId="{7ACB7080-65D1-4943-A46C-A0D913D43517}" type="presOf" srcId="{B5E50A98-A904-4DC4-BFC5-853E3C187770}" destId="{C86804EE-2DDD-4D05-88D8-CA6BE0017496}" srcOrd="0" destOrd="0" presId="urn:microsoft.com/office/officeart/2005/8/layout/vList2"/>
    <dgm:cxn modelId="{FFBA97B3-C3B3-41FD-8C7F-8D12AA611BE6}" type="presParOf" srcId="{95D973CC-1FF3-4C41-B74A-C13D2BE76826}" destId="{927A9CCA-530B-4C25-9E30-65B2245DD06D}" srcOrd="1" destOrd="0" presId="urn:microsoft.com/office/officeart/2005/8/layout/vList2"/>
    <dgm:cxn modelId="{979CCD3A-B7A8-46DA-86C1-105DE872F191}" type="presOf" srcId="{B3828D4D-AE38-4804-BB31-89FA0CF12FAF}" destId="{927A9CCA-530B-4C25-9E30-65B2245DD06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main"/>
    </a:ext>
  </dgm:extLst>
</dgm:dataModel>
</file>

<file path=ppt/diagrams/data39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D2C2AF18-BA64-4E0C-9D83-22E9998BCD9E}" type="doc">
      <dgm:prSet loTypeId="urn:microsoft.com/office/officeart/2005/8/layout/vList2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089796F8-6BE8-4909-B3E5-BCE515EFD71A}" type="parTrans" cxnId="{774A09A9-5E8D-4D6E-8407-27868C17CDA1}">
      <dgm:prSet/>
      <dgm:spPr/>
      <dgm:t>
        <a:bodyPr/>
        <a:lstStyle/>
        <a:p>
          <a:endParaRPr lang="ru-RU"/>
        </a:p>
      </dgm:t>
    </dgm:pt>
    <dgm:pt modelId="{081C3A24-3AAA-4692-A7C4-B95F85939831}">
      <dgm:prSet/>
      <dgm:spPr/>
      <dgm:t>
        <a:bodyPr/>
        <a:lstStyle/>
        <a:p>
          <a:pPr rtl="0"/>
          <a:r>
            <a:rPr lang="ru-RU" smtClean="0"/>
            <a:t>ТРИЗ - разработана Г.С. Альтшуллером, при участии более 500 его сподвижников и учеников</a:t>
          </a:r>
          <a:endParaRPr lang="ru-RU"/>
        </a:p>
      </dgm:t>
    </dgm:pt>
    <dgm:pt modelId="{38D31D1D-C8C7-437B-87E4-B6D1951F22D0}" type="sibTrans" cxnId="{774A09A9-5E8D-4D6E-8407-27868C17CDA1}">
      <dgm:prSet/>
      <dgm:spPr/>
      <dgm:t>
        <a:bodyPr/>
        <a:lstStyle/>
        <a:p>
          <a:endParaRPr lang="ru-RU"/>
        </a:p>
      </dgm:t>
    </dgm:pt>
    <dgm:pt modelId="{05F039CA-5577-4B42-B8F8-4417BA1A8AE6}" type="parTrans" cxnId="{9CA66549-BE7F-4942-9726-CA178E89754E}">
      <dgm:prSet/>
      <dgm:spPr/>
      <dgm:t>
        <a:bodyPr/>
        <a:lstStyle/>
        <a:p>
          <a:endParaRPr lang="ru-RU"/>
        </a:p>
      </dgm:t>
    </dgm:pt>
    <dgm:pt modelId="{6A8DE285-BA25-43C2-BF89-AE486A6218F2}">
      <dgm:prSet/>
      <dgm:spPr/>
      <dgm:t>
        <a:bodyPr/>
        <a:lstStyle/>
        <a:p>
          <a:pPr rtl="0"/>
          <a:r>
            <a:rPr lang="ru-RU" smtClean="0"/>
            <a:t>1989 г. - создана Всесоюзная Ассоциация ТРИЗ</a:t>
          </a:r>
          <a:endParaRPr lang="ru-RU"/>
        </a:p>
      </dgm:t>
    </dgm:pt>
    <dgm:pt modelId="{5B69ADC5-1378-41E3-9979-AB13D0E581A6}" type="sibTrans" cxnId="{9CA66549-BE7F-4942-9726-CA178E89754E}">
      <dgm:prSet/>
      <dgm:spPr/>
      <dgm:t>
        <a:bodyPr/>
        <a:lstStyle/>
        <a:p>
          <a:endParaRPr lang="ru-RU"/>
        </a:p>
      </dgm:t>
    </dgm:pt>
    <dgm:pt modelId="{1E84AC13-9B7D-4DC6-8F0F-CB9DE2C8B05D}" type="parTrans" cxnId="{34CAD649-33DE-440A-8B12-FCEA65CD5FA5}">
      <dgm:prSet/>
      <dgm:spPr/>
      <dgm:t>
        <a:bodyPr/>
        <a:lstStyle/>
        <a:p>
          <a:endParaRPr lang="ru-RU"/>
        </a:p>
      </dgm:t>
    </dgm:pt>
    <dgm:pt modelId="{049E61E3-7594-4781-849D-31AD10B9A8A4}">
      <dgm:prSet/>
      <dgm:spPr/>
      <dgm:t>
        <a:bodyPr/>
        <a:lstStyle/>
        <a:p>
          <a:pPr rtl="0"/>
          <a:r>
            <a:rPr lang="ru-RU" smtClean="0"/>
            <a:t>1997 г. - Международная Ассоциация ТРИЗ</a:t>
          </a:r>
          <a:endParaRPr lang="ru-RU"/>
        </a:p>
      </dgm:t>
    </dgm:pt>
    <dgm:pt modelId="{1EAF4689-49A7-4537-8891-26FC061F3A46}" type="sibTrans" cxnId="{34CAD649-33DE-440A-8B12-FCEA65CD5FA5}">
      <dgm:prSet/>
      <dgm:spPr/>
      <dgm:t>
        <a:bodyPr/>
        <a:lstStyle/>
        <a:p>
          <a:endParaRPr lang="ru-RU"/>
        </a:p>
      </dgm:t>
    </dgm:pt>
    <dgm:pt modelId="{78D50989-E945-4B53-9D6C-EA07DCD18E38}" type="parTrans" cxnId="{3AE69ABE-12FF-494E-B204-FFD75759478D}">
      <dgm:prSet/>
      <dgm:spPr/>
      <dgm:t>
        <a:bodyPr/>
        <a:lstStyle/>
        <a:p>
          <a:endParaRPr lang="ru-RU"/>
        </a:p>
      </dgm:t>
    </dgm:pt>
    <dgm:pt modelId="{CF7AD313-C1C0-404F-B596-BBA38BA59D99}">
      <dgm:prSet/>
      <dgm:spPr/>
      <dgm:t>
        <a:bodyPr/>
        <a:lstStyle/>
        <a:p>
          <a:pPr rtl="0"/>
          <a:r>
            <a:rPr lang="ru-RU" smtClean="0"/>
            <a:t>1997 г. - в США создан Институт ТРИЗ Альтшуллера </a:t>
          </a:r>
          <a:endParaRPr lang="ru-RU"/>
        </a:p>
      </dgm:t>
    </dgm:pt>
    <dgm:pt modelId="{B3E35BC9-D408-4FA7-9705-3F4C663BEDE4}" type="sibTrans" cxnId="{3AE69ABE-12FF-494E-B204-FFD75759478D}">
      <dgm:prSet/>
      <dgm:spPr/>
      <dgm:t>
        <a:bodyPr/>
        <a:lstStyle/>
        <a:p>
          <a:endParaRPr lang="ru-RU"/>
        </a:p>
      </dgm:t>
    </dgm:pt>
    <dgm:pt modelId="{88C1F5E8-92FF-4A97-9951-33A4D11AFE31}" type="parTrans" cxnId="{858B6ACF-40FF-4559-860B-D409C8BB35F5}">
      <dgm:prSet/>
      <dgm:spPr/>
      <dgm:t>
        <a:bodyPr/>
        <a:lstStyle/>
        <a:p>
          <a:endParaRPr lang="ru-RU"/>
        </a:p>
      </dgm:t>
    </dgm:pt>
    <dgm:pt modelId="{04440204-6FE1-4A30-83D7-10BD150C10E6}">
      <dgm:prSet/>
      <dgm:spPr/>
      <dgm:t>
        <a:bodyPr/>
        <a:lstStyle/>
        <a:p>
          <a:pPr rtl="0"/>
          <a:r>
            <a:rPr lang="ru-RU" smtClean="0"/>
            <a:t>2001 г. - создана Европейская ассоциация ТРИЗ</a:t>
          </a:r>
          <a:endParaRPr lang="ru-RU"/>
        </a:p>
      </dgm:t>
    </dgm:pt>
    <dgm:pt modelId="{19B360AC-91DA-4CFE-B0A5-C9800504F60E}" type="sibTrans" cxnId="{858B6ACF-40FF-4559-860B-D409C8BB35F5}">
      <dgm:prSet/>
      <dgm:spPr/>
      <dgm:t>
        <a:bodyPr/>
        <a:lstStyle/>
        <a:p>
          <a:endParaRPr lang="ru-RU"/>
        </a:p>
      </dgm:t>
    </dgm:pt>
    <dgm:pt modelId="{2A0B196D-37ED-4319-8116-D6D0450BEC25}" type="pres">
      <dgm:prSet presAssocID="{D2C2AF18-BA64-4E0C-9D83-22E9998BCD9E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BEE3A6-0029-4559-AD00-A5400270CB1E}" type="pres">
      <dgm:prSet presAssocID="{081C3A24-3AAA-4692-A7C4-B95F85939831}" presName="parentText" presStyleLbl="node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388E51-8D1F-456B-8C51-988FF2011FE9}" type="pres">
      <dgm:prSet presAssocID="{38D31D1D-C8C7-437B-87E4-B6D1951F22D0}" presName="spacer"/>
      <dgm:spPr/>
      <dgm:t>
        <a:bodyPr/>
        <a:lstStyle/>
        <a:p/>
      </dgm:t>
    </dgm:pt>
    <dgm:pt modelId="{91E46E5A-0AA8-4266-A18E-429B367609E8}" type="pres">
      <dgm:prSet presAssocID="{6A8DE285-BA25-43C2-BF89-AE486A6218F2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7AF1DA-FF33-47A9-8DC2-362FBD401C0D}" type="pres">
      <dgm:prSet presAssocID="{5B69ADC5-1378-41E3-9979-AB13D0E581A6}" presName="spacer"/>
      <dgm:spPr/>
      <dgm:t>
        <a:bodyPr/>
        <a:lstStyle/>
        <a:p/>
      </dgm:t>
    </dgm:pt>
    <dgm:pt modelId="{D6EF86BE-1394-4684-A3B1-2AB064BA09E9}" type="pres">
      <dgm:prSet presAssocID="{049E61E3-7594-4781-849D-31AD10B9A8A4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D1EC44-C343-433C-AD98-40F75FD27D96}" type="pres">
      <dgm:prSet presAssocID="{1EAF4689-49A7-4537-8891-26FC061F3A46}" presName="spacer"/>
      <dgm:spPr/>
      <dgm:t>
        <a:bodyPr/>
        <a:lstStyle/>
        <a:p/>
      </dgm:t>
    </dgm:pt>
    <dgm:pt modelId="{46F1E4D1-03FB-4668-9AB7-E25151411576}" type="pres">
      <dgm:prSet presAssocID="{CF7AD313-C1C0-404F-B596-BBA38BA59D99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DC014B-FBBB-48D7-8D84-D8C039A7715D}" type="pres">
      <dgm:prSet presAssocID="{B3E35BC9-D408-4FA7-9705-3F4C663BEDE4}" presName="spacer"/>
      <dgm:spPr/>
      <dgm:t>
        <a:bodyPr/>
        <a:lstStyle/>
        <a:p/>
      </dgm:t>
    </dgm:pt>
    <dgm:pt modelId="{DEE2166F-279F-4A7C-AF7F-2810B886CB82}" type="pres">
      <dgm:prSet presAssocID="{04440204-6FE1-4A30-83D7-10BD150C10E6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74A09A9-5E8D-4D6E-8407-27868C17CDA1}" srcId="{D2C2AF18-BA64-4E0C-9D83-22E9998BCD9E}" destId="{081C3A24-3AAA-4692-A7C4-B95F85939831}" srcOrd="0" destOrd="0" parTransId="{089796F8-6BE8-4909-B3E5-BCE515EFD71A}" sibTransId="{38D31D1D-C8C7-437B-87E4-B6D1951F22D0}"/>
    <dgm:cxn modelId="{9CA66549-BE7F-4942-9726-CA178E89754E}" srcId="{D2C2AF18-BA64-4E0C-9D83-22E9998BCD9E}" destId="{6A8DE285-BA25-43C2-BF89-AE486A6218F2}" srcOrd="1" destOrd="0" parTransId="{05F039CA-5577-4B42-B8F8-4417BA1A8AE6}" sibTransId="{5B69ADC5-1378-41E3-9979-AB13D0E581A6}"/>
    <dgm:cxn modelId="{34CAD649-33DE-440A-8B12-FCEA65CD5FA5}" srcId="{D2C2AF18-BA64-4E0C-9D83-22E9998BCD9E}" destId="{049E61E3-7594-4781-849D-31AD10B9A8A4}" srcOrd="2" destOrd="0" parTransId="{1E84AC13-9B7D-4DC6-8F0F-CB9DE2C8B05D}" sibTransId="{1EAF4689-49A7-4537-8891-26FC061F3A46}"/>
    <dgm:cxn modelId="{3AE69ABE-12FF-494E-B204-FFD75759478D}" srcId="{D2C2AF18-BA64-4E0C-9D83-22E9998BCD9E}" destId="{CF7AD313-C1C0-404F-B596-BBA38BA59D99}" srcOrd="3" destOrd="0" parTransId="{78D50989-E945-4B53-9D6C-EA07DCD18E38}" sibTransId="{B3E35BC9-D408-4FA7-9705-3F4C663BEDE4}"/>
    <dgm:cxn modelId="{858B6ACF-40FF-4559-860B-D409C8BB35F5}" srcId="{D2C2AF18-BA64-4E0C-9D83-22E9998BCD9E}" destId="{04440204-6FE1-4A30-83D7-10BD150C10E6}" srcOrd="4" destOrd="0" parTransId="{88C1F5E8-92FF-4A97-9951-33A4D11AFE31}" sibTransId="{19B360AC-91DA-4CFE-B0A5-C9800504F60E}"/>
    <dgm:cxn modelId="{C6D130D9-CF58-4F26-8AE8-87F5D373C4A1}" type="presOf" srcId="{D2C2AF18-BA64-4E0C-9D83-22E9998BCD9E}" destId="{2A0B196D-37ED-4319-8116-D6D0450BEC25}" srcOrd="0" destOrd="0" presId="urn:microsoft.com/office/officeart/2005/8/layout/vList2"/>
    <dgm:cxn modelId="{890D4F9C-616A-4E17-AEF2-E700A2C1F74E}" type="presParOf" srcId="{2A0B196D-37ED-4319-8116-D6D0450BEC25}" destId="{EDBEE3A6-0029-4559-AD00-A5400270CB1E}" srcOrd="0" destOrd="0" presId="urn:microsoft.com/office/officeart/2005/8/layout/vList2"/>
    <dgm:cxn modelId="{B845BFC9-9B3C-4A42-B8F2-ACEC26FAEF97}" type="presOf" srcId="{081C3A24-3AAA-4692-A7C4-B95F85939831}" destId="{EDBEE3A6-0029-4559-AD00-A5400270CB1E}" srcOrd="0" destOrd="0" presId="urn:microsoft.com/office/officeart/2005/8/layout/vList2"/>
    <dgm:cxn modelId="{D9967DD6-3969-43EF-AB3F-445E718F9215}" type="presParOf" srcId="{2A0B196D-37ED-4319-8116-D6D0450BEC25}" destId="{9D388E51-8D1F-456B-8C51-988FF2011FE9}" srcOrd="1" destOrd="0" presId="urn:microsoft.com/office/officeart/2005/8/layout/vList2"/>
    <dgm:cxn modelId="{67B82C8B-F8FD-4643-B153-83EECE15FC3C}" type="presParOf" srcId="{2A0B196D-37ED-4319-8116-D6D0450BEC25}" destId="{91E46E5A-0AA8-4266-A18E-429B367609E8}" srcOrd="2" destOrd="0" presId="urn:microsoft.com/office/officeart/2005/8/layout/vList2"/>
    <dgm:cxn modelId="{9434F50B-DEF3-4A8C-BFCA-2FAD39272549}" type="presOf" srcId="{6A8DE285-BA25-43C2-BF89-AE486A6218F2}" destId="{91E46E5A-0AA8-4266-A18E-429B367609E8}" srcOrd="0" destOrd="0" presId="urn:microsoft.com/office/officeart/2005/8/layout/vList2"/>
    <dgm:cxn modelId="{9BAEFE6F-8F04-41D2-8C27-57E161C6FC7A}" type="presParOf" srcId="{2A0B196D-37ED-4319-8116-D6D0450BEC25}" destId="{F67AF1DA-FF33-47A9-8DC2-362FBD401C0D}" srcOrd="3" destOrd="0" presId="urn:microsoft.com/office/officeart/2005/8/layout/vList2"/>
    <dgm:cxn modelId="{9EA767E5-0F3E-4543-9A75-3061A5936F8C}" type="presParOf" srcId="{2A0B196D-37ED-4319-8116-D6D0450BEC25}" destId="{D6EF86BE-1394-4684-A3B1-2AB064BA09E9}" srcOrd="4" destOrd="0" presId="urn:microsoft.com/office/officeart/2005/8/layout/vList2"/>
    <dgm:cxn modelId="{C1AE73DE-384C-4FB0-A7A7-05F5D7AEE21A}" type="presOf" srcId="{049E61E3-7594-4781-849D-31AD10B9A8A4}" destId="{D6EF86BE-1394-4684-A3B1-2AB064BA09E9}" srcOrd="0" destOrd="0" presId="urn:microsoft.com/office/officeart/2005/8/layout/vList2"/>
    <dgm:cxn modelId="{7F71BF96-E44A-4346-8299-E8C1D5CF2F2D}" type="presParOf" srcId="{2A0B196D-37ED-4319-8116-D6D0450BEC25}" destId="{D2D1EC44-C343-433C-AD98-40F75FD27D96}" srcOrd="5" destOrd="0" presId="urn:microsoft.com/office/officeart/2005/8/layout/vList2"/>
    <dgm:cxn modelId="{C883C770-02C1-41F6-972B-0C0C7B53AEC3}" type="presParOf" srcId="{2A0B196D-37ED-4319-8116-D6D0450BEC25}" destId="{46F1E4D1-03FB-4668-9AB7-E25151411576}" srcOrd="6" destOrd="0" presId="urn:microsoft.com/office/officeart/2005/8/layout/vList2"/>
    <dgm:cxn modelId="{9004A4A4-CDB2-4B64-8348-BF42229157F9}" type="presOf" srcId="{CF7AD313-C1C0-404F-B596-BBA38BA59D99}" destId="{46F1E4D1-03FB-4668-9AB7-E25151411576}" srcOrd="0" destOrd="0" presId="urn:microsoft.com/office/officeart/2005/8/layout/vList2"/>
    <dgm:cxn modelId="{D6D23789-5A5B-4F8F-A091-E02FD262F073}" type="presParOf" srcId="{2A0B196D-37ED-4319-8116-D6D0450BEC25}" destId="{9BDC014B-FBBB-48D7-8D84-D8C039A7715D}" srcOrd="7" destOrd="0" presId="urn:microsoft.com/office/officeart/2005/8/layout/vList2"/>
    <dgm:cxn modelId="{FEA13822-A2BB-4E93-A4BD-BB63AE44130E}" type="presParOf" srcId="{2A0B196D-37ED-4319-8116-D6D0450BEC25}" destId="{DEE2166F-279F-4A7C-AF7F-2810B886CB82}" srcOrd="8" destOrd="0" presId="urn:microsoft.com/office/officeart/2005/8/layout/vList2"/>
    <dgm:cxn modelId="{8073DF02-A4CA-4A6B-AEE8-14F952DEA36B}" type="presOf" srcId="{04440204-6FE1-4A30-83D7-10BD150C10E6}" destId="{DEE2166F-279F-4A7C-AF7F-2810B886CB8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main"/>
    </a:ext>
  </dgm:extLst>
</dgm:dataModel>
</file>

<file path=ppt/diagrams/data40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3807305B-A5D0-48C9-9193-4380579B1F05}" type="doc">
      <dgm:prSet loTypeId="urn:microsoft.com/office/officeart/2005/8/layout/lProcess3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00EB0AD-A6BD-46A1-AAC4-76A1F2DAA839}" type="parTrans" cxnId="{CB133C84-A5D1-4F30-B13D-CD96E9E15078}">
      <dgm:prSet/>
      <dgm:spPr/>
      <dgm:t>
        <a:bodyPr/>
        <a:lstStyle/>
        <a:p>
          <a:endParaRPr lang="ru-RU"/>
        </a:p>
      </dgm:t>
    </dgm:pt>
    <dgm:pt modelId="{DEEF347C-B574-4142-8AF2-436C66507FE0}">
      <dgm:prSet/>
      <dgm:spPr/>
      <dgm:t>
        <a:bodyPr/>
        <a:lstStyle/>
        <a:p>
          <a:pPr rtl="0"/>
          <a:r>
            <a:rPr lang="ru-RU" smtClean="0"/>
            <a:t>Генрих Саулович Альтшуллер (1926-1998) </a:t>
          </a:r>
          <a:endParaRPr lang="ru-RU"/>
        </a:p>
      </dgm:t>
    </dgm:pt>
    <dgm:pt modelId="{9019EFAB-C1C7-4447-8CDB-B39D9FC5DD6F}" type="sibTrans" cxnId="{CB133C84-A5D1-4F30-B13D-CD96E9E15078}">
      <dgm:prSet/>
      <dgm:spPr/>
      <dgm:t>
        <a:bodyPr/>
        <a:lstStyle/>
        <a:p>
          <a:endParaRPr lang="ru-RU"/>
        </a:p>
      </dgm:t>
    </dgm:pt>
    <dgm:pt modelId="{1A59764E-5629-47D5-937B-98ADF5E0095C}" type="parTrans" cxnId="{91497D4C-395F-484D-BC09-675077639D9A}">
      <dgm:prSet/>
      <dgm:spPr/>
      <dgm:t>
        <a:bodyPr/>
        <a:lstStyle/>
        <a:p>
          <a:endParaRPr lang="ru-RU"/>
        </a:p>
      </dgm:t>
    </dgm:pt>
    <dgm:pt modelId="{B42A76FC-9C3A-453A-8E69-497FA6F149D9}">
      <dgm:prSet/>
      <dgm:spPr/>
      <dgm:t>
        <a:bodyPr/>
        <a:lstStyle/>
        <a:p>
          <a:pPr rtl="0"/>
          <a:r>
            <a:rPr lang="ru-RU" smtClean="0"/>
            <a:t>Советский инженер и писатель, автор теории решения изобретательских задач (ТРИЗ) </a:t>
          </a:r>
          <a:endParaRPr lang="ru-RU"/>
        </a:p>
      </dgm:t>
    </dgm:pt>
    <dgm:pt modelId="{4FEC2D94-D249-4A61-B561-4C72102F6007}" type="sibTrans" cxnId="{91497D4C-395F-484D-BC09-675077639D9A}">
      <dgm:prSet/>
      <dgm:spPr/>
      <dgm:t>
        <a:bodyPr/>
        <a:lstStyle/>
        <a:p>
          <a:endParaRPr lang="ru-RU"/>
        </a:p>
      </dgm:t>
    </dgm:pt>
    <dgm:pt modelId="{A892C0C4-0D95-470C-93CC-4B53DBD10C9E}" type="parTrans" cxnId="{1E1EF01B-E712-421F-B7D1-204D989A1C3A}">
      <dgm:prSet/>
      <dgm:spPr/>
      <dgm:t>
        <a:bodyPr/>
        <a:lstStyle/>
        <a:p>
          <a:endParaRPr lang="ru-RU"/>
        </a:p>
      </dgm:t>
    </dgm:pt>
    <dgm:pt modelId="{1F6CE3B0-C9D2-4D9C-A262-3BD8F8BCEC8E}">
      <dgm:prSet/>
      <dgm:spPr/>
      <dgm:t>
        <a:bodyPr/>
        <a:lstStyle/>
        <a:p>
          <a:pPr rtl="0"/>
          <a:r>
            <a:rPr lang="ru-RU" smtClean="0"/>
            <a:t>Теория разработана  в СССР, а затем получила признание и во всём мире. </a:t>
          </a:r>
          <a:endParaRPr lang="ru-RU"/>
        </a:p>
      </dgm:t>
    </dgm:pt>
    <dgm:pt modelId="{B05EBE9A-69E4-4182-910D-68633AC1F366}" type="sibTrans" cxnId="{1E1EF01B-E712-421F-B7D1-204D989A1C3A}">
      <dgm:prSet/>
      <dgm:spPr/>
      <dgm:t>
        <a:bodyPr/>
        <a:lstStyle/>
        <a:p>
          <a:endParaRPr lang="ru-RU"/>
        </a:p>
      </dgm:t>
    </dgm:pt>
    <dgm:pt modelId="{228DFA01-6EDF-445C-A5F2-06E8A02FD3DC}" type="pres">
      <dgm:prSet presAssocID="{3807305B-A5D0-48C9-9193-4380579B1F05}" presName="Name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70F72E2-83EF-4E1A-BECA-94346B457C3D}" type="pres">
      <dgm:prSet presAssocID="{DEEF347C-B574-4142-8AF2-436C66507FE0}" presName="horFlow"/>
      <dgm:spPr/>
      <dgm:t>
        <a:bodyPr/>
        <a:lstStyle/>
        <a:p/>
      </dgm:t>
    </dgm:pt>
    <dgm:pt modelId="{A109328C-DD9A-49B8-BF87-67114DEAFE18}" type="pres">
      <dgm:prSet presAssocID="{DEEF347C-B574-4142-8AF2-436C66507FE0}" presName="bigChev" presStyleLbl="node1" presStyleCnt="3" custScaleX="221511"/>
      <dgm:spPr/>
      <dgm:t>
        <a:bodyPr/>
        <a:lstStyle/>
        <a:p>
          <a:endParaRPr lang="ru-RU"/>
        </a:p>
      </dgm:t>
    </dgm:pt>
    <dgm:pt modelId="{01029DF9-8946-4BCB-8BF9-960A4B212C2A}" type="pres">
      <dgm:prSet presAssocID="{DEEF347C-B574-4142-8AF2-436C66507FE0}" presName="vSp"/>
      <dgm:spPr/>
      <dgm:t>
        <a:bodyPr/>
        <a:lstStyle/>
        <a:p/>
      </dgm:t>
    </dgm:pt>
    <dgm:pt modelId="{C89014E6-26A1-4580-B23B-A08C75C87E75}" type="pres">
      <dgm:prSet presAssocID="{B42A76FC-9C3A-453A-8E69-497FA6F149D9}" presName="horFlow"/>
      <dgm:spPr/>
      <dgm:t>
        <a:bodyPr/>
        <a:lstStyle/>
        <a:p/>
      </dgm:t>
    </dgm:pt>
    <dgm:pt modelId="{58134E91-6036-4C20-A0BB-FF808BF0C7AE}" type="pres">
      <dgm:prSet presAssocID="{B42A76FC-9C3A-453A-8E69-497FA6F149D9}" presName="bigChev" presStyleLbl="node1" presStyleIdx="1" presStyleCnt="3" custScaleX="317757"/>
      <dgm:spPr/>
      <dgm:t>
        <a:bodyPr/>
        <a:lstStyle/>
        <a:p>
          <a:endParaRPr lang="ru-RU"/>
        </a:p>
      </dgm:t>
    </dgm:pt>
    <dgm:pt modelId="{B6833655-1B41-49B0-A937-640CC60DA315}" type="pres">
      <dgm:prSet presAssocID="{B42A76FC-9C3A-453A-8E69-497FA6F149D9}" presName="vSp"/>
      <dgm:spPr/>
      <dgm:t>
        <a:bodyPr/>
        <a:lstStyle/>
        <a:p/>
      </dgm:t>
    </dgm:pt>
    <dgm:pt modelId="{33B4C4A8-048E-433E-A076-6836D2F75363}" type="pres">
      <dgm:prSet presAssocID="{1F6CE3B0-C9D2-4D9C-A262-3BD8F8BCEC8E}" presName="horFlow"/>
      <dgm:spPr/>
      <dgm:t>
        <a:bodyPr/>
        <a:lstStyle/>
        <a:p/>
      </dgm:t>
    </dgm:pt>
    <dgm:pt modelId="{73FC636F-7BAB-4DD7-B52F-BADEA6F24993}" type="pres">
      <dgm:prSet presAssocID="{1F6CE3B0-C9D2-4D9C-A262-3BD8F8BCEC8E}" presName="bigChev" presStyleLbl="node1" presStyleIdx="2" presStyleCnt="3" custScaleX="325266"/>
      <dgm:spPr/>
      <dgm:t>
        <a:bodyPr/>
        <a:lstStyle/>
        <a:p>
          <a:endParaRPr lang="ru-RU"/>
        </a:p>
      </dgm:t>
    </dgm:pt>
  </dgm:ptLst>
  <dgm:cxnLst>
    <dgm:cxn modelId="{CB133C84-A5D1-4F30-B13D-CD96E9E15078}" srcId="{3807305B-A5D0-48C9-9193-4380579B1F05}" destId="{DEEF347C-B574-4142-8AF2-436C66507FE0}" srcOrd="0" destOrd="0" parTransId="{C00EB0AD-A6BD-46A1-AAC4-76A1F2DAA839}" sibTransId="{9019EFAB-C1C7-4447-8CDB-B39D9FC5DD6F}"/>
    <dgm:cxn modelId="{91497D4C-395F-484D-BC09-675077639D9A}" srcId="{3807305B-A5D0-48C9-9193-4380579B1F05}" destId="{B42A76FC-9C3A-453A-8E69-497FA6F149D9}" srcOrd="1" destOrd="0" parTransId="{1A59764E-5629-47D5-937B-98ADF5E0095C}" sibTransId="{4FEC2D94-D249-4A61-B561-4C72102F6007}"/>
    <dgm:cxn modelId="{1E1EF01B-E712-421F-B7D1-204D989A1C3A}" srcId="{3807305B-A5D0-48C9-9193-4380579B1F05}" destId="{1F6CE3B0-C9D2-4D9C-A262-3BD8F8BCEC8E}" srcOrd="2" destOrd="0" parTransId="{A892C0C4-0D95-470C-93CC-4B53DBD10C9E}" sibTransId="{B05EBE9A-69E4-4182-910D-68633AC1F366}"/>
    <dgm:cxn modelId="{FEAB3024-EEA0-41F0-85BD-641CD791141D}" type="presOf" srcId="{3807305B-A5D0-48C9-9193-4380579B1F05}" destId="{228DFA01-6EDF-445C-A5F2-06E8A02FD3DC}" srcOrd="0" destOrd="0" presId="urn:microsoft.com/office/officeart/2005/8/layout/lProcess3"/>
    <dgm:cxn modelId="{73BD93F3-4ED0-436B-9741-D6CC209ACF2C}" type="presParOf" srcId="{228DFA01-6EDF-445C-A5F2-06E8A02FD3DC}" destId="{770F72E2-83EF-4E1A-BECA-94346B457C3D}" srcOrd="0" destOrd="0" presId="urn:microsoft.com/office/officeart/2005/8/layout/lProcess3"/>
    <dgm:cxn modelId="{26D9BFF9-659B-44D7-945C-1AF66AE45FA0}" type="presParOf" srcId="{770F72E2-83EF-4E1A-BECA-94346B457C3D}" destId="{A109328C-DD9A-49B8-BF87-67114DEAFE18}" srcOrd="0" destOrd="0" presId="urn:microsoft.com/office/officeart/2005/8/layout/lProcess3"/>
    <dgm:cxn modelId="{086611EB-69AB-4C5F-8512-DD59E6CF1AB5}" type="presOf" srcId="{DEEF347C-B574-4142-8AF2-436C66507FE0}" destId="{A109328C-DD9A-49B8-BF87-67114DEAFE18}" srcOrd="0" destOrd="0" presId="urn:microsoft.com/office/officeart/2005/8/layout/lProcess3"/>
    <dgm:cxn modelId="{041E9F00-B039-4B2D-AD1C-3A7E8D0119B8}" type="presParOf" srcId="{228DFA01-6EDF-445C-A5F2-06E8A02FD3DC}" destId="{01029DF9-8946-4BCB-8BF9-960A4B212C2A}" srcOrd="1" destOrd="0" presId="urn:microsoft.com/office/officeart/2005/8/layout/lProcess3"/>
    <dgm:cxn modelId="{849D8E1A-3636-4C61-91CB-D84223C30D6B}" type="presParOf" srcId="{228DFA01-6EDF-445C-A5F2-06E8A02FD3DC}" destId="{C89014E6-26A1-4580-B23B-A08C75C87E75}" srcOrd="2" destOrd="0" presId="urn:microsoft.com/office/officeart/2005/8/layout/lProcess3"/>
    <dgm:cxn modelId="{97FE10B4-E68D-47B4-849A-A6550A501F54}" type="presParOf" srcId="{C89014E6-26A1-4580-B23B-A08C75C87E75}" destId="{58134E91-6036-4C20-A0BB-FF808BF0C7AE}" srcOrd="0" destOrd="0" presId="urn:microsoft.com/office/officeart/2005/8/layout/lProcess3"/>
    <dgm:cxn modelId="{BB342484-8287-444C-83F6-43349FA76F57}" type="presOf" srcId="{B42A76FC-9C3A-453A-8E69-497FA6F149D9}" destId="{58134E91-6036-4C20-A0BB-FF808BF0C7AE}" srcOrd="0" destOrd="0" presId="urn:microsoft.com/office/officeart/2005/8/layout/lProcess3"/>
    <dgm:cxn modelId="{31EF1454-1262-4986-97E3-35090B29A3F5}" type="presParOf" srcId="{228DFA01-6EDF-445C-A5F2-06E8A02FD3DC}" destId="{B6833655-1B41-49B0-A937-640CC60DA315}" srcOrd="3" destOrd="0" presId="urn:microsoft.com/office/officeart/2005/8/layout/lProcess3"/>
    <dgm:cxn modelId="{DE4008BB-EE06-4153-8334-7D6420BD0DBE}" type="presParOf" srcId="{228DFA01-6EDF-445C-A5F2-06E8A02FD3DC}" destId="{33B4C4A8-048E-433E-A076-6836D2F75363}" srcOrd="4" destOrd="0" presId="urn:microsoft.com/office/officeart/2005/8/layout/lProcess3"/>
    <dgm:cxn modelId="{85A1EE27-F9BA-4EDD-903F-534A14318947}" type="presParOf" srcId="{33B4C4A8-048E-433E-A076-6836D2F75363}" destId="{73FC636F-7BAB-4DD7-B52F-BADEA6F24993}" srcOrd="0" destOrd="0" presId="urn:microsoft.com/office/officeart/2005/8/layout/lProcess3"/>
    <dgm:cxn modelId="{3092D3C3-378F-4F70-BE5D-977A11FE4ECA}" type="presOf" srcId="{1F6CE3B0-C9D2-4D9C-A262-3BD8F8BCEC8E}" destId="{73FC636F-7BAB-4DD7-B52F-BADEA6F24993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main"/>
    </a:ext>
  </dgm:extLst>
</dgm:dataModel>
</file>

<file path=ppt/diagrams/data41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3DF27614-A4EB-423F-8DE3-DA255A708FF1}" type="doc">
      <dgm:prSet loTypeId="urn:microsoft.com/office/officeart/2005/8/layout/cycle8" loCatId="cycle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3A4A99E-E1BA-4B92-A518-49F09DB628D1}" type="parTrans" cxnId="{40F4B929-E3EB-4C6A-9741-AFA9C40EA03B}">
      <dgm:prSet/>
      <dgm:spPr/>
      <dgm:t>
        <a:bodyPr/>
        <a:lstStyle/>
        <a:p>
          <a:endParaRPr lang="ru-RU"/>
        </a:p>
      </dgm:t>
    </dgm:pt>
    <dgm:pt modelId="{C28D5B90-DBD3-478C-B093-0E3091BFB623}">
      <dgm:prSet custT="1"/>
      <dgm:spPr/>
      <dgm:t>
        <a:bodyPr/>
        <a:lstStyle/>
        <a:p>
          <a:pPr rtl="0"/>
          <a:r>
            <a:rPr lang="ru-RU" sz="1400" b="1" smtClean="0"/>
            <a:t>материально-вещественные</a:t>
          </a:r>
          <a:endParaRPr lang="ru-RU" sz="1400" b="1"/>
        </a:p>
      </dgm:t>
    </dgm:pt>
    <dgm:pt modelId="{CDEDBD7B-2455-4F9A-9D70-CC2E6CAB67B3}" type="sibTrans" cxnId="{40F4B929-E3EB-4C6A-9741-AFA9C40EA03B}">
      <dgm:prSet/>
      <dgm:spPr/>
      <dgm:t>
        <a:bodyPr/>
        <a:lstStyle/>
        <a:p>
          <a:endParaRPr lang="ru-RU"/>
        </a:p>
      </dgm:t>
    </dgm:pt>
    <dgm:pt modelId="{48D4E047-3C24-4D32-ADAF-51FB0C87EC3D}" type="parTrans" cxnId="{F2B291D5-ED56-4F84-97D1-AB344E7E06F4}">
      <dgm:prSet/>
      <dgm:spPr/>
      <dgm:t>
        <a:bodyPr/>
        <a:lstStyle/>
        <a:p>
          <a:endParaRPr lang="ru-RU"/>
        </a:p>
      </dgm:t>
    </dgm:pt>
    <dgm:pt modelId="{48C47473-D60C-4691-8260-E8BBFCECFEE4}">
      <dgm:prSet/>
      <dgm:spPr/>
      <dgm:t>
        <a:bodyPr/>
        <a:lstStyle/>
        <a:p>
          <a:pPr rtl="0"/>
          <a:r>
            <a:rPr lang="ru-RU" b="1" smtClean="0"/>
            <a:t>информационные</a:t>
          </a:r>
          <a:endParaRPr lang="ru-RU" b="1"/>
        </a:p>
      </dgm:t>
    </dgm:pt>
    <dgm:pt modelId="{D1BFBCF7-B391-4539-A345-14BC713B8BFB}" type="sibTrans" cxnId="{F2B291D5-ED56-4F84-97D1-AB344E7E06F4}">
      <dgm:prSet/>
      <dgm:spPr/>
      <dgm:t>
        <a:bodyPr/>
        <a:lstStyle/>
        <a:p>
          <a:endParaRPr lang="ru-RU"/>
        </a:p>
      </dgm:t>
    </dgm:pt>
    <dgm:pt modelId="{377FF1DD-CF93-4370-A4A5-7DE3426DFAAC}" type="parTrans" cxnId="{5D73E58B-FD87-417C-8FC8-35EB62A1FE5D}">
      <dgm:prSet/>
      <dgm:spPr/>
      <dgm:t>
        <a:bodyPr/>
        <a:lstStyle/>
        <a:p>
          <a:endParaRPr lang="ru-RU"/>
        </a:p>
      </dgm:t>
    </dgm:pt>
    <dgm:pt modelId="{A644CB0E-913C-4F31-A8D3-01376E4F695A}">
      <dgm:prSet custT="1"/>
      <dgm:spPr/>
      <dgm:t>
        <a:bodyPr/>
        <a:lstStyle/>
        <a:p>
          <a:pPr rtl="0"/>
          <a:r>
            <a:rPr lang="ru-RU" sz="15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человеческие</a:t>
          </a:r>
          <a:endParaRPr lang="ru-RU" sz="15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690CD91-D46A-4575-BF5B-E5729FBFB566}" type="sibTrans" cxnId="{5D73E58B-FD87-417C-8FC8-35EB62A1FE5D}">
      <dgm:prSet/>
      <dgm:spPr/>
      <dgm:t>
        <a:bodyPr/>
        <a:lstStyle/>
        <a:p>
          <a:endParaRPr lang="ru-RU"/>
        </a:p>
      </dgm:t>
    </dgm:pt>
    <dgm:pt modelId="{7B6992D0-1314-4CEC-8447-30755F66C423}" type="parTrans" cxnId="{B3A29392-945A-4F10-A318-038E8440588E}">
      <dgm:prSet/>
      <dgm:spPr/>
      <dgm:t>
        <a:bodyPr/>
        <a:lstStyle/>
        <a:p>
          <a:endParaRPr lang="ru-RU"/>
        </a:p>
      </dgm:t>
    </dgm:pt>
    <dgm:pt modelId="{0326FAE6-9490-4371-9252-FBB3FBEB415F}">
      <dgm:prSet custT="1"/>
      <dgm:spPr/>
      <dgm:t>
        <a:bodyPr/>
        <a:lstStyle/>
        <a:p>
          <a:pPr rtl="0"/>
          <a:r>
            <a:rPr lang="ru-RU" sz="1800" smtClean="0"/>
            <a:t>время</a:t>
          </a:r>
          <a:endParaRPr lang="ru-RU" sz="1800"/>
        </a:p>
      </dgm:t>
    </dgm:pt>
    <dgm:pt modelId="{3C252822-3963-43B7-A36A-1749EC45D654}" type="sibTrans" cxnId="{B3A29392-945A-4F10-A318-038E8440588E}">
      <dgm:prSet/>
      <dgm:spPr/>
      <dgm:t>
        <a:bodyPr/>
        <a:lstStyle/>
        <a:p>
          <a:endParaRPr lang="ru-RU"/>
        </a:p>
      </dgm:t>
    </dgm:pt>
    <dgm:pt modelId="{D93D03AB-98A1-4F2F-9782-953E1499689C}" type="parTrans" cxnId="{2F03701F-7189-4CD5-8820-D53EB629EBBF}">
      <dgm:prSet/>
      <dgm:spPr/>
      <dgm:t>
        <a:bodyPr/>
        <a:lstStyle/>
        <a:p>
          <a:endParaRPr lang="ru-RU"/>
        </a:p>
      </dgm:t>
    </dgm:pt>
    <dgm:pt modelId="{1AE23C6A-6A4B-4E6C-A811-F331B4E81A95}">
      <dgm:prSet custT="1"/>
      <dgm:spPr/>
      <dgm:t>
        <a:bodyPr/>
        <a:lstStyle/>
        <a:p>
          <a:pPr rtl="0"/>
          <a:r>
            <a:rPr lang="ru-RU" sz="1600" b="1" smtClean="0"/>
            <a:t>пространство</a:t>
          </a:r>
          <a:endParaRPr lang="ru-RU" sz="1600" b="1"/>
        </a:p>
      </dgm:t>
    </dgm:pt>
    <dgm:pt modelId="{4FBAE40C-806E-49A8-A1C2-FDAA63357794}" type="sibTrans" cxnId="{2F03701F-7189-4CD5-8820-D53EB629EBBF}">
      <dgm:prSet/>
      <dgm:spPr/>
      <dgm:t>
        <a:bodyPr/>
        <a:lstStyle/>
        <a:p>
          <a:endParaRPr lang="ru-RU"/>
        </a:p>
      </dgm:t>
    </dgm:pt>
    <dgm:pt modelId="{E33232C1-1F48-4C37-9967-9AF2454111C1}" type="parTrans" cxnId="{21CC5D59-8F36-48F0-9B11-58B740EC6502}">
      <dgm:prSet/>
      <dgm:spPr/>
      <dgm:t>
        <a:bodyPr/>
        <a:lstStyle/>
        <a:p>
          <a:endParaRPr lang="ru-RU"/>
        </a:p>
      </dgm:t>
    </dgm:pt>
    <dgm:pt modelId="{A3186312-E0C3-4887-8B9B-6DD85939FF03}">
      <dgm:prSet custT="1"/>
      <dgm:spPr/>
      <dgm:t>
        <a:bodyPr/>
        <a:lstStyle/>
        <a:p>
          <a:pPr rtl="0"/>
          <a:r>
            <a:rPr lang="ru-RU" sz="1800" smtClean="0"/>
            <a:t>энергия</a:t>
          </a:r>
          <a:endParaRPr lang="ru-RU" sz="1800"/>
        </a:p>
      </dgm:t>
    </dgm:pt>
    <dgm:pt modelId="{B069752F-7AE3-4848-86E8-46E838D27A8A}" type="sibTrans" cxnId="{21CC5D59-8F36-48F0-9B11-58B740EC6502}">
      <dgm:prSet/>
      <dgm:spPr/>
      <dgm:t>
        <a:bodyPr/>
        <a:lstStyle/>
        <a:p>
          <a:endParaRPr lang="ru-RU"/>
        </a:p>
      </dgm:t>
    </dgm:pt>
    <dgm:pt modelId="{525F74BD-87A1-451D-8EF9-35614984EE7B}" type="parTrans" cxnId="{3071994C-4CBA-4684-8CAD-FFC0BE988C4A}">
      <dgm:prSet/>
      <dgm:spPr/>
      <dgm:t>
        <a:bodyPr/>
        <a:lstStyle/>
        <a:p>
          <a:endParaRPr lang="ru-RU"/>
        </a:p>
      </dgm:t>
    </dgm:pt>
    <dgm:pt modelId="{3A95E788-4CE9-4AC6-BD2D-036D18C1DD5B}">
      <dgm:prSet custT="1"/>
      <dgm:spPr/>
      <dgm:t>
        <a:bodyPr/>
        <a:lstStyle/>
        <a:p>
          <a:pPr rtl="0"/>
          <a:r>
            <a:rPr lang="ru-RU" sz="1800" b="1" smtClean="0"/>
            <a:t>прочие ресурсы</a:t>
          </a:r>
          <a:endParaRPr lang="ru-RU" sz="1800" b="1"/>
        </a:p>
      </dgm:t>
    </dgm:pt>
    <dgm:pt modelId="{C33B46D7-1956-4D9C-8467-C5B315026168}" type="sibTrans" cxnId="{3071994C-4CBA-4684-8CAD-FFC0BE988C4A}">
      <dgm:prSet/>
      <dgm:spPr/>
      <dgm:t>
        <a:bodyPr/>
        <a:lstStyle/>
        <a:p>
          <a:endParaRPr lang="ru-RU"/>
        </a:p>
      </dgm:t>
    </dgm:pt>
    <dgm:pt modelId="{A13683A7-6223-408C-849C-CF8EDCD1A591}" type="pres">
      <dgm:prSet presAssocID="{3DF27614-A4EB-423F-8DE3-DA255A708FF1}" presName="compositeShape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AC65287-65A0-4538-9B09-C63280AB7D2E}" type="pres">
      <dgm:prSet presAssocID="{3DF27614-A4EB-423F-8DE3-DA255A708FF1}" presName="wedge1" presStyleLbl="node1" presStyleCnt="7"/>
      <dgm:spPr/>
      <dgm:t>
        <a:bodyPr/>
        <a:lstStyle/>
        <a:p>
          <a:endParaRPr lang="ru-RU"/>
        </a:p>
      </dgm:t>
    </dgm:pt>
    <dgm:pt modelId="{8D8D9DA4-A138-4F86-815C-937E9CBC79F0}" type="pres">
      <dgm:prSet presAssocID="{3DF27614-A4EB-423F-8DE3-DA255A708FF1}" presName="dummy1a"/>
      <dgm:spPr/>
      <dgm:t>
        <a:bodyPr/>
        <a:lstStyle/>
        <a:p/>
      </dgm:t>
    </dgm:pt>
    <dgm:pt modelId="{D278795E-C763-41E5-8B33-7DF685E54F35}" type="pres">
      <dgm:prSet presAssocID="{3DF27614-A4EB-423F-8DE3-DA255A708FF1}" presName="dummy1b"/>
      <dgm:spPr/>
      <dgm:t>
        <a:bodyPr/>
        <a:lstStyle/>
        <a:p/>
      </dgm:t>
    </dgm:pt>
    <dgm:pt modelId="{80A65DD8-E87C-4BCB-A155-499A998AFCBD}" type="pres">
      <dgm:prSet presAssocID="{3DF27614-A4EB-423F-8DE3-DA255A708FF1}" presName="wedge1Tx" presStyleLbl="node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ACB97D-E8CF-431A-8F40-67E9CCCEA6B9}" type="pres">
      <dgm:prSet presAssocID="{3DF27614-A4EB-423F-8DE3-DA255A708FF1}" presName="wedge2" presStyleLbl="node1" presStyleIdx="1" presStyleCnt="7"/>
      <dgm:spPr/>
      <dgm:t>
        <a:bodyPr/>
        <a:lstStyle/>
        <a:p>
          <a:endParaRPr lang="ru-RU"/>
        </a:p>
      </dgm:t>
    </dgm:pt>
    <dgm:pt modelId="{BB808E41-22E8-4781-A793-EE9D70D8A6FC}" type="pres">
      <dgm:prSet presAssocID="{3DF27614-A4EB-423F-8DE3-DA255A708FF1}" presName="dummy2a"/>
      <dgm:spPr/>
      <dgm:t>
        <a:bodyPr/>
        <a:lstStyle/>
        <a:p/>
      </dgm:t>
    </dgm:pt>
    <dgm:pt modelId="{0B59D269-F770-4A07-90EF-42DC87E9385D}" type="pres">
      <dgm:prSet presAssocID="{3DF27614-A4EB-423F-8DE3-DA255A708FF1}" presName="dummy2b"/>
      <dgm:spPr/>
      <dgm:t>
        <a:bodyPr/>
        <a:lstStyle/>
        <a:p/>
      </dgm:t>
    </dgm:pt>
    <dgm:pt modelId="{09391B84-84DE-46D9-8865-AC2AE14C4A65}" type="pres">
      <dgm:prSet presAssocID="{3DF27614-A4EB-423F-8DE3-DA255A708FF1}" presName="wedge2Tx" presStyleLbl="node1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082C41-906D-4921-92B9-5482608DF663}" type="pres">
      <dgm:prSet presAssocID="{3DF27614-A4EB-423F-8DE3-DA255A708FF1}" presName="wedge3" presStyleLbl="node1" presStyleIdx="2" presStyleCnt="7"/>
      <dgm:spPr/>
      <dgm:t>
        <a:bodyPr/>
        <a:lstStyle/>
        <a:p>
          <a:endParaRPr lang="ru-RU"/>
        </a:p>
      </dgm:t>
    </dgm:pt>
    <dgm:pt modelId="{44EEABB6-8C6E-4907-8DA9-0708BE1AE49A}" type="pres">
      <dgm:prSet presAssocID="{3DF27614-A4EB-423F-8DE3-DA255A708FF1}" presName="dummy3a"/>
      <dgm:spPr/>
      <dgm:t>
        <a:bodyPr/>
        <a:lstStyle/>
        <a:p/>
      </dgm:t>
    </dgm:pt>
    <dgm:pt modelId="{6791A755-FD7A-4B4B-9D50-677AD13237DD}" type="pres">
      <dgm:prSet presAssocID="{3DF27614-A4EB-423F-8DE3-DA255A708FF1}" presName="dummy3b"/>
      <dgm:spPr/>
      <dgm:t>
        <a:bodyPr/>
        <a:lstStyle/>
        <a:p/>
      </dgm:t>
    </dgm:pt>
    <dgm:pt modelId="{33A8676E-2D75-4853-BFC6-453F4310DC9F}" type="pres">
      <dgm:prSet presAssocID="{3DF27614-A4EB-423F-8DE3-DA255A708FF1}" presName="wedge3Tx" presStyleLbl="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4B2F6F-88E2-4B7D-A846-84A8943F211C}" type="pres">
      <dgm:prSet presAssocID="{3DF27614-A4EB-423F-8DE3-DA255A708FF1}" presName="wedge4" presStyleLbl="node1" presStyleIdx="3" presStyleCnt="7"/>
      <dgm:spPr/>
      <dgm:t>
        <a:bodyPr/>
        <a:lstStyle/>
        <a:p>
          <a:endParaRPr lang="ru-RU"/>
        </a:p>
      </dgm:t>
    </dgm:pt>
    <dgm:pt modelId="{D4C2696E-5C4D-4F30-B73D-7313FD7A2ED5}" type="pres">
      <dgm:prSet presAssocID="{3DF27614-A4EB-423F-8DE3-DA255A708FF1}" presName="dummy4a"/>
      <dgm:spPr/>
      <dgm:t>
        <a:bodyPr/>
        <a:lstStyle/>
        <a:p/>
      </dgm:t>
    </dgm:pt>
    <dgm:pt modelId="{3E0DA044-FAEF-4D8C-ABD0-85AAF3458393}" type="pres">
      <dgm:prSet presAssocID="{3DF27614-A4EB-423F-8DE3-DA255A708FF1}" presName="dummy4b"/>
      <dgm:spPr/>
      <dgm:t>
        <a:bodyPr/>
        <a:lstStyle/>
        <a:p/>
      </dgm:t>
    </dgm:pt>
    <dgm:pt modelId="{A980ADE7-1434-472F-802E-9AA1CB6DEE48}" type="pres">
      <dgm:prSet presAssocID="{3DF27614-A4EB-423F-8DE3-DA255A708FF1}" presName="wedge4Tx" presStyleLbl="node1" presStyleIdx="3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736364-A918-4476-AFF9-BE34CFF0D40B}" type="pres">
      <dgm:prSet presAssocID="{3DF27614-A4EB-423F-8DE3-DA255A708FF1}" presName="wedge5" presStyleLbl="node1" presStyleIdx="4" presStyleCnt="7"/>
      <dgm:spPr/>
      <dgm:t>
        <a:bodyPr/>
        <a:lstStyle/>
        <a:p>
          <a:endParaRPr lang="ru-RU"/>
        </a:p>
      </dgm:t>
    </dgm:pt>
    <dgm:pt modelId="{953798DA-FE6C-4661-9312-481DBB6ED7A2}" type="pres">
      <dgm:prSet presAssocID="{3DF27614-A4EB-423F-8DE3-DA255A708FF1}" presName="dummy5a"/>
      <dgm:spPr/>
      <dgm:t>
        <a:bodyPr/>
        <a:lstStyle/>
        <a:p/>
      </dgm:t>
    </dgm:pt>
    <dgm:pt modelId="{5A91CA0F-E6B7-4DC3-9C71-71307C73B4C6}" type="pres">
      <dgm:prSet presAssocID="{3DF27614-A4EB-423F-8DE3-DA255A708FF1}" presName="dummy5b"/>
      <dgm:spPr/>
      <dgm:t>
        <a:bodyPr/>
        <a:lstStyle/>
        <a:p/>
      </dgm:t>
    </dgm:pt>
    <dgm:pt modelId="{B9E59017-7200-430C-9D21-3540997680B6}" type="pres">
      <dgm:prSet presAssocID="{3DF27614-A4EB-423F-8DE3-DA255A708FF1}" presName="wedge5Tx" presStyleLbl="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549B3D-6E64-45A2-BFB3-328A9506D0DA}" type="pres">
      <dgm:prSet presAssocID="{3DF27614-A4EB-423F-8DE3-DA255A708FF1}" presName="wedge6" presStyleLbl="node1" presStyleIdx="5" presStyleCnt="7"/>
      <dgm:spPr/>
      <dgm:t>
        <a:bodyPr/>
        <a:lstStyle/>
        <a:p>
          <a:endParaRPr lang="ru-RU"/>
        </a:p>
      </dgm:t>
    </dgm:pt>
    <dgm:pt modelId="{0780E4DB-8920-4C54-9E21-87BD07FC3D3A}" type="pres">
      <dgm:prSet presAssocID="{3DF27614-A4EB-423F-8DE3-DA255A708FF1}" presName="dummy6a"/>
      <dgm:spPr/>
      <dgm:t>
        <a:bodyPr/>
        <a:lstStyle/>
        <a:p/>
      </dgm:t>
    </dgm:pt>
    <dgm:pt modelId="{D771A340-2FFE-42B8-B65D-410CC2CC684A}" type="pres">
      <dgm:prSet presAssocID="{3DF27614-A4EB-423F-8DE3-DA255A708FF1}" presName="dummy6b"/>
      <dgm:spPr/>
      <dgm:t>
        <a:bodyPr/>
        <a:lstStyle/>
        <a:p/>
      </dgm:t>
    </dgm:pt>
    <dgm:pt modelId="{CC25118A-E6A5-4405-B63D-D4D3E57EC201}" type="pres">
      <dgm:prSet presAssocID="{3DF27614-A4EB-423F-8DE3-DA255A708FF1}" presName="wedge6Tx" presStyleLbl="node1" presStyleIdx="5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247FD5-964B-4853-8DEE-49677D7CD2B5}" type="pres">
      <dgm:prSet presAssocID="{3DF27614-A4EB-423F-8DE3-DA255A708FF1}" presName="wedge7" presStyleLbl="node1" presStyleIdx="6" presStyleCnt="7"/>
      <dgm:spPr/>
      <dgm:t>
        <a:bodyPr/>
        <a:lstStyle/>
        <a:p>
          <a:endParaRPr lang="ru-RU"/>
        </a:p>
      </dgm:t>
    </dgm:pt>
    <dgm:pt modelId="{E7E9F534-83DA-4A73-9174-9EC1EF7A12F0}" type="pres">
      <dgm:prSet presAssocID="{3DF27614-A4EB-423F-8DE3-DA255A708FF1}" presName="dummy7a"/>
      <dgm:spPr/>
      <dgm:t>
        <a:bodyPr/>
        <a:lstStyle/>
        <a:p/>
      </dgm:t>
    </dgm:pt>
    <dgm:pt modelId="{B899CDBE-0E64-4F7A-B78E-5C9169B1435F}" type="pres">
      <dgm:prSet presAssocID="{3DF27614-A4EB-423F-8DE3-DA255A708FF1}" presName="dummy7b"/>
      <dgm:spPr/>
      <dgm:t>
        <a:bodyPr/>
        <a:lstStyle/>
        <a:p/>
      </dgm:t>
    </dgm:pt>
    <dgm:pt modelId="{BD150FC2-65D1-491D-816D-6ABB92CDB603}" type="pres">
      <dgm:prSet presAssocID="{3DF27614-A4EB-423F-8DE3-DA255A708FF1}" presName="wedge7Tx" presStyleLbl="node1" presStyleIdx="6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363277-2E8B-473C-895F-BBC7FF4AC7F6}" type="pres">
      <dgm:prSet presAssocID="{CDEDBD7B-2455-4F9A-9D70-CC2E6CAB67B3}" presName="arrowWedge1" presStyleLbl="fgSibTrans2D1" presStyleCnt="7"/>
      <dgm:spPr/>
      <dgm:t>
        <a:bodyPr/>
        <a:lstStyle/>
        <a:p/>
      </dgm:t>
    </dgm:pt>
    <dgm:pt modelId="{2E900ED2-07CC-4522-AF69-DD7FEA5949FD}" type="pres">
      <dgm:prSet presAssocID="{D1BFBCF7-B391-4539-A345-14BC713B8BFB}" presName="arrowWedge2" presStyleLbl="fgSibTrans2D1" presStyleIdx="1" presStyleCnt="7"/>
      <dgm:spPr/>
      <dgm:t>
        <a:bodyPr/>
        <a:lstStyle/>
        <a:p/>
      </dgm:t>
    </dgm:pt>
    <dgm:pt modelId="{F2011AD0-485A-423C-92AC-A142ED6E640D}" type="pres">
      <dgm:prSet presAssocID="{0690CD91-D46A-4575-BF5B-E5729FBFB566}" presName="arrowWedge3" presStyleLbl="fgSibTrans2D1" presStyleIdx="2" presStyleCnt="7"/>
      <dgm:spPr/>
      <dgm:t>
        <a:bodyPr/>
        <a:lstStyle/>
        <a:p/>
      </dgm:t>
    </dgm:pt>
    <dgm:pt modelId="{A06DF0B8-16CF-463A-A8C2-316E6A5641B3}" type="pres">
      <dgm:prSet presAssocID="{3C252822-3963-43B7-A36A-1749EC45D654}" presName="arrowWedge4" presStyleLbl="fgSibTrans2D1" presStyleIdx="3" presStyleCnt="7"/>
      <dgm:spPr/>
      <dgm:t>
        <a:bodyPr/>
        <a:lstStyle/>
        <a:p/>
      </dgm:t>
    </dgm:pt>
    <dgm:pt modelId="{09F2FF45-7F78-4CB8-B72E-4060F49932EE}" type="pres">
      <dgm:prSet presAssocID="{4FBAE40C-806E-49A8-A1C2-FDAA63357794}" presName="arrowWedge5" presStyleLbl="fgSibTrans2D1" presStyleIdx="4" presStyleCnt="7"/>
      <dgm:spPr/>
      <dgm:t>
        <a:bodyPr/>
        <a:lstStyle/>
        <a:p/>
      </dgm:t>
    </dgm:pt>
    <dgm:pt modelId="{3A00FD81-D4CA-4160-B4E6-7C696F0415C4}" type="pres">
      <dgm:prSet presAssocID="{B069752F-7AE3-4848-86E8-46E838D27A8A}" presName="arrowWedge6" presStyleLbl="fgSibTrans2D1" presStyleIdx="5" presStyleCnt="7"/>
      <dgm:spPr/>
      <dgm:t>
        <a:bodyPr/>
        <a:lstStyle/>
        <a:p/>
      </dgm:t>
    </dgm:pt>
    <dgm:pt modelId="{DBF46E51-BDF2-4EAD-A821-B25ED6456D20}" type="pres">
      <dgm:prSet presAssocID="{C33B46D7-1956-4D9C-8467-C5B315026168}" presName="arrowWedge7" presStyleLbl="fgSibTrans2D1" presStyleIdx="6" presStyleCnt="7"/>
      <dgm:spPr/>
      <dgm:t>
        <a:bodyPr/>
        <a:lstStyle/>
        <a:p/>
      </dgm:t>
    </dgm:pt>
  </dgm:ptLst>
  <dgm:cxnLst>
    <dgm:cxn modelId="{40F4B929-E3EB-4C6A-9741-AFA9C40EA03B}" srcId="{3DF27614-A4EB-423F-8DE3-DA255A708FF1}" destId="{C28D5B90-DBD3-478C-B093-0E3091BFB623}" srcOrd="0" destOrd="0" parTransId="{63A4A99E-E1BA-4B92-A518-49F09DB628D1}" sibTransId="{CDEDBD7B-2455-4F9A-9D70-CC2E6CAB67B3}"/>
    <dgm:cxn modelId="{F2B291D5-ED56-4F84-97D1-AB344E7E06F4}" srcId="{3DF27614-A4EB-423F-8DE3-DA255A708FF1}" destId="{48C47473-D60C-4691-8260-E8BBFCECFEE4}" srcOrd="1" destOrd="0" parTransId="{48D4E047-3C24-4D32-ADAF-51FB0C87EC3D}" sibTransId="{D1BFBCF7-B391-4539-A345-14BC713B8BFB}"/>
    <dgm:cxn modelId="{5D73E58B-FD87-417C-8FC8-35EB62A1FE5D}" srcId="{3DF27614-A4EB-423F-8DE3-DA255A708FF1}" destId="{A644CB0E-913C-4F31-A8D3-01376E4F695A}" srcOrd="2" destOrd="0" parTransId="{377FF1DD-CF93-4370-A4A5-7DE3426DFAAC}" sibTransId="{0690CD91-D46A-4575-BF5B-E5729FBFB566}"/>
    <dgm:cxn modelId="{B3A29392-945A-4F10-A318-038E8440588E}" srcId="{3DF27614-A4EB-423F-8DE3-DA255A708FF1}" destId="{0326FAE6-9490-4371-9252-FBB3FBEB415F}" srcOrd="3" destOrd="0" parTransId="{7B6992D0-1314-4CEC-8447-30755F66C423}" sibTransId="{3C252822-3963-43B7-A36A-1749EC45D654}"/>
    <dgm:cxn modelId="{2F03701F-7189-4CD5-8820-D53EB629EBBF}" srcId="{3DF27614-A4EB-423F-8DE3-DA255A708FF1}" destId="{1AE23C6A-6A4B-4E6C-A811-F331B4E81A95}" srcOrd="4" destOrd="0" parTransId="{D93D03AB-98A1-4F2F-9782-953E1499689C}" sibTransId="{4FBAE40C-806E-49A8-A1C2-FDAA63357794}"/>
    <dgm:cxn modelId="{21CC5D59-8F36-48F0-9B11-58B740EC6502}" srcId="{3DF27614-A4EB-423F-8DE3-DA255A708FF1}" destId="{A3186312-E0C3-4887-8B9B-6DD85939FF03}" srcOrd="5" destOrd="0" parTransId="{E33232C1-1F48-4C37-9967-9AF2454111C1}" sibTransId="{B069752F-7AE3-4848-86E8-46E838D27A8A}"/>
    <dgm:cxn modelId="{3071994C-4CBA-4684-8CAD-FFC0BE988C4A}" srcId="{3DF27614-A4EB-423F-8DE3-DA255A708FF1}" destId="{3A95E788-4CE9-4AC6-BD2D-036D18C1DD5B}" srcOrd="6" destOrd="0" parTransId="{525F74BD-87A1-451D-8EF9-35614984EE7B}" sibTransId="{C33B46D7-1956-4D9C-8467-C5B315026168}"/>
    <dgm:cxn modelId="{92BC8609-CD46-479A-9936-21596761A46D}" type="presOf" srcId="{3DF27614-A4EB-423F-8DE3-DA255A708FF1}" destId="{A13683A7-6223-408C-849C-CF8EDCD1A591}" srcOrd="0" destOrd="0" presId="urn:microsoft.com/office/officeart/2005/8/layout/cycle8"/>
    <dgm:cxn modelId="{8249D51B-504E-4B4E-B6ED-FA495B96680B}" type="presParOf" srcId="{A13683A7-6223-408C-849C-CF8EDCD1A591}" destId="{4AC65287-65A0-4538-9B09-C63280AB7D2E}" srcOrd="0" destOrd="0" presId="urn:microsoft.com/office/officeart/2005/8/layout/cycle8"/>
    <dgm:cxn modelId="{CEC0ED2C-6ABA-483A-9E0E-2A0EAD3C4835}" type="presOf" srcId="{C28D5B90-DBD3-478C-B093-0E3091BFB623}" destId="{4AC65287-65A0-4538-9B09-C63280AB7D2E}" srcOrd="0" destOrd="0" presId="urn:microsoft.com/office/officeart/2005/8/layout/cycle8"/>
    <dgm:cxn modelId="{FF6F47A7-FDD9-4C68-8BC4-CCE875F2CB6C}" type="presParOf" srcId="{A13683A7-6223-408C-849C-CF8EDCD1A591}" destId="{8D8D9DA4-A138-4F86-815C-937E9CBC79F0}" srcOrd="1" destOrd="0" presId="urn:microsoft.com/office/officeart/2005/8/layout/cycle8"/>
    <dgm:cxn modelId="{147034DD-D896-44B4-9168-BDD6EE9DC47D}" type="presParOf" srcId="{A13683A7-6223-408C-849C-CF8EDCD1A591}" destId="{D278795E-C763-41E5-8B33-7DF685E54F35}" srcOrd="2" destOrd="0" presId="urn:microsoft.com/office/officeart/2005/8/layout/cycle8"/>
    <dgm:cxn modelId="{176A41F8-75D9-439E-B929-9B2B6B156D6A}" type="presParOf" srcId="{A13683A7-6223-408C-849C-CF8EDCD1A591}" destId="{80A65DD8-E87C-4BCB-A155-499A998AFCBD}" srcOrd="3" destOrd="0" presId="urn:microsoft.com/office/officeart/2005/8/layout/cycle8"/>
    <dgm:cxn modelId="{59343F02-4B70-45FB-8A83-494127C22CAC}" type="presOf" srcId="{C28D5B90-DBD3-478C-B093-0E3091BFB623}" destId="{80A65DD8-E87C-4BCB-A155-499A998AFCBD}" srcOrd="1" destOrd="0" presId="urn:microsoft.com/office/officeart/2005/8/layout/cycle8"/>
    <dgm:cxn modelId="{5A5E38F7-0EF2-4DCA-995F-4CDD02862E8F}" type="presParOf" srcId="{A13683A7-6223-408C-849C-CF8EDCD1A591}" destId="{12ACB97D-E8CF-431A-8F40-67E9CCCEA6B9}" srcOrd="4" destOrd="0" presId="urn:microsoft.com/office/officeart/2005/8/layout/cycle8"/>
    <dgm:cxn modelId="{E3C79E04-97D1-41E5-820C-A9E08AA1880D}" type="presOf" srcId="{48C47473-D60C-4691-8260-E8BBFCECFEE4}" destId="{12ACB97D-E8CF-431A-8F40-67E9CCCEA6B9}" srcOrd="0" destOrd="0" presId="urn:microsoft.com/office/officeart/2005/8/layout/cycle8"/>
    <dgm:cxn modelId="{BBD9FD61-5EB5-4855-B8AD-9B7C893A37B0}" type="presParOf" srcId="{A13683A7-6223-408C-849C-CF8EDCD1A591}" destId="{BB808E41-22E8-4781-A793-EE9D70D8A6FC}" srcOrd="5" destOrd="0" presId="urn:microsoft.com/office/officeart/2005/8/layout/cycle8"/>
    <dgm:cxn modelId="{908B3531-4382-4429-B163-608A1DC06BA5}" type="presParOf" srcId="{A13683A7-6223-408C-849C-CF8EDCD1A591}" destId="{0B59D269-F770-4A07-90EF-42DC87E9385D}" srcOrd="6" destOrd="0" presId="urn:microsoft.com/office/officeart/2005/8/layout/cycle8"/>
    <dgm:cxn modelId="{19C41A20-0B37-4C90-9B37-9FEC88F67BEF}" type="presParOf" srcId="{A13683A7-6223-408C-849C-CF8EDCD1A591}" destId="{09391B84-84DE-46D9-8865-AC2AE14C4A65}" srcOrd="7" destOrd="0" presId="urn:microsoft.com/office/officeart/2005/8/layout/cycle8"/>
    <dgm:cxn modelId="{8CC7EFF1-E6C1-4362-8D8D-918972DFA2E7}" type="presOf" srcId="{48C47473-D60C-4691-8260-E8BBFCECFEE4}" destId="{09391B84-84DE-46D9-8865-AC2AE14C4A65}" srcOrd="1" destOrd="0" presId="urn:microsoft.com/office/officeart/2005/8/layout/cycle8"/>
    <dgm:cxn modelId="{BC25ADF5-B7B3-4626-9267-AB9E04F58B54}" type="presParOf" srcId="{A13683A7-6223-408C-849C-CF8EDCD1A591}" destId="{1D082C41-906D-4921-92B9-5482608DF663}" srcOrd="8" destOrd="0" presId="urn:microsoft.com/office/officeart/2005/8/layout/cycle8"/>
    <dgm:cxn modelId="{97CCC616-D0A0-4946-B548-B336C1328642}" type="presOf" srcId="{A644CB0E-913C-4F31-A8D3-01376E4F695A}" destId="{1D082C41-906D-4921-92B9-5482608DF663}" srcOrd="0" destOrd="0" presId="urn:microsoft.com/office/officeart/2005/8/layout/cycle8"/>
    <dgm:cxn modelId="{EDAA1D27-E105-482A-8035-A357354A718B}" type="presParOf" srcId="{A13683A7-6223-408C-849C-CF8EDCD1A591}" destId="{44EEABB6-8C6E-4907-8DA9-0708BE1AE49A}" srcOrd="9" destOrd="0" presId="urn:microsoft.com/office/officeart/2005/8/layout/cycle8"/>
    <dgm:cxn modelId="{EC4B06A9-2AB0-49D7-9DF7-697FE18A54CE}" type="presParOf" srcId="{A13683A7-6223-408C-849C-CF8EDCD1A591}" destId="{6791A755-FD7A-4B4B-9D50-677AD13237DD}" srcOrd="10" destOrd="0" presId="urn:microsoft.com/office/officeart/2005/8/layout/cycle8"/>
    <dgm:cxn modelId="{B7AA25BF-FF1A-40F2-B97C-923F22F10904}" type="presParOf" srcId="{A13683A7-6223-408C-849C-CF8EDCD1A591}" destId="{33A8676E-2D75-4853-BFC6-453F4310DC9F}" srcOrd="11" destOrd="0" presId="urn:microsoft.com/office/officeart/2005/8/layout/cycle8"/>
    <dgm:cxn modelId="{31803356-CF69-44AD-843D-53CE66316ECF}" type="presOf" srcId="{A644CB0E-913C-4F31-A8D3-01376E4F695A}" destId="{33A8676E-2D75-4853-BFC6-453F4310DC9F}" srcOrd="1" destOrd="0" presId="urn:microsoft.com/office/officeart/2005/8/layout/cycle8"/>
    <dgm:cxn modelId="{5481484D-7379-489A-9034-D7FAF2C63DEF}" type="presParOf" srcId="{A13683A7-6223-408C-849C-CF8EDCD1A591}" destId="{0F4B2F6F-88E2-4B7D-A846-84A8943F211C}" srcOrd="12" destOrd="0" presId="urn:microsoft.com/office/officeart/2005/8/layout/cycle8"/>
    <dgm:cxn modelId="{8F748767-D8B0-4B83-AE79-CE6A80D2FFE6}" type="presOf" srcId="{0326FAE6-9490-4371-9252-FBB3FBEB415F}" destId="{0F4B2F6F-88E2-4B7D-A846-84A8943F211C}" srcOrd="0" destOrd="0" presId="urn:microsoft.com/office/officeart/2005/8/layout/cycle8"/>
    <dgm:cxn modelId="{8E34D3EE-3488-4E25-A310-49BD1525000F}" type="presParOf" srcId="{A13683A7-6223-408C-849C-CF8EDCD1A591}" destId="{D4C2696E-5C4D-4F30-B73D-7313FD7A2ED5}" srcOrd="13" destOrd="0" presId="urn:microsoft.com/office/officeart/2005/8/layout/cycle8"/>
    <dgm:cxn modelId="{A2D0C502-0A86-4AB0-AD28-50C9E6FF86A5}" type="presParOf" srcId="{A13683A7-6223-408C-849C-CF8EDCD1A591}" destId="{3E0DA044-FAEF-4D8C-ABD0-85AAF3458393}" srcOrd="14" destOrd="0" presId="urn:microsoft.com/office/officeart/2005/8/layout/cycle8"/>
    <dgm:cxn modelId="{9255C15B-3732-467B-A0B2-1A378FD7DE57}" type="presParOf" srcId="{A13683A7-6223-408C-849C-CF8EDCD1A591}" destId="{A980ADE7-1434-472F-802E-9AA1CB6DEE48}" srcOrd="15" destOrd="0" presId="urn:microsoft.com/office/officeart/2005/8/layout/cycle8"/>
    <dgm:cxn modelId="{9CF76F7E-D5EF-4957-B1FC-DC1B4DD660C2}" type="presOf" srcId="{0326FAE6-9490-4371-9252-FBB3FBEB415F}" destId="{A980ADE7-1434-472F-802E-9AA1CB6DEE48}" srcOrd="1" destOrd="0" presId="urn:microsoft.com/office/officeart/2005/8/layout/cycle8"/>
    <dgm:cxn modelId="{4D458BE7-F85F-45BB-8072-68506FE01DEF}" type="presParOf" srcId="{A13683A7-6223-408C-849C-CF8EDCD1A591}" destId="{5B736364-A918-4476-AFF9-BE34CFF0D40B}" srcOrd="16" destOrd="0" presId="urn:microsoft.com/office/officeart/2005/8/layout/cycle8"/>
    <dgm:cxn modelId="{746CB493-D0C0-4861-8F55-677CC63CA5A2}" type="presOf" srcId="{1AE23C6A-6A4B-4E6C-A811-F331B4E81A95}" destId="{5B736364-A918-4476-AFF9-BE34CFF0D40B}" srcOrd="0" destOrd="0" presId="urn:microsoft.com/office/officeart/2005/8/layout/cycle8"/>
    <dgm:cxn modelId="{BAFC5FF4-DF5C-40D1-B7C4-DB66B8D5B76A}" type="presParOf" srcId="{A13683A7-6223-408C-849C-CF8EDCD1A591}" destId="{953798DA-FE6C-4661-9312-481DBB6ED7A2}" srcOrd="17" destOrd="0" presId="urn:microsoft.com/office/officeart/2005/8/layout/cycle8"/>
    <dgm:cxn modelId="{E0CB154B-C324-4B17-8749-B218FAEFA793}" type="presParOf" srcId="{A13683A7-6223-408C-849C-CF8EDCD1A591}" destId="{5A91CA0F-E6B7-4DC3-9C71-71307C73B4C6}" srcOrd="18" destOrd="0" presId="urn:microsoft.com/office/officeart/2005/8/layout/cycle8"/>
    <dgm:cxn modelId="{FB05284B-6929-44BB-942D-7D2ADD71F018}" type="presParOf" srcId="{A13683A7-6223-408C-849C-CF8EDCD1A591}" destId="{B9E59017-7200-430C-9D21-3540997680B6}" srcOrd="19" destOrd="0" presId="urn:microsoft.com/office/officeart/2005/8/layout/cycle8"/>
    <dgm:cxn modelId="{766AFBB9-9C38-4D60-A82B-5C100C9B1A20}" type="presOf" srcId="{1AE23C6A-6A4B-4E6C-A811-F331B4E81A95}" destId="{B9E59017-7200-430C-9D21-3540997680B6}" srcOrd="1" destOrd="0" presId="urn:microsoft.com/office/officeart/2005/8/layout/cycle8"/>
    <dgm:cxn modelId="{4C53909A-873E-4542-B805-78378458A563}" type="presParOf" srcId="{A13683A7-6223-408C-849C-CF8EDCD1A591}" destId="{6D549B3D-6E64-45A2-BFB3-328A9506D0DA}" srcOrd="20" destOrd="0" presId="urn:microsoft.com/office/officeart/2005/8/layout/cycle8"/>
    <dgm:cxn modelId="{C54566D7-BEFC-432E-9E87-EB35AA96F515}" type="presOf" srcId="{A3186312-E0C3-4887-8B9B-6DD85939FF03}" destId="{6D549B3D-6E64-45A2-BFB3-328A9506D0DA}" srcOrd="0" destOrd="0" presId="urn:microsoft.com/office/officeart/2005/8/layout/cycle8"/>
    <dgm:cxn modelId="{DE29DB6D-B1EF-4211-AD4E-A32D170F41CF}" type="presParOf" srcId="{A13683A7-6223-408C-849C-CF8EDCD1A591}" destId="{0780E4DB-8920-4C54-9E21-87BD07FC3D3A}" srcOrd="21" destOrd="0" presId="urn:microsoft.com/office/officeart/2005/8/layout/cycle8"/>
    <dgm:cxn modelId="{1851D332-C318-4CD1-9C97-274EED48CF3B}" type="presParOf" srcId="{A13683A7-6223-408C-849C-CF8EDCD1A591}" destId="{D771A340-2FFE-42B8-B65D-410CC2CC684A}" srcOrd="22" destOrd="0" presId="urn:microsoft.com/office/officeart/2005/8/layout/cycle8"/>
    <dgm:cxn modelId="{D86B3803-71CC-4DF8-8A1E-8F659AE714DF}" type="presParOf" srcId="{A13683A7-6223-408C-849C-CF8EDCD1A591}" destId="{CC25118A-E6A5-4405-B63D-D4D3E57EC201}" srcOrd="23" destOrd="0" presId="urn:microsoft.com/office/officeart/2005/8/layout/cycle8"/>
    <dgm:cxn modelId="{A5836344-84E8-4BAF-97AF-555BC42F9158}" type="presOf" srcId="{A3186312-E0C3-4887-8B9B-6DD85939FF03}" destId="{CC25118A-E6A5-4405-B63D-D4D3E57EC201}" srcOrd="1" destOrd="0" presId="urn:microsoft.com/office/officeart/2005/8/layout/cycle8"/>
    <dgm:cxn modelId="{F9EF1228-5CC1-4AAC-97B2-14B51C19A3D8}" type="presParOf" srcId="{A13683A7-6223-408C-849C-CF8EDCD1A591}" destId="{48247FD5-964B-4853-8DEE-49677D7CD2B5}" srcOrd="24" destOrd="0" presId="urn:microsoft.com/office/officeart/2005/8/layout/cycle8"/>
    <dgm:cxn modelId="{B06B32C8-A9C9-4BA3-8D53-466E5E7FBBEE}" type="presOf" srcId="{3A95E788-4CE9-4AC6-BD2D-036D18C1DD5B}" destId="{48247FD5-964B-4853-8DEE-49677D7CD2B5}" srcOrd="0" destOrd="0" presId="urn:microsoft.com/office/officeart/2005/8/layout/cycle8"/>
    <dgm:cxn modelId="{1A74D907-015B-41C2-AC79-BCFA0012EAAB}" type="presParOf" srcId="{A13683A7-6223-408C-849C-CF8EDCD1A591}" destId="{E7E9F534-83DA-4A73-9174-9EC1EF7A12F0}" srcOrd="25" destOrd="0" presId="urn:microsoft.com/office/officeart/2005/8/layout/cycle8"/>
    <dgm:cxn modelId="{1C625469-E47C-43C5-BBA2-D1EEE06B277E}" type="presParOf" srcId="{A13683A7-6223-408C-849C-CF8EDCD1A591}" destId="{B899CDBE-0E64-4F7A-B78E-5C9169B1435F}" srcOrd="26" destOrd="0" presId="urn:microsoft.com/office/officeart/2005/8/layout/cycle8"/>
    <dgm:cxn modelId="{F87878CF-5E38-405F-9349-1A8C8C3C0BB7}" type="presParOf" srcId="{A13683A7-6223-408C-849C-CF8EDCD1A591}" destId="{BD150FC2-65D1-491D-816D-6ABB92CDB603}" srcOrd="27" destOrd="0" presId="urn:microsoft.com/office/officeart/2005/8/layout/cycle8"/>
    <dgm:cxn modelId="{22CF480C-C964-4507-BD20-67B2C236E2AB}" type="presOf" srcId="{3A95E788-4CE9-4AC6-BD2D-036D18C1DD5B}" destId="{BD150FC2-65D1-491D-816D-6ABB92CDB603}" srcOrd="1" destOrd="0" presId="urn:microsoft.com/office/officeart/2005/8/layout/cycle8"/>
    <dgm:cxn modelId="{0025F344-5905-488A-954F-FD6E35357E5E}" type="presParOf" srcId="{A13683A7-6223-408C-849C-CF8EDCD1A591}" destId="{41363277-2E8B-473C-895F-BBC7FF4AC7F6}" srcOrd="28" destOrd="0" presId="urn:microsoft.com/office/officeart/2005/8/layout/cycle8"/>
    <dgm:cxn modelId="{1700FE11-AF6E-4F03-8749-04065493F14D}" type="presParOf" srcId="{A13683A7-6223-408C-849C-CF8EDCD1A591}" destId="{2E900ED2-07CC-4522-AF69-DD7FEA5949FD}" srcOrd="29" destOrd="0" presId="urn:microsoft.com/office/officeart/2005/8/layout/cycle8"/>
    <dgm:cxn modelId="{A7F67DA6-30C3-4136-9936-D4214053F7B6}" type="presParOf" srcId="{A13683A7-6223-408C-849C-CF8EDCD1A591}" destId="{F2011AD0-485A-423C-92AC-A142ED6E640D}" srcOrd="30" destOrd="0" presId="urn:microsoft.com/office/officeart/2005/8/layout/cycle8"/>
    <dgm:cxn modelId="{099F9048-9228-4DF3-B4CB-6E4919DBB24A}" type="presParOf" srcId="{A13683A7-6223-408C-849C-CF8EDCD1A591}" destId="{A06DF0B8-16CF-463A-A8C2-316E6A5641B3}" srcOrd="31" destOrd="0" presId="urn:microsoft.com/office/officeart/2005/8/layout/cycle8"/>
    <dgm:cxn modelId="{B8C7B943-9171-469B-BEFF-F066E43F8237}" type="presParOf" srcId="{A13683A7-6223-408C-849C-CF8EDCD1A591}" destId="{09F2FF45-7F78-4CB8-B72E-4060F49932EE}" srcOrd="32" destOrd="0" presId="urn:microsoft.com/office/officeart/2005/8/layout/cycle8"/>
    <dgm:cxn modelId="{A33BBA9F-2D6A-459E-9B6C-BF73AAFC8FBB}" type="presParOf" srcId="{A13683A7-6223-408C-849C-CF8EDCD1A591}" destId="{3A00FD81-D4CA-4160-B4E6-7C696F0415C4}" srcOrd="33" destOrd="0" presId="urn:microsoft.com/office/officeart/2005/8/layout/cycle8"/>
    <dgm:cxn modelId="{4B6309B1-5D0E-4C10-BE83-121A72D71305}" type="presParOf" srcId="{A13683A7-6223-408C-849C-CF8EDCD1A591}" destId="{DBF46E51-BDF2-4EAD-A821-B25ED6456D20}" srcOrd="3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42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185B7F12-4EA5-45D4-AFAA-D6A9A4FD928D}" type="doc">
      <dgm:prSet loTypeId="urn:microsoft.com/office/officeart/2005/8/layout/lProcess3" loCatId="process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E503D038-17E4-41CB-9502-1C5B42933CFA}" type="parTrans" cxnId="{E2F5367D-033B-4743-88DD-DF6D2414216C}">
      <dgm:prSet/>
      <dgm:spPr/>
      <dgm:t>
        <a:bodyPr/>
        <a:lstStyle/>
        <a:p>
          <a:endParaRPr lang="ru-RU"/>
        </a:p>
      </dgm:t>
    </dgm:pt>
    <dgm:pt modelId="{50811A1D-75E9-41A4-9A5D-AD7E959175F9}">
      <dgm:prSet/>
      <dgm:spPr/>
      <dgm:t>
        <a:bodyPr/>
        <a:lstStyle/>
        <a:p>
          <a:pPr rtl="0"/>
          <a:r>
            <a:rPr lang="ru-RU" smtClean="0"/>
            <a:t>В ТРИЗ-педагогике есть определённый алгоритм, которому нужно следовать, а вариантов решений может быть множество </a:t>
          </a:r>
          <a:endParaRPr lang="ru-RU"/>
        </a:p>
      </dgm:t>
    </dgm:pt>
    <dgm:pt modelId="{5E1322C6-24AC-41A4-814B-404A3428F9CC}" type="sibTrans" cxnId="{E2F5367D-033B-4743-88DD-DF6D2414216C}">
      <dgm:prSet/>
      <dgm:spPr/>
      <dgm:t>
        <a:bodyPr/>
        <a:lstStyle/>
        <a:p>
          <a:endParaRPr lang="ru-RU"/>
        </a:p>
      </dgm:t>
    </dgm:pt>
    <dgm:pt modelId="{70710862-5DD2-40AE-AC9F-6FAE68448CD2}" type="pres">
      <dgm:prSet presAssocID="{185B7F12-4EA5-45D4-AFAA-D6A9A4FD928D}" presName="Name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3E2A820-6B33-4DB0-B7D5-CF293A4646F9}" type="pres">
      <dgm:prSet presAssocID="{50811A1D-75E9-41A4-9A5D-AD7E959175F9}" presName="horFlow"/>
      <dgm:spPr/>
      <dgm:t>
        <a:bodyPr/>
        <a:lstStyle/>
        <a:p/>
      </dgm:t>
    </dgm:pt>
    <dgm:pt modelId="{498453CB-A75F-4D3B-B83E-AFF16B5E4D56}" type="pres">
      <dgm:prSet presAssocID="{50811A1D-75E9-41A4-9A5D-AD7E959175F9}" presName="bigChev" presStyleLbl="node1" presStyleCnt="1" custScaleX="552022"/>
      <dgm:spPr/>
      <dgm:t>
        <a:bodyPr/>
        <a:lstStyle/>
        <a:p>
          <a:endParaRPr lang="ru-RU"/>
        </a:p>
      </dgm:t>
    </dgm:pt>
  </dgm:ptLst>
  <dgm:cxnLst>
    <dgm:cxn modelId="{E2F5367D-033B-4743-88DD-DF6D2414216C}" srcId="{185B7F12-4EA5-45D4-AFAA-D6A9A4FD928D}" destId="{50811A1D-75E9-41A4-9A5D-AD7E959175F9}" srcOrd="0" destOrd="0" parTransId="{E503D038-17E4-41CB-9502-1C5B42933CFA}" sibTransId="{5E1322C6-24AC-41A4-814B-404A3428F9CC}"/>
    <dgm:cxn modelId="{B6412A96-8D2A-4F90-8709-E0D7E74537FE}" type="presOf" srcId="{185B7F12-4EA5-45D4-AFAA-D6A9A4FD928D}" destId="{70710862-5DD2-40AE-AC9F-6FAE68448CD2}" srcOrd="0" destOrd="0" presId="urn:microsoft.com/office/officeart/2005/8/layout/lProcess3"/>
    <dgm:cxn modelId="{5EA65C13-1502-45DD-B737-6F85EDF747BB}" type="presParOf" srcId="{70710862-5DD2-40AE-AC9F-6FAE68448CD2}" destId="{33E2A820-6B33-4DB0-B7D5-CF293A4646F9}" srcOrd="0" destOrd="0" presId="urn:microsoft.com/office/officeart/2005/8/layout/lProcess3"/>
    <dgm:cxn modelId="{1C4A9679-92FC-439A-9C20-E6769E855D18}" type="presParOf" srcId="{33E2A820-6B33-4DB0-B7D5-CF293A4646F9}" destId="{498453CB-A75F-4D3B-B83E-AFF16B5E4D56}" srcOrd="0" destOrd="0" presId="urn:microsoft.com/office/officeart/2005/8/layout/lProcess3"/>
    <dgm:cxn modelId="{C1CD79F1-9526-4D3B-8EFC-D5659FE77816}" type="presOf" srcId="{50811A1D-75E9-41A4-9A5D-AD7E959175F9}" destId="{498453CB-A75F-4D3B-B83E-AFF16B5E4D56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main"/>
    </a:ext>
  </dgm:extLst>
</dgm:dataModel>
</file>

<file path=ppt/diagrams/data43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C3ADEAE8-AF17-4057-AD90-D56C73DB9B97}" type="doc">
      <dgm:prSet loTypeId="urn:microsoft.com/office/officeart/2005/8/layout/lProcess3" loCatId="process" qsTypeId="urn:microsoft.com/office/officeart/2005/8/quickstyle/3d3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EC34870-6B03-4B30-93AA-0A89794EAC86}" type="parTrans" cxnId="{3EF3ADF0-92D8-4A8E-9D05-C5A71EDAF3AF}">
      <dgm:prSet/>
      <dgm:spPr/>
      <dgm:t>
        <a:bodyPr/>
        <a:lstStyle/>
        <a:p>
          <a:endParaRPr lang="ru-RU"/>
        </a:p>
      </dgm:t>
    </dgm:pt>
    <dgm:pt modelId="{479B4622-28DF-4273-8B22-FAB61EA8801F}">
      <dgm:prSet/>
      <dgm:spPr/>
      <dgm:t>
        <a:bodyPr/>
        <a:lstStyle/>
        <a:p>
          <a:pPr rtl="0"/>
          <a:r>
            <a:rPr lang="ru-RU" smtClean="0"/>
            <a:t>Пример: Швейцарский нож может заменить десятки инструментов, а занимает места столько же, сколько обычный складной нож.   </a:t>
          </a:r>
          <a:endParaRPr lang="ru-RU"/>
        </a:p>
      </dgm:t>
    </dgm:pt>
    <dgm:pt modelId="{76C21A86-381B-47DF-80B8-CA86663F6FA0}" type="sibTrans" cxnId="{3EF3ADF0-92D8-4A8E-9D05-C5A71EDAF3AF}">
      <dgm:prSet/>
      <dgm:spPr/>
      <dgm:t>
        <a:bodyPr/>
        <a:lstStyle/>
        <a:p>
          <a:endParaRPr lang="ru-RU"/>
        </a:p>
      </dgm:t>
    </dgm:pt>
    <dgm:pt modelId="{55B5C3DE-28AB-4193-9D60-C6A2D0A7B461}" type="pres">
      <dgm:prSet presAssocID="{C3ADEAE8-AF17-4057-AD90-D56C73DB9B97}" presName="Name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C13D137-C5C7-42B1-A45A-B45936FCCE30}" type="pres">
      <dgm:prSet presAssocID="{479B4622-28DF-4273-8B22-FAB61EA8801F}" presName="horFlow"/>
      <dgm:spPr/>
      <dgm:t>
        <a:bodyPr/>
        <a:lstStyle/>
        <a:p/>
      </dgm:t>
    </dgm:pt>
    <dgm:pt modelId="{FEC20143-ABDC-4B59-B0DC-B0C1D28EF087}" type="pres">
      <dgm:prSet presAssocID="{479B4622-28DF-4273-8B22-FAB61EA8801F}" presName="bigChev" presStyleLbl="node1" presStyleCnt="1"/>
      <dgm:spPr/>
      <dgm:t>
        <a:bodyPr/>
        <a:lstStyle/>
        <a:p>
          <a:endParaRPr lang="ru-RU"/>
        </a:p>
      </dgm:t>
    </dgm:pt>
  </dgm:ptLst>
  <dgm:cxnLst>
    <dgm:cxn modelId="{3EF3ADF0-92D8-4A8E-9D05-C5A71EDAF3AF}" srcId="{C3ADEAE8-AF17-4057-AD90-D56C73DB9B97}" destId="{479B4622-28DF-4273-8B22-FAB61EA8801F}" srcOrd="0" destOrd="0" parTransId="{7EC34870-6B03-4B30-93AA-0A89794EAC86}" sibTransId="{76C21A86-381B-47DF-80B8-CA86663F6FA0}"/>
    <dgm:cxn modelId="{4EC4536B-9008-4EF6-93A1-4A9F1EB90857}" type="presOf" srcId="{C3ADEAE8-AF17-4057-AD90-D56C73DB9B97}" destId="{55B5C3DE-28AB-4193-9D60-C6A2D0A7B461}" srcOrd="0" destOrd="0" presId="urn:microsoft.com/office/officeart/2005/8/layout/lProcess3"/>
    <dgm:cxn modelId="{FB5143C3-EB5C-4AE7-85BE-DCE73C09721E}" type="presParOf" srcId="{55B5C3DE-28AB-4193-9D60-C6A2D0A7B461}" destId="{1C13D137-C5C7-42B1-A45A-B45936FCCE30}" srcOrd="0" destOrd="0" presId="urn:microsoft.com/office/officeart/2005/8/layout/lProcess3"/>
    <dgm:cxn modelId="{D70514A7-FF1A-4C2C-BC49-E7178312FF30}" type="presParOf" srcId="{1C13D137-C5C7-42B1-A45A-B45936FCCE30}" destId="{FEC20143-ABDC-4B59-B0DC-B0C1D28EF087}" srcOrd="0" destOrd="0" presId="urn:microsoft.com/office/officeart/2005/8/layout/lProcess3"/>
    <dgm:cxn modelId="{DDC564B5-5032-49A5-9FC3-16931D1CF5F6}" type="presOf" srcId="{479B4622-28DF-4273-8B22-FAB61EA8801F}" destId="{FEC20143-ABDC-4B59-B0DC-B0C1D28EF087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main"/>
    </a:ext>
  </dgm:extLst>
</dgm:dataModel>
</file>

<file path=ppt/diagrams/data44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9E8D73C3-D589-4814-8A48-323B70C31DDB}" type="doc">
      <dgm:prSet loTypeId="urn:microsoft.com/office/officeart/2005/8/layout/vList5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3DF99E71-B466-45EE-B24C-0D5E3E616BF0}" type="parTrans" cxnId="{C4857C9D-D821-4C6F-AA7D-7EF7F87265B8}">
      <dgm:prSet/>
      <dgm:spPr/>
      <dgm:t>
        <a:bodyPr/>
        <a:lstStyle/>
        <a:p>
          <a:endParaRPr lang="ru-RU"/>
        </a:p>
      </dgm:t>
    </dgm:pt>
    <dgm:pt modelId="{C3595F5C-A1F2-4224-B096-34B52253D15B}">
      <dgm:prSet/>
      <dgm:spPr/>
      <dgm:t>
        <a:bodyPr/>
        <a:lstStyle/>
        <a:p>
          <a:pPr rtl="0"/>
          <a:r>
            <a:rPr lang="ru-RU" smtClean="0"/>
            <a:t>Использование ТРИЗ предполагает следующие принципы:</a:t>
          </a:r>
          <a:endParaRPr lang="ru-RU"/>
        </a:p>
      </dgm:t>
    </dgm:pt>
    <dgm:pt modelId="{EA78DEFD-F37C-4A35-9416-4ED1557E8841}" type="sibTrans" cxnId="{C4857C9D-D821-4C6F-AA7D-7EF7F87265B8}">
      <dgm:prSet/>
      <dgm:spPr/>
      <dgm:t>
        <a:bodyPr/>
        <a:lstStyle/>
        <a:p>
          <a:endParaRPr lang="ru-RU"/>
        </a:p>
      </dgm:t>
    </dgm:pt>
    <dgm:pt modelId="{1202EB3B-21FA-4CB2-B5CB-A5D5A087BF93}" type="pres">
      <dgm:prSet presAssocID="{9E8D73C3-D589-4814-8A48-323B70C31DDB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38F785-A85D-437C-9891-899B01B7E123}" type="pres">
      <dgm:prSet presAssocID="{C3595F5C-A1F2-4224-B096-34B52253D15B}" presName="linNode"/>
      <dgm:spPr/>
      <dgm:t>
        <a:bodyPr/>
        <a:lstStyle/>
        <a:p/>
      </dgm:t>
    </dgm:pt>
    <dgm:pt modelId="{690D2151-49DF-4B40-BB48-AEF15E9F2AE9}" type="pres">
      <dgm:prSet presAssocID="{C3595F5C-A1F2-4224-B096-34B52253D15B}" presName="parentText" presStyleLbl="node1" presStyleCnt="1" custScaleX="26164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4857C9D-D821-4C6F-AA7D-7EF7F87265B8}" srcId="{9E8D73C3-D589-4814-8A48-323B70C31DDB}" destId="{C3595F5C-A1F2-4224-B096-34B52253D15B}" srcOrd="0" destOrd="0" parTransId="{3DF99E71-B466-45EE-B24C-0D5E3E616BF0}" sibTransId="{EA78DEFD-F37C-4A35-9416-4ED1557E8841}"/>
    <dgm:cxn modelId="{82AA287E-44CA-43B8-9E99-FD48CEB4E65E}" type="presOf" srcId="{9E8D73C3-D589-4814-8A48-323B70C31DDB}" destId="{1202EB3B-21FA-4CB2-B5CB-A5D5A087BF93}" srcOrd="0" destOrd="0" presId="urn:microsoft.com/office/officeart/2005/8/layout/vList5"/>
    <dgm:cxn modelId="{DA1FBE0B-E18B-4824-A604-38AB4B32AC11}" type="presParOf" srcId="{1202EB3B-21FA-4CB2-B5CB-A5D5A087BF93}" destId="{DF38F785-A85D-437C-9891-899B01B7E123}" srcOrd="0" destOrd="0" presId="urn:microsoft.com/office/officeart/2005/8/layout/vList5"/>
    <dgm:cxn modelId="{63757ED7-10ED-4118-81FB-1668F28F835C}" type="presParOf" srcId="{DF38F785-A85D-437C-9891-899B01B7E123}" destId="{690D2151-49DF-4B40-BB48-AEF15E9F2AE9}" srcOrd="0" destOrd="0" presId="urn:microsoft.com/office/officeart/2005/8/layout/vList5"/>
    <dgm:cxn modelId="{453D5145-BD9A-4EDA-AEF2-84CBEB83B395}" type="presOf" srcId="{C3595F5C-A1F2-4224-B096-34B52253D15B}" destId="{690D2151-49DF-4B40-BB48-AEF15E9F2AE9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main"/>
    </a:ext>
  </dgm:extLst>
</dgm:dataModel>
</file>

<file path=ppt/diagrams/data45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9DF5A21F-A5D6-4BBB-A9AE-8DF36172BCC4}" type="doc">
      <dgm:prSet loTypeId="urn:microsoft.com/office/officeart/2005/8/layout/vList2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F44AF6D-AE10-4657-A843-83F3014EEA50}" type="parTrans" cxnId="{2C3B0408-99F4-4C75-B64B-32F7E1F25A23}">
      <dgm:prSet/>
      <dgm:spPr/>
      <dgm:t>
        <a:bodyPr/>
        <a:lstStyle/>
        <a:p>
          <a:endParaRPr lang="ru-RU"/>
        </a:p>
      </dgm:t>
    </dgm:pt>
    <dgm:pt modelId="{5515CE09-1D43-4736-8DD9-E8E281DED58B}">
      <dgm:prSet/>
      <dgm:spPr/>
      <dgm:t>
        <a:bodyPr/>
        <a:lstStyle/>
        <a:p>
          <a:pPr rtl="0"/>
          <a:r>
            <a:rPr lang="ru-RU" smtClean="0"/>
            <a:t>Макет «Строение клетки из пластилина». Дети лепят органоиды, ядро, рассказывают о них. А потом соединяют  в растительную и животную клетку</a:t>
          </a:r>
          <a:endParaRPr lang="ru-RU"/>
        </a:p>
      </dgm:t>
    </dgm:pt>
    <dgm:pt modelId="{3F3CCC1A-281A-4E82-BAA6-875217C48914}" type="sibTrans" cxnId="{2C3B0408-99F4-4C75-B64B-32F7E1F25A23}">
      <dgm:prSet/>
      <dgm:spPr/>
      <dgm:t>
        <a:bodyPr/>
        <a:lstStyle/>
        <a:p>
          <a:endParaRPr lang="ru-RU"/>
        </a:p>
      </dgm:t>
    </dgm:pt>
    <dgm:pt modelId="{1CEA537C-33E5-4FC0-B493-1A769291EDE4}" type="pres">
      <dgm:prSet presAssocID="{9DF5A21F-A5D6-4BBB-A9AE-8DF36172BCC4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0FA7910-3990-43CD-92BA-E51ED369614C}" type="pres">
      <dgm:prSet presAssocID="{5515CE09-1D43-4736-8DD9-E8E281DED58B}" presName="parentText" presStyleLbl="node1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C3B0408-99F4-4C75-B64B-32F7E1F25A23}" srcId="{9DF5A21F-A5D6-4BBB-A9AE-8DF36172BCC4}" destId="{5515CE09-1D43-4736-8DD9-E8E281DED58B}" srcOrd="0" destOrd="0" parTransId="{9F44AF6D-AE10-4657-A843-83F3014EEA50}" sibTransId="{3F3CCC1A-281A-4E82-BAA6-875217C48914}"/>
    <dgm:cxn modelId="{8E4F8ED3-5207-4547-990E-116D78556BE1}" type="presOf" srcId="{9DF5A21F-A5D6-4BBB-A9AE-8DF36172BCC4}" destId="{1CEA537C-33E5-4FC0-B493-1A769291EDE4}" srcOrd="0" destOrd="0" presId="urn:microsoft.com/office/officeart/2005/8/layout/vList2"/>
    <dgm:cxn modelId="{BA42578F-378F-4767-B2E9-542B33DFE783}" type="presParOf" srcId="{1CEA537C-33E5-4FC0-B493-1A769291EDE4}" destId="{40FA7910-3990-43CD-92BA-E51ED369614C}" srcOrd="0" destOrd="0" presId="urn:microsoft.com/office/officeart/2005/8/layout/vList2"/>
    <dgm:cxn modelId="{5E90AC18-888F-4C5D-806E-60CE1F2CCCF7}" type="presOf" srcId="{5515CE09-1D43-4736-8DD9-E8E281DED58B}" destId="{40FA7910-3990-43CD-92BA-E51ED369614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4" minVer="http://schemas.openxmlformats.org/drawingml/2006/main"/>
    </a:ext>
  </dgm:extLst>
</dgm:dataModel>
</file>

<file path=ppt/diagrams/data46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529188FE-ECC3-4030-942A-C26FEB1B75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1B6284A-753F-4CBF-A234-352395C21AC7}" type="parTrans" cxnId="{EF1F9235-E4EF-46ED-B60D-EB43594A67BC}">
      <dgm:prSet/>
      <dgm:spPr/>
      <dgm:t>
        <a:bodyPr/>
        <a:lstStyle/>
        <a:p>
          <a:endParaRPr lang="ru-RU"/>
        </a:p>
      </dgm:t>
    </dgm:pt>
    <dgm:pt modelId="{0F714BFD-E4CA-4AF7-806C-8599D2DA9426}">
      <dgm:prSet/>
      <dgm:spPr/>
      <dgm:t>
        <a:bodyPr/>
        <a:lstStyle/>
        <a:p>
          <a:pPr algn="ctr" rtl="0"/>
          <a:r>
            <a:rPr lang="ru-RU" smtClean="0"/>
            <a:t>ПРИНЦИП ДРОБЛЕНИЯ </a:t>
          </a:r>
          <a:endParaRPr lang="ru-RU"/>
        </a:p>
      </dgm:t>
    </dgm:pt>
    <dgm:pt modelId="{5B1CF57F-02A4-48B9-A025-12DB1BFEA829}" type="sibTrans" cxnId="{EF1F9235-E4EF-46ED-B60D-EB43594A67BC}">
      <dgm:prSet/>
      <dgm:spPr/>
      <dgm:t>
        <a:bodyPr/>
        <a:lstStyle/>
        <a:p>
          <a:endParaRPr lang="ru-RU"/>
        </a:p>
      </dgm:t>
    </dgm:pt>
    <dgm:pt modelId="{FA9D6A46-8684-4A95-BB39-97D32C3F3F90}" type="pres">
      <dgm:prSet presAssocID="{529188FE-ECC3-4030-942A-C26FEB1B7565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3FCC38D-A74A-4BA9-B9C0-EFF14ECD0C06}" type="pres">
      <dgm:prSet presAssocID="{0F714BFD-E4CA-4AF7-806C-8599D2DA9426}" presName="parentText" presStyleLbl="node1" presStyleCnt="1" custLinFactNeighborX="126" custLinFactNeighborY="-2347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F1F9235-E4EF-46ED-B60D-EB43594A67BC}" srcId="{529188FE-ECC3-4030-942A-C26FEB1B7565}" destId="{0F714BFD-E4CA-4AF7-806C-8599D2DA9426}" srcOrd="0" destOrd="0" parTransId="{91B6284A-753F-4CBF-A234-352395C21AC7}" sibTransId="{5B1CF57F-02A4-48B9-A025-12DB1BFEA829}"/>
    <dgm:cxn modelId="{AAFA1366-DD2C-4EE5-869E-B2781F688C86}" type="presOf" srcId="{529188FE-ECC3-4030-942A-C26FEB1B7565}" destId="{FA9D6A46-8684-4A95-BB39-97D32C3F3F90}" srcOrd="0" destOrd="0" presId="urn:microsoft.com/office/officeart/2005/8/layout/vList2"/>
    <dgm:cxn modelId="{A346592D-3AF9-4570-8E10-E5AFF35D1C06}" type="presParOf" srcId="{FA9D6A46-8684-4A95-BB39-97D32C3F3F90}" destId="{33FCC38D-A74A-4BA9-B9C0-EFF14ECD0C06}" srcOrd="0" destOrd="0" presId="urn:microsoft.com/office/officeart/2005/8/layout/vList2"/>
    <dgm:cxn modelId="{1ED6854A-6AC5-4F20-82AF-2449AA2F7D78}" type="presOf" srcId="{0F714BFD-E4CA-4AF7-806C-8599D2DA9426}" destId="{33FCC38D-A74A-4BA9-B9C0-EFF14ECD0C0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47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221C7151-17F1-402E-9C79-5AF531FFC053}" type="doc">
      <dgm:prSet loTypeId="urn:microsoft.com/office/officeart/2005/8/layout/hierarchy3" loCatId="hierarchy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30297500-F621-45F4-8286-19715F35FE8F}" type="parTrans" cxnId="{95843E0E-60A3-4975-AAB7-1E777E6B66E3}">
      <dgm:prSet/>
      <dgm:spPr/>
      <dgm:t>
        <a:bodyPr/>
        <a:lstStyle/>
        <a:p>
          <a:endParaRPr lang="ru-RU"/>
        </a:p>
      </dgm:t>
    </dgm:pt>
    <dgm:pt modelId="{05521A84-1004-43A0-A0E2-0D103A370411}">
      <dgm:prSet/>
      <dgm:spPr/>
      <dgm:t>
        <a:bodyPr/>
        <a:lstStyle/>
        <a:p>
          <a:pPr rtl="0"/>
          <a:r>
            <a:rPr lang="ru-RU" smtClean="0"/>
            <a:t>Принцип дробления — если сложно работать с цельным объектом, его можно разделить на независимые части или сделать разборным</a:t>
          </a:r>
          <a:endParaRPr lang="ru-RU"/>
        </a:p>
      </dgm:t>
    </dgm:pt>
    <dgm:pt modelId="{4F921FE7-C7A0-4CFE-BBA2-73A41DEA9C16}" type="parTrans" cxnId="{11C1F356-A1A5-4C22-8D6F-CE8F1C4EE516}">
      <dgm:prSet/>
      <dgm:spPr/>
      <dgm:t>
        <a:bodyPr/>
        <a:lstStyle/>
        <a:p>
          <a:endParaRPr lang="ru-RU"/>
        </a:p>
      </dgm:t>
    </dgm:pt>
    <dgm:pt modelId="{A8E65068-DE12-4886-8918-2A5175519D6E}">
      <dgm:prSet/>
      <dgm:spPr/>
      <dgm:t>
        <a:bodyPr/>
        <a:lstStyle/>
        <a:p>
          <a:pPr rtl="0"/>
          <a:r>
            <a:rPr lang="ru-RU" smtClean="0"/>
            <a:t>Пример: Разделение мебельной стенки на отдельные модули упрощает транспортировку и позволяет комбинировать мебель разными способами </a:t>
          </a:r>
          <a:endParaRPr lang="ru-RU"/>
        </a:p>
      </dgm:t>
    </dgm:pt>
    <dgm:pt modelId="{52DE045C-2974-4997-B95A-602BE769B4A7}" type="sibTrans" cxnId="{11C1F356-A1A5-4C22-8D6F-CE8F1C4EE516}">
      <dgm:prSet/>
      <dgm:spPr/>
      <dgm:t>
        <a:bodyPr/>
        <a:lstStyle/>
        <a:p>
          <a:endParaRPr lang="ru-RU"/>
        </a:p>
      </dgm:t>
    </dgm:pt>
    <dgm:pt modelId="{0AB6C220-1D3A-45EA-8A23-A9C5465D1E18}" type="sibTrans" cxnId="{95843E0E-60A3-4975-AAB7-1E777E6B66E3}">
      <dgm:prSet/>
      <dgm:spPr/>
      <dgm:t>
        <a:bodyPr/>
        <a:lstStyle/>
        <a:p>
          <a:endParaRPr lang="ru-RU"/>
        </a:p>
      </dgm:t>
    </dgm:pt>
    <dgm:pt modelId="{28C5A863-5B39-4A89-A4B8-1774235DDC59}" type="pres">
      <dgm:prSet presAssocID="{221C7151-17F1-402E-9C79-5AF531FFC053}" presName="diagram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738F50F-52F6-4552-90E2-5847F658E4C2}" type="pres">
      <dgm:prSet presAssocID="{05521A84-1004-43A0-A0E2-0D103A370411}" presName="root"/>
      <dgm:spPr/>
      <dgm:t>
        <a:bodyPr/>
        <a:lstStyle/>
        <a:p/>
      </dgm:t>
    </dgm:pt>
    <dgm:pt modelId="{B33D5432-0586-4148-9055-A9390C874408}" type="pres">
      <dgm:prSet presAssocID="{05521A84-1004-43A0-A0E2-0D103A370411}" presName="rootComposite"/>
      <dgm:spPr/>
      <dgm:t>
        <a:bodyPr/>
        <a:lstStyle/>
        <a:p/>
      </dgm:t>
    </dgm:pt>
    <dgm:pt modelId="{8CAB0390-5C57-420A-B0E0-F84B0A7A0F18}" type="pres">
      <dgm:prSet presAssocID="{05521A84-1004-43A0-A0E2-0D103A370411}" presName="rootText" presStyleLbl="node1" presStyleCnt="1" custScaleY="133333"/>
      <dgm:spPr/>
      <dgm:t>
        <a:bodyPr/>
        <a:lstStyle/>
        <a:p>
          <a:endParaRPr lang="ru-RU"/>
        </a:p>
      </dgm:t>
    </dgm:pt>
    <dgm:pt modelId="{63368B23-54AC-43C6-8B60-47FFD7604C98}" type="pres">
      <dgm:prSet presAssocID="{05521A84-1004-43A0-A0E2-0D103A370411}" presName="rootConnector" presStyleLbl="node1" presStyleCnt="1"/>
      <dgm:spPr/>
      <dgm:t>
        <a:bodyPr/>
        <a:lstStyle/>
        <a:p>
          <a:endParaRPr lang="ru-RU"/>
        </a:p>
      </dgm:t>
    </dgm:pt>
    <dgm:pt modelId="{9DCF7115-0002-4E47-B077-26BE17B674C9}" type="pres">
      <dgm:prSet presAssocID="{05521A84-1004-43A0-A0E2-0D103A370411}" presName="childShape"/>
      <dgm:spPr/>
      <dgm:t>
        <a:bodyPr/>
        <a:lstStyle/>
        <a:p/>
      </dgm:t>
    </dgm:pt>
    <dgm:pt modelId="{34D1F21B-3804-4E00-84D3-9DD79326D8FA}" type="pres">
      <dgm:prSet presAssocID="{4F921FE7-C7A0-4CFE-BBA2-73A41DEA9C16}" presName="Name13" presStyleLbl="parChTrans1D2" presStyleCnt="1"/>
      <dgm:spPr/>
      <dgm:t>
        <a:bodyPr/>
        <a:lstStyle/>
        <a:p>
          <a:endParaRPr lang="ru-RU"/>
        </a:p>
      </dgm:t>
    </dgm:pt>
    <dgm:pt modelId="{E075534F-E995-4982-AC1E-6E714499793B}" type="pres">
      <dgm:prSet presAssocID="{A8E65068-DE12-4886-8918-2A5175519D6E}" presName="childText" presStyleLbl="bgAcc1" presStyleCnt="1" custScaleY="133303" custLinFactNeighborX="-11979" custLinFactNeighborY="41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5843E0E-60A3-4975-AAB7-1E777E6B66E3}" srcId="{221C7151-17F1-402E-9C79-5AF531FFC053}" destId="{05521A84-1004-43A0-A0E2-0D103A370411}" srcOrd="0" destOrd="0" parTransId="{30297500-F621-45F4-8286-19715F35FE8F}" sibTransId="{0AB6C220-1D3A-45EA-8A23-A9C5465D1E18}"/>
    <dgm:cxn modelId="{11C1F356-A1A5-4C22-8D6F-CE8F1C4EE516}" srcId="{05521A84-1004-43A0-A0E2-0D103A370411}" destId="{A8E65068-DE12-4886-8918-2A5175519D6E}" srcOrd="0" destOrd="0" parTransId="{4F921FE7-C7A0-4CFE-BBA2-73A41DEA9C16}" sibTransId="{52DE045C-2974-4997-B95A-602BE769B4A7}"/>
    <dgm:cxn modelId="{8F1C3B5E-960C-4FD6-9951-9FEFA26B0725}" type="presOf" srcId="{221C7151-17F1-402E-9C79-5AF531FFC053}" destId="{28C5A863-5B39-4A89-A4B8-1774235DDC59}" srcOrd="0" destOrd="0" presId="urn:microsoft.com/office/officeart/2005/8/layout/hierarchy3"/>
    <dgm:cxn modelId="{3EAEF09A-CB7F-416E-AC86-E0AE615794DE}" type="presParOf" srcId="{28C5A863-5B39-4A89-A4B8-1774235DDC59}" destId="{1738F50F-52F6-4552-90E2-5847F658E4C2}" srcOrd="0" destOrd="0" presId="urn:microsoft.com/office/officeart/2005/8/layout/hierarchy3"/>
    <dgm:cxn modelId="{AE8BE3AD-4A23-4614-9654-66720E3D7D7C}" type="presParOf" srcId="{1738F50F-52F6-4552-90E2-5847F658E4C2}" destId="{B33D5432-0586-4148-9055-A9390C874408}" srcOrd="0" destOrd="0" presId="urn:microsoft.com/office/officeart/2005/8/layout/hierarchy3"/>
    <dgm:cxn modelId="{B91FF494-BFE9-41AF-A0EA-9491B9CB446D}" type="presParOf" srcId="{B33D5432-0586-4148-9055-A9390C874408}" destId="{8CAB0390-5C57-420A-B0E0-F84B0A7A0F18}" srcOrd="0" destOrd="0" presId="urn:microsoft.com/office/officeart/2005/8/layout/hierarchy3"/>
    <dgm:cxn modelId="{3056A5EE-7D79-4546-BDA3-048DD87457C1}" type="presOf" srcId="{05521A84-1004-43A0-A0E2-0D103A370411}" destId="{8CAB0390-5C57-420A-B0E0-F84B0A7A0F18}" srcOrd="0" destOrd="0" presId="urn:microsoft.com/office/officeart/2005/8/layout/hierarchy3"/>
    <dgm:cxn modelId="{0664A656-44D2-4CDD-84D4-4AF4AE4B7BB8}" type="presParOf" srcId="{B33D5432-0586-4148-9055-A9390C874408}" destId="{63368B23-54AC-43C6-8B60-47FFD7604C98}" srcOrd="1" destOrd="0" presId="urn:microsoft.com/office/officeart/2005/8/layout/hierarchy3"/>
    <dgm:cxn modelId="{7B498D0C-9AC2-467A-9DE3-C8DB5FFD5A32}" type="presOf" srcId="{05521A84-1004-43A0-A0E2-0D103A370411}" destId="{63368B23-54AC-43C6-8B60-47FFD7604C98}" srcOrd="1" destOrd="0" presId="urn:microsoft.com/office/officeart/2005/8/layout/hierarchy3"/>
    <dgm:cxn modelId="{8541B0F7-D5D8-4DD0-AAC9-36FD489DC4CE}" type="presParOf" srcId="{1738F50F-52F6-4552-90E2-5847F658E4C2}" destId="{9DCF7115-0002-4E47-B077-26BE17B674C9}" srcOrd="1" destOrd="0" presId="urn:microsoft.com/office/officeart/2005/8/layout/hierarchy3"/>
    <dgm:cxn modelId="{6053B48F-AFF5-49A3-BD92-10B434DFDE24}" type="presParOf" srcId="{9DCF7115-0002-4E47-B077-26BE17B674C9}" destId="{34D1F21B-3804-4E00-84D3-9DD79326D8FA}" srcOrd="0" destOrd="0" presId="urn:microsoft.com/office/officeart/2005/8/layout/hierarchy3"/>
    <dgm:cxn modelId="{F2308248-42FC-4C18-99E4-FA984A680FB2}" type="presOf" srcId="{4F921FE7-C7A0-4CFE-BBA2-73A41DEA9C16}" destId="{34D1F21B-3804-4E00-84D3-9DD79326D8FA}" srcOrd="0" destOrd="0" presId="urn:microsoft.com/office/officeart/2005/8/layout/hierarchy3"/>
    <dgm:cxn modelId="{CB445856-900E-4E68-BC28-04BA7446E9A7}" type="presParOf" srcId="{9DCF7115-0002-4E47-B077-26BE17B674C9}" destId="{E075534F-E995-4982-AC1E-6E714499793B}" srcOrd="1" destOrd="0" presId="urn:microsoft.com/office/officeart/2005/8/layout/hierarchy3"/>
    <dgm:cxn modelId="{D00EE08B-2E77-4EC8-8B10-DD84C9058B40}" type="presOf" srcId="{A8E65068-DE12-4886-8918-2A5175519D6E}" destId="{E075534F-E995-4982-AC1E-6E714499793B}" srcOrd="0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main"/>
    </a:ext>
  </dgm:extLst>
</dgm:dataModel>
</file>

<file path=ppt/diagrams/data48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034E3EF8-209F-4043-AC44-8FC0F9C2D8E7}" type="doc">
      <dgm:prSet loTypeId="urn:microsoft.com/office/officeart/2005/8/layout/vList2" loCatId="list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66D0CA9C-ED5A-4C3D-80E0-071394111BB4}" type="parTrans" cxnId="{D60E7014-E815-4F18-B53C-DBE9478122ED}">
      <dgm:prSet/>
      <dgm:spPr/>
      <dgm:t>
        <a:bodyPr/>
        <a:lstStyle/>
        <a:p>
          <a:endParaRPr lang="ru-RU"/>
        </a:p>
      </dgm:t>
    </dgm:pt>
    <dgm:pt modelId="{C4E3A507-9469-494A-9F85-A66B6FB0C86C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 rtl="0"/>
          <a:r>
            <a:rPr lang="ru-RU" sz="2800" b="1" smtClean="0"/>
            <a:t>ПРИНЦИП ДИНАМИЧНОСТИ</a:t>
          </a:r>
          <a:endParaRPr lang="ru-RU" sz="2800" b="1"/>
        </a:p>
      </dgm:t>
    </dgm:pt>
    <dgm:pt modelId="{1258DFE4-4C07-4E0A-87DE-C27055ACEDFB}" type="sibTrans" cxnId="{D60E7014-E815-4F18-B53C-DBE9478122ED}">
      <dgm:prSet/>
      <dgm:spPr/>
      <dgm:t>
        <a:bodyPr/>
        <a:lstStyle/>
        <a:p>
          <a:endParaRPr lang="ru-RU"/>
        </a:p>
      </dgm:t>
    </dgm:pt>
    <dgm:pt modelId="{681D8970-385B-4984-92AB-2A37D81B2248}" type="pres">
      <dgm:prSet presAssocID="{034E3EF8-209F-4043-AC44-8FC0F9C2D8E7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5C4EB26-E7F3-4AF1-8579-1A478D138DE1}" type="pres">
      <dgm:prSet presAssocID="{C4E3A507-9469-494A-9F85-A66B6FB0C86C}" presName="parentText" presStyleLbl="node1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0E7014-E815-4F18-B53C-DBE9478122ED}" srcId="{034E3EF8-209F-4043-AC44-8FC0F9C2D8E7}" destId="{C4E3A507-9469-494A-9F85-A66B6FB0C86C}" srcOrd="0" destOrd="0" parTransId="{66D0CA9C-ED5A-4C3D-80E0-071394111BB4}" sibTransId="{1258DFE4-4C07-4E0A-87DE-C27055ACEDFB}"/>
    <dgm:cxn modelId="{28B4BEAD-300A-476A-A136-31B413716F83}" type="presOf" srcId="{034E3EF8-209F-4043-AC44-8FC0F9C2D8E7}" destId="{681D8970-385B-4984-92AB-2A37D81B2248}" srcOrd="0" destOrd="0" presId="urn:microsoft.com/office/officeart/2005/8/layout/vList2"/>
    <dgm:cxn modelId="{CD791869-4BA9-437D-850E-D2D294EFCD5C}" type="presParOf" srcId="{681D8970-385B-4984-92AB-2A37D81B2248}" destId="{15C4EB26-E7F3-4AF1-8579-1A478D138DE1}" srcOrd="0" destOrd="0" presId="urn:microsoft.com/office/officeart/2005/8/layout/vList2"/>
    <dgm:cxn modelId="{3B23B87E-5628-4F4F-87E7-C756FC763887}" type="presOf" srcId="{C4E3A507-9469-494A-9F85-A66B6FB0C86C}" destId="{15C4EB26-E7F3-4AF1-8579-1A478D138DE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49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A9AD3DF2-5FB3-4CBF-9409-19D6DCD09F12}" type="doc">
      <dgm:prSet loTypeId="urn:microsoft.com/office/officeart/2005/8/layout/vList3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08859ACC-7E3A-409C-92B9-C1FDE001A334}" type="parTrans" cxnId="{29663CCA-0C25-4641-9E5E-92D4C8DF8533}">
      <dgm:prSet/>
      <dgm:spPr/>
      <dgm:t>
        <a:bodyPr/>
        <a:lstStyle/>
        <a:p>
          <a:endParaRPr lang="ru-RU"/>
        </a:p>
      </dgm:t>
    </dgm:pt>
    <dgm:pt modelId="{ABE71813-390B-45C1-9D8D-0BC2B676DA57}">
      <dgm:prSet/>
      <dgm:spPr/>
      <dgm:t>
        <a:bodyPr/>
        <a:lstStyle/>
        <a:p>
          <a:pPr rtl="0"/>
          <a:r>
            <a:rPr lang="ru-RU" smtClean="0"/>
            <a:t>Чтобы пользователи «ВКонтакте» проводили на сайте больше времени, разработчики создали алгоритм, позволяющий персонализировать выдачу новостей </a:t>
          </a:r>
          <a:endParaRPr lang="ru-RU"/>
        </a:p>
      </dgm:t>
    </dgm:pt>
    <dgm:pt modelId="{B7B0966F-B353-456F-84D7-F9B8AFF9861F}" type="sibTrans" cxnId="{29663CCA-0C25-4641-9E5E-92D4C8DF8533}">
      <dgm:prSet/>
      <dgm:spPr/>
      <dgm:t>
        <a:bodyPr/>
        <a:lstStyle/>
        <a:p>
          <a:endParaRPr lang="ru-RU"/>
        </a:p>
      </dgm:t>
    </dgm:pt>
    <dgm:pt modelId="{76102740-287A-4578-A877-15FD5D467351}" type="parTrans" cxnId="{B55D98A0-A7DA-464B-A7E4-FFACAA1B45BC}">
      <dgm:prSet/>
      <dgm:spPr/>
      <dgm:t>
        <a:bodyPr/>
        <a:lstStyle/>
        <a:p>
          <a:endParaRPr lang="ru-RU"/>
        </a:p>
      </dgm:t>
    </dgm:pt>
    <dgm:pt modelId="{EDCCE080-0E28-4043-8568-542165E1D424}">
      <dgm:prSet/>
      <dgm:spPr/>
      <dgm:t>
        <a:bodyPr/>
        <a:lstStyle/>
        <a:p>
          <a:pPr rtl="0"/>
          <a:r>
            <a:rPr lang="ru-RU" smtClean="0"/>
            <a:t>Так как при вращении в танцах поднимается юбка, было решено использовать этот элемент как декоративный</a:t>
          </a:r>
          <a:endParaRPr lang="ru-RU"/>
        </a:p>
      </dgm:t>
    </dgm:pt>
    <dgm:pt modelId="{681C04A3-9C22-42A4-9BFD-945DE93A400C}" type="sibTrans" cxnId="{B55D98A0-A7DA-464B-A7E4-FFACAA1B45BC}">
      <dgm:prSet/>
      <dgm:spPr/>
      <dgm:t>
        <a:bodyPr/>
        <a:lstStyle/>
        <a:p>
          <a:endParaRPr lang="ru-RU"/>
        </a:p>
      </dgm:t>
    </dgm:pt>
    <dgm:pt modelId="{033E2C8B-3E32-44C5-B4B0-345113F59630}" type="pres">
      <dgm:prSet presAssocID="{A9AD3DF2-5FB3-4CBF-9409-19D6DCD09F12}" presName="linearFlow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DE36D26-4E9E-44F2-9044-4A010E3E5566}" type="pres">
      <dgm:prSet presAssocID="{ABE71813-390B-45C1-9D8D-0BC2B676DA57}" presName="composite"/>
      <dgm:spPr/>
      <dgm:t>
        <a:bodyPr/>
        <a:lstStyle/>
        <a:p/>
      </dgm:t>
    </dgm:pt>
    <dgm:pt modelId="{454BE3DA-4221-4157-9AFC-51D2E59D13A8}" type="pres">
      <dgm:prSet presAssocID="{ABE71813-390B-45C1-9D8D-0BC2B676DA57}" presName="imgShp" presStyleLbl="fgImgPlace1" presStyleCnt="2" custScaleX="146548" custScaleY="147547" custLinFactNeighborX="-40696" custLinFactNeighborY="-2750"/>
      <dgm:spPr>
        <a:blipFill rotWithShape="1">
          <a:blip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D96C85F4-2B3C-4E99-BEA6-2CC9C4D3E03C}" type="pres">
      <dgm:prSet presAssocID="{ABE71813-390B-45C1-9D8D-0BC2B676DA57}" presName="txShp" presStyleLbl="node1" presStyleCnt="2" custScaleX="126754" custLinFactNeighborX="8938" custLinFactNeighborY="-177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F98488-4503-42B6-B572-7280F4E9CB7F}" type="pres">
      <dgm:prSet presAssocID="{B7B0966F-B353-456F-84D7-F9B8AFF9861F}" presName="spacing"/>
      <dgm:spPr/>
      <dgm:t>
        <a:bodyPr/>
        <a:lstStyle/>
        <a:p/>
      </dgm:t>
    </dgm:pt>
    <dgm:pt modelId="{0CDF0518-35EF-41DD-9955-A96871A725C6}" type="pres">
      <dgm:prSet presAssocID="{EDCCE080-0E28-4043-8568-542165E1D424}" presName="composite"/>
      <dgm:spPr/>
      <dgm:t>
        <a:bodyPr/>
        <a:lstStyle/>
        <a:p/>
      </dgm:t>
    </dgm:pt>
    <dgm:pt modelId="{5EB681E4-9A77-4C37-B249-88DE04BC0F2C}" type="pres">
      <dgm:prSet presAssocID="{EDCCE080-0E28-4043-8568-542165E1D424}" presName="imgShp" presStyleLbl="fgImgPlace1" presStyleIdx="1" presStyleCnt="2" custScaleX="129263" custScaleY="136282" custLinFactNeighborX="-36301" custLinFactNeighborY="-1842"/>
      <dgm:spPr>
        <a:blipFill rotWithShape="1">
          <a:blip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C9E5BADB-69DD-48B3-80A5-750D13EA8CD8}" type="pres">
      <dgm:prSet presAssocID="{EDCCE080-0E28-4043-8568-542165E1D424}" presName="txShp" presStyleLbl="node1" presStyleIdx="1" presStyleCnt="2" custScaleX="117763" custLinFactNeighborX="8743" custLinFactNeighborY="67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663CCA-0C25-4641-9E5E-92D4C8DF8533}" srcId="{A9AD3DF2-5FB3-4CBF-9409-19D6DCD09F12}" destId="{ABE71813-390B-45C1-9D8D-0BC2B676DA57}" srcOrd="0" destOrd="0" parTransId="{08859ACC-7E3A-409C-92B9-C1FDE001A334}" sibTransId="{B7B0966F-B353-456F-84D7-F9B8AFF9861F}"/>
    <dgm:cxn modelId="{B55D98A0-A7DA-464B-A7E4-FFACAA1B45BC}" srcId="{A9AD3DF2-5FB3-4CBF-9409-19D6DCD09F12}" destId="{EDCCE080-0E28-4043-8568-542165E1D424}" srcOrd="1" destOrd="0" parTransId="{76102740-287A-4578-A877-15FD5D467351}" sibTransId="{681C04A3-9C22-42A4-9BFD-945DE93A400C}"/>
    <dgm:cxn modelId="{5B19FFCB-FCF3-4336-B464-B5E206EED556}" type="presOf" srcId="{A9AD3DF2-5FB3-4CBF-9409-19D6DCD09F12}" destId="{033E2C8B-3E32-44C5-B4B0-345113F59630}" srcOrd="0" destOrd="0" presId="urn:microsoft.com/office/officeart/2005/8/layout/vList3"/>
    <dgm:cxn modelId="{C4B13146-29A5-4D10-A525-DAB376414DED}" type="presParOf" srcId="{033E2C8B-3E32-44C5-B4B0-345113F59630}" destId="{ADE36D26-4E9E-44F2-9044-4A010E3E5566}" srcOrd="0" destOrd="0" presId="urn:microsoft.com/office/officeart/2005/8/layout/vList3"/>
    <dgm:cxn modelId="{FE90534A-8655-4604-83D7-C4E0561F128E}" type="presParOf" srcId="{ADE36D26-4E9E-44F2-9044-4A010E3E5566}" destId="{454BE3DA-4221-4157-9AFC-51D2E59D13A8}" srcOrd="0" destOrd="0" presId="urn:microsoft.com/office/officeart/2005/8/layout/vList3"/>
    <dgm:cxn modelId="{68669A07-9626-4A3B-9C7F-2AED0EF4CF5D}" type="presParOf" srcId="{ADE36D26-4E9E-44F2-9044-4A010E3E5566}" destId="{D96C85F4-2B3C-4E99-BEA6-2CC9C4D3E03C}" srcOrd="1" destOrd="0" presId="urn:microsoft.com/office/officeart/2005/8/layout/vList3"/>
    <dgm:cxn modelId="{95C881A9-1A49-4686-95DA-CEF4ED599818}" type="presOf" srcId="{ABE71813-390B-45C1-9D8D-0BC2B676DA57}" destId="{D96C85F4-2B3C-4E99-BEA6-2CC9C4D3E03C}" srcOrd="0" destOrd="0" presId="urn:microsoft.com/office/officeart/2005/8/layout/vList3"/>
    <dgm:cxn modelId="{A2732A2E-B5CF-40FD-8BB0-0B8501A0822C}" type="presParOf" srcId="{033E2C8B-3E32-44C5-B4B0-345113F59630}" destId="{D3F98488-4503-42B6-B572-7280F4E9CB7F}" srcOrd="1" destOrd="0" presId="urn:microsoft.com/office/officeart/2005/8/layout/vList3"/>
    <dgm:cxn modelId="{7AB77FAF-C7A7-46FC-9379-2F1F04EF9014}" type="presParOf" srcId="{033E2C8B-3E32-44C5-B4B0-345113F59630}" destId="{0CDF0518-35EF-41DD-9955-A96871A725C6}" srcOrd="2" destOrd="0" presId="urn:microsoft.com/office/officeart/2005/8/layout/vList3"/>
    <dgm:cxn modelId="{1615954C-6F81-4D86-BC01-4BC8B93D2F80}" type="presParOf" srcId="{0CDF0518-35EF-41DD-9955-A96871A725C6}" destId="{5EB681E4-9A77-4C37-B249-88DE04BC0F2C}" srcOrd="0" destOrd="0" presId="urn:microsoft.com/office/officeart/2005/8/layout/vList3"/>
    <dgm:cxn modelId="{9392474B-F0D2-4D7C-879A-E06B05368CC6}" type="presParOf" srcId="{0CDF0518-35EF-41DD-9955-A96871A725C6}" destId="{C9E5BADB-69DD-48B3-80A5-750D13EA8CD8}" srcOrd="1" destOrd="0" presId="urn:microsoft.com/office/officeart/2005/8/layout/vList3"/>
    <dgm:cxn modelId="{95B16B34-2456-4A3C-8151-CAE57530C097}" type="presOf" srcId="{EDCCE080-0E28-4043-8568-542165E1D424}" destId="{C9E5BADB-69DD-48B3-80A5-750D13EA8CD8}" srcOrd="0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main"/>
    </a:ext>
  </dgm:extLst>
</dgm:dataModel>
</file>

<file path=ppt/diagrams/data50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4596E05F-771B-42C1-95E0-6597B75C1821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236F5C0-CD1A-44B8-B29D-9B76DFECAE16}" type="parTrans" cxnId="{5B4E5D43-28EA-43EB-96D2-61CC20076F4A}">
      <dgm:prSet/>
      <dgm:spPr/>
      <dgm:t>
        <a:bodyPr/>
        <a:lstStyle/>
        <a:p>
          <a:endParaRPr lang="ru-RU"/>
        </a:p>
      </dgm:t>
    </dgm:pt>
    <dgm:pt modelId="{4B74F501-1A88-407A-81D7-3A04AF78C628}">
      <dgm:prSet/>
      <dgm:spPr/>
      <dgm:t>
        <a:bodyPr/>
        <a:lstStyle/>
        <a:p>
          <a:pPr rtl="0"/>
          <a:r>
            <a:rPr lang="ru-RU" smtClean="0"/>
            <a:t>Принцип опережения — заранее сделать действие, которое будет невозможно осуществить потом.</a:t>
          </a:r>
          <a:endParaRPr lang="ru-RU"/>
        </a:p>
      </dgm:t>
    </dgm:pt>
    <dgm:pt modelId="{50B0775F-004D-44F2-902C-8EC2AC76539F}" type="parTrans" cxnId="{2ADA5172-1C37-4094-A96D-F3EC773D8DCA}">
      <dgm:prSet/>
      <dgm:spPr/>
      <dgm:t>
        <a:bodyPr/>
        <a:lstStyle/>
        <a:p>
          <a:endParaRPr lang="ru-RU"/>
        </a:p>
      </dgm:t>
    </dgm:pt>
    <dgm:pt modelId="{EF9B1AF8-0EEA-49E1-87AD-7E2221AC9856}">
      <dgm:prSet/>
      <dgm:spPr/>
      <dgm:t>
        <a:bodyPr/>
        <a:lstStyle/>
        <a:p>
          <a:pPr rtl="0"/>
          <a:r>
            <a:rPr lang="ru-RU" smtClean="0"/>
            <a:t>Пример: Дети часто проглатывают детали конструктора «Лего», поэтому производитель добавляет в пластмассу </a:t>
          </a:r>
          <a:r>
            <a:rPr lang="ru-RU" b="1" smtClean="0"/>
            <a:t>сульфат бария</a:t>
          </a:r>
          <a:r>
            <a:rPr lang="ru-RU" smtClean="0"/>
            <a:t>, хорошо видный в рентгеновском излучении. </a:t>
          </a:r>
          <a:endParaRPr lang="ru-RU"/>
        </a:p>
      </dgm:t>
    </dgm:pt>
    <dgm:pt modelId="{6203665C-3DC9-4625-B233-149DE4081B60}" type="sibTrans" cxnId="{2ADA5172-1C37-4094-A96D-F3EC773D8DCA}">
      <dgm:prSet/>
      <dgm:spPr/>
      <dgm:t>
        <a:bodyPr/>
        <a:lstStyle/>
        <a:p>
          <a:endParaRPr lang="ru-RU"/>
        </a:p>
      </dgm:t>
    </dgm:pt>
    <dgm:pt modelId="{7C5FE04C-3514-44F6-931A-A7BD30AD8A86}" type="sibTrans" cxnId="{5B4E5D43-28EA-43EB-96D2-61CC20076F4A}">
      <dgm:prSet/>
      <dgm:spPr/>
      <dgm:t>
        <a:bodyPr/>
        <a:lstStyle/>
        <a:p>
          <a:endParaRPr lang="ru-RU"/>
        </a:p>
      </dgm:t>
    </dgm:pt>
    <dgm:pt modelId="{46030DF2-DF98-4432-836B-7BC0970C1A18}" type="pres">
      <dgm:prSet presAssocID="{4596E05F-771B-42C1-95E0-6597B75C1821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05A3DBD-FA10-42FD-BDBE-38B7743D9BE4}" type="pres">
      <dgm:prSet presAssocID="{4B74F501-1A88-407A-81D7-3A04AF78C628}" presName="linNode"/>
      <dgm:spPr/>
      <dgm:t>
        <a:bodyPr/>
        <a:lstStyle/>
        <a:p/>
      </dgm:t>
    </dgm:pt>
    <dgm:pt modelId="{9806E1BB-3B6A-4E77-B619-F9B0F061DE78}" type="pres">
      <dgm:prSet presAssocID="{4B74F501-1A88-407A-81D7-3A04AF78C628}" presName="parentText" presStyleLbl="node1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1EC226-46CA-40EF-AEDD-FE65789FDB4F}" type="pres">
      <dgm:prSet presAssocID="{4B74F501-1A88-407A-81D7-3A04AF78C628}" presName="descendantText" presStyleLbl="alignAccFollowNode1" presStyleCnt="1" custScaleY="1152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4E5D43-28EA-43EB-96D2-61CC20076F4A}" srcId="{4596E05F-771B-42C1-95E0-6597B75C1821}" destId="{4B74F501-1A88-407A-81D7-3A04AF78C628}" srcOrd="0" destOrd="0" parTransId="{7236F5C0-CD1A-44B8-B29D-9B76DFECAE16}" sibTransId="{7C5FE04C-3514-44F6-931A-A7BD30AD8A86}"/>
    <dgm:cxn modelId="{2ADA5172-1C37-4094-A96D-F3EC773D8DCA}" srcId="{4B74F501-1A88-407A-81D7-3A04AF78C628}" destId="{EF9B1AF8-0EEA-49E1-87AD-7E2221AC9856}" srcOrd="0" destOrd="0" parTransId="{50B0775F-004D-44F2-902C-8EC2AC76539F}" sibTransId="{6203665C-3DC9-4625-B233-149DE4081B60}"/>
    <dgm:cxn modelId="{C23B3E8E-D4F5-4D7F-BD7B-B814BFB48C2B}" type="presOf" srcId="{4596E05F-771B-42C1-95E0-6597B75C1821}" destId="{46030DF2-DF98-4432-836B-7BC0970C1A18}" srcOrd="0" destOrd="0" presId="urn:microsoft.com/office/officeart/2005/8/layout/vList5"/>
    <dgm:cxn modelId="{9C289704-8BF1-4593-8A73-ADB2975983C8}" type="presParOf" srcId="{46030DF2-DF98-4432-836B-7BC0970C1A18}" destId="{F05A3DBD-FA10-42FD-BDBE-38B7743D9BE4}" srcOrd="0" destOrd="0" presId="urn:microsoft.com/office/officeart/2005/8/layout/vList5"/>
    <dgm:cxn modelId="{5DD85787-FAC9-4AD8-AEA1-9AE70A5D30E5}" type="presParOf" srcId="{F05A3DBD-FA10-42FD-BDBE-38B7743D9BE4}" destId="{9806E1BB-3B6A-4E77-B619-F9B0F061DE78}" srcOrd="0" destOrd="0" presId="urn:microsoft.com/office/officeart/2005/8/layout/vList5"/>
    <dgm:cxn modelId="{9A4F71A2-B6DB-4FB3-A2FC-D30EE30A39B1}" type="presOf" srcId="{4B74F501-1A88-407A-81D7-3A04AF78C628}" destId="{9806E1BB-3B6A-4E77-B619-F9B0F061DE78}" srcOrd="0" destOrd="0" presId="urn:microsoft.com/office/officeart/2005/8/layout/vList5"/>
    <dgm:cxn modelId="{E7CBE238-A237-4FE9-9387-8AB5B6517237}" type="presParOf" srcId="{F05A3DBD-FA10-42FD-BDBE-38B7743D9BE4}" destId="{B21EC226-46CA-40EF-AEDD-FE65789FDB4F}" srcOrd="1" destOrd="0" presId="urn:microsoft.com/office/officeart/2005/8/layout/vList5"/>
    <dgm:cxn modelId="{90A1860F-47DE-494F-971F-02C233A0F76B}" type="presOf" srcId="{EF9B1AF8-0EEA-49E1-87AD-7E2221AC9856}" destId="{B21EC226-46CA-40EF-AEDD-FE65789FDB4F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51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6BA23CB7-587E-4763-985E-4F5BE80FF25D}" type="doc">
      <dgm:prSet loTypeId="urn:microsoft.com/office/officeart/2005/8/layout/lProcess3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44D146A3-4392-4081-83C7-5232AA9B4F2E}" type="parTrans" cxnId="{43DCE9C9-9A00-4B0C-B52F-65B71A48ABD8}">
      <dgm:prSet/>
      <dgm:spPr/>
      <dgm:t>
        <a:bodyPr/>
        <a:lstStyle/>
        <a:p>
          <a:endParaRPr lang="ru-RU"/>
        </a:p>
      </dgm:t>
    </dgm:pt>
    <dgm:pt modelId="{E3CFD7E6-DD00-41DB-A14B-7F9058C928EB}">
      <dgm:prSet/>
      <dgm:spPr/>
      <dgm:t>
        <a:bodyPr/>
        <a:lstStyle/>
        <a:p>
          <a:pPr rtl="0"/>
          <a:r>
            <a:rPr lang="ru-RU" i="1" smtClean="0"/>
            <a:t>Классическая задача про конфету:</a:t>
          </a:r>
          <a:endParaRPr lang="ru-RU"/>
        </a:p>
      </dgm:t>
    </dgm:pt>
    <dgm:pt modelId="{50069772-8C4C-4B18-99CB-8F2B01A00801}" type="sibTrans" cxnId="{43DCE9C9-9A00-4B0C-B52F-65B71A48ABD8}">
      <dgm:prSet/>
      <dgm:spPr/>
      <dgm:t>
        <a:bodyPr/>
        <a:lstStyle/>
        <a:p>
          <a:endParaRPr lang="ru-RU"/>
        </a:p>
      </dgm:t>
    </dgm:pt>
    <dgm:pt modelId="{0B54756F-CB59-45A6-99BE-5F3FBE7193FE}" type="parTrans" cxnId="{FBB1AA11-D521-4299-B7F6-C0C4A2799443}">
      <dgm:prSet/>
      <dgm:spPr/>
      <dgm:t>
        <a:bodyPr/>
        <a:lstStyle/>
        <a:p>
          <a:endParaRPr lang="ru-RU"/>
        </a:p>
      </dgm:t>
    </dgm:pt>
    <dgm:pt modelId="{5256ECD1-BF7C-4535-BEEF-5FE6736EB227}">
      <dgm:prSet/>
      <dgm:spPr/>
      <dgm:t>
        <a:bodyPr/>
        <a:lstStyle/>
        <a:p>
          <a:pPr rtl="0"/>
          <a:r>
            <a:rPr lang="ru-RU" i="1" smtClean="0"/>
            <a:t>Необходимо поместить жидкую начинку внутрь шоколадной конфетки. В случае подогрева начинки, тает шоколад и конфета портится. Как быть?</a:t>
          </a:r>
          <a:endParaRPr lang="ru-RU"/>
        </a:p>
      </dgm:t>
    </dgm:pt>
    <dgm:pt modelId="{95FFE529-D021-4650-9DEE-C2CB26A2DAE4}" type="sibTrans" cxnId="{FBB1AA11-D521-4299-B7F6-C0C4A2799443}">
      <dgm:prSet/>
      <dgm:spPr/>
      <dgm:t>
        <a:bodyPr/>
        <a:lstStyle/>
        <a:p>
          <a:endParaRPr lang="ru-RU"/>
        </a:p>
      </dgm:t>
    </dgm:pt>
    <dgm:pt modelId="{96DC4889-97B3-48D0-9CE7-804272CFAFC6}" type="parTrans" cxnId="{92AACD31-017D-42B8-9747-6CFBD511FF96}">
      <dgm:prSet/>
      <dgm:spPr/>
      <dgm:t>
        <a:bodyPr/>
        <a:lstStyle/>
        <a:p>
          <a:endParaRPr lang="ru-RU"/>
        </a:p>
      </dgm:t>
    </dgm:pt>
    <dgm:pt modelId="{46E02B9C-CF26-4D25-93A2-BA47C274DF0F}">
      <dgm:prSet/>
      <dgm:spPr/>
      <dgm:t>
        <a:bodyPr/>
        <a:lstStyle/>
        <a:p>
          <a:pPr rtl="0"/>
          <a:r>
            <a:rPr lang="ru-RU" i="1" smtClean="0"/>
            <a:t>Прием наоборот подсказывает, что в этой задаче </a:t>
          </a:r>
          <a:r>
            <a:rPr lang="ru-RU" b="1" i="1" smtClean="0"/>
            <a:t>можно сделать жидкое твердым, а твердое жидким.</a:t>
          </a:r>
          <a:r>
            <a:rPr lang="ru-RU" i="1" smtClean="0"/>
            <a:t> То есть, сначала заморозить начинку для каждой конфеты, а затем окунуть ее в горячий шоколад.</a:t>
          </a:r>
          <a:endParaRPr lang="ru-RU"/>
        </a:p>
      </dgm:t>
    </dgm:pt>
    <dgm:pt modelId="{8434A1B3-7560-4010-9716-13D741437355}" type="sibTrans" cxnId="{92AACD31-017D-42B8-9747-6CFBD511FF96}">
      <dgm:prSet/>
      <dgm:spPr/>
      <dgm:t>
        <a:bodyPr/>
        <a:lstStyle/>
        <a:p>
          <a:endParaRPr lang="ru-RU"/>
        </a:p>
      </dgm:t>
    </dgm:pt>
    <dgm:pt modelId="{6D8EC858-9CF0-45D3-B656-55605E0482FB}" type="pres">
      <dgm:prSet presAssocID="{6BA23CB7-587E-4763-985E-4F5BE80FF25D}" presName="Name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811F2BC-56D4-4A67-8F0D-5B5469759A63}" type="pres">
      <dgm:prSet presAssocID="{E3CFD7E6-DD00-41DB-A14B-7F9058C928EB}" presName="horFlow"/>
      <dgm:spPr/>
      <dgm:t>
        <a:bodyPr/>
        <a:lstStyle/>
        <a:p/>
      </dgm:t>
    </dgm:pt>
    <dgm:pt modelId="{32C7ABDA-8FE8-4A22-B325-C440E85EF3F0}" type="pres">
      <dgm:prSet presAssocID="{E3CFD7E6-DD00-41DB-A14B-7F9058C928EB}" presName="bigChev" presStyleLbl="node1" presStyleCnt="3" custScaleX="139324" custLinFactNeighborX="-44252" custLinFactNeighborY="-104"/>
      <dgm:spPr/>
      <dgm:t>
        <a:bodyPr/>
        <a:lstStyle/>
        <a:p>
          <a:endParaRPr lang="ru-RU"/>
        </a:p>
      </dgm:t>
    </dgm:pt>
    <dgm:pt modelId="{BFC58E64-66DB-4A82-A6C4-8065C254092F}" type="pres">
      <dgm:prSet presAssocID="{E3CFD7E6-DD00-41DB-A14B-7F9058C928EB}" presName="vSp"/>
      <dgm:spPr/>
      <dgm:t>
        <a:bodyPr/>
        <a:lstStyle/>
        <a:p/>
      </dgm:t>
    </dgm:pt>
    <dgm:pt modelId="{F37530DB-98FD-43B8-9AA8-A67EDA908C02}" type="pres">
      <dgm:prSet presAssocID="{5256ECD1-BF7C-4535-BEEF-5FE6736EB227}" presName="horFlow"/>
      <dgm:spPr/>
      <dgm:t>
        <a:bodyPr/>
        <a:lstStyle/>
        <a:p/>
      </dgm:t>
    </dgm:pt>
    <dgm:pt modelId="{EDA6134D-E340-427D-B719-1129E954D4AA}" type="pres">
      <dgm:prSet presAssocID="{5256ECD1-BF7C-4535-BEEF-5FE6736EB227}" presName="bigChev" presStyleLbl="node1" presStyleIdx="1" presStyleCnt="3" custScaleX="157241" custLinFactNeighborX="-34270" custLinFactNeighborY="-1047"/>
      <dgm:spPr/>
      <dgm:t>
        <a:bodyPr/>
        <a:lstStyle/>
        <a:p>
          <a:endParaRPr lang="ru-RU"/>
        </a:p>
      </dgm:t>
    </dgm:pt>
    <dgm:pt modelId="{0D291D75-214B-42D9-B3E7-A0D124EDB0D9}" type="pres">
      <dgm:prSet presAssocID="{5256ECD1-BF7C-4535-BEEF-5FE6736EB227}" presName="vSp"/>
      <dgm:spPr/>
      <dgm:t>
        <a:bodyPr/>
        <a:lstStyle/>
        <a:p/>
      </dgm:t>
    </dgm:pt>
    <dgm:pt modelId="{9F79987E-04E1-433D-9962-26A2A50DBFD9}" type="pres">
      <dgm:prSet presAssocID="{46E02B9C-CF26-4D25-93A2-BA47C274DF0F}" presName="horFlow"/>
      <dgm:spPr/>
      <dgm:t>
        <a:bodyPr/>
        <a:lstStyle/>
        <a:p/>
      </dgm:t>
    </dgm:pt>
    <dgm:pt modelId="{A871153E-44D5-430F-BC0E-54B06D7DFEE5}" type="pres">
      <dgm:prSet presAssocID="{46E02B9C-CF26-4D25-93A2-BA47C274DF0F}" presName="bigChev" presStyleLbl="node1" presStyleIdx="2" presStyleCnt="3" custScaleX="230015"/>
      <dgm:spPr/>
      <dgm:t>
        <a:bodyPr/>
        <a:lstStyle/>
        <a:p>
          <a:endParaRPr lang="ru-RU"/>
        </a:p>
      </dgm:t>
    </dgm:pt>
  </dgm:ptLst>
  <dgm:cxnLst>
    <dgm:cxn modelId="{43DCE9C9-9A00-4B0C-B52F-65B71A48ABD8}" srcId="{6BA23CB7-587E-4763-985E-4F5BE80FF25D}" destId="{E3CFD7E6-DD00-41DB-A14B-7F9058C928EB}" srcOrd="0" destOrd="0" parTransId="{44D146A3-4392-4081-83C7-5232AA9B4F2E}" sibTransId="{50069772-8C4C-4B18-99CB-8F2B01A00801}"/>
    <dgm:cxn modelId="{FBB1AA11-D521-4299-B7F6-C0C4A2799443}" srcId="{6BA23CB7-587E-4763-985E-4F5BE80FF25D}" destId="{5256ECD1-BF7C-4535-BEEF-5FE6736EB227}" srcOrd="1" destOrd="0" parTransId="{0B54756F-CB59-45A6-99BE-5F3FBE7193FE}" sibTransId="{95FFE529-D021-4650-9DEE-C2CB26A2DAE4}"/>
    <dgm:cxn modelId="{92AACD31-017D-42B8-9747-6CFBD511FF96}" srcId="{6BA23CB7-587E-4763-985E-4F5BE80FF25D}" destId="{46E02B9C-CF26-4D25-93A2-BA47C274DF0F}" srcOrd="2" destOrd="0" parTransId="{96DC4889-97B3-48D0-9CE7-804272CFAFC6}" sibTransId="{8434A1B3-7560-4010-9716-13D741437355}"/>
    <dgm:cxn modelId="{D07FD93E-7DE8-4A71-96BF-F6EEC892B8EA}" type="presOf" srcId="{6BA23CB7-587E-4763-985E-4F5BE80FF25D}" destId="{6D8EC858-9CF0-45D3-B656-55605E0482FB}" srcOrd="0" destOrd="0" presId="urn:microsoft.com/office/officeart/2005/8/layout/lProcess3"/>
    <dgm:cxn modelId="{8E2F4BDD-DA2A-4112-A21D-7F4BB30DD5E1}" type="presParOf" srcId="{6D8EC858-9CF0-45D3-B656-55605E0482FB}" destId="{0811F2BC-56D4-4A67-8F0D-5B5469759A63}" srcOrd="0" destOrd="0" presId="urn:microsoft.com/office/officeart/2005/8/layout/lProcess3"/>
    <dgm:cxn modelId="{FEAD57BE-8271-4E6B-A45D-61E425328463}" type="presParOf" srcId="{0811F2BC-56D4-4A67-8F0D-5B5469759A63}" destId="{32C7ABDA-8FE8-4A22-B325-C440E85EF3F0}" srcOrd="0" destOrd="0" presId="urn:microsoft.com/office/officeart/2005/8/layout/lProcess3"/>
    <dgm:cxn modelId="{EAC21F18-5D42-43CF-8EE8-78CD3A8CF99C}" type="presOf" srcId="{E3CFD7E6-DD00-41DB-A14B-7F9058C928EB}" destId="{32C7ABDA-8FE8-4A22-B325-C440E85EF3F0}" srcOrd="0" destOrd="0" presId="urn:microsoft.com/office/officeart/2005/8/layout/lProcess3"/>
    <dgm:cxn modelId="{9FAB18B5-B9B2-4A7A-9EBA-E004C4CE5A3A}" type="presParOf" srcId="{6D8EC858-9CF0-45D3-B656-55605E0482FB}" destId="{BFC58E64-66DB-4A82-A6C4-8065C254092F}" srcOrd="1" destOrd="0" presId="urn:microsoft.com/office/officeart/2005/8/layout/lProcess3"/>
    <dgm:cxn modelId="{046A5C20-35E4-4C08-8042-B2ADFAA26637}" type="presParOf" srcId="{6D8EC858-9CF0-45D3-B656-55605E0482FB}" destId="{F37530DB-98FD-43B8-9AA8-A67EDA908C02}" srcOrd="2" destOrd="0" presId="urn:microsoft.com/office/officeart/2005/8/layout/lProcess3"/>
    <dgm:cxn modelId="{1ACBAF62-ED2F-4D51-921D-A1CB14101FC0}" type="presParOf" srcId="{F37530DB-98FD-43B8-9AA8-A67EDA908C02}" destId="{EDA6134D-E340-427D-B719-1129E954D4AA}" srcOrd="0" destOrd="0" presId="urn:microsoft.com/office/officeart/2005/8/layout/lProcess3"/>
    <dgm:cxn modelId="{2140F0FC-5903-4BC4-843F-83561F714DFF}" type="presOf" srcId="{5256ECD1-BF7C-4535-BEEF-5FE6736EB227}" destId="{EDA6134D-E340-427D-B719-1129E954D4AA}" srcOrd="0" destOrd="0" presId="urn:microsoft.com/office/officeart/2005/8/layout/lProcess3"/>
    <dgm:cxn modelId="{86AC4BAE-8C15-4E60-8676-351A973C4795}" type="presParOf" srcId="{6D8EC858-9CF0-45D3-B656-55605E0482FB}" destId="{0D291D75-214B-42D9-B3E7-A0D124EDB0D9}" srcOrd="3" destOrd="0" presId="urn:microsoft.com/office/officeart/2005/8/layout/lProcess3"/>
    <dgm:cxn modelId="{5CC85B35-93A8-469D-8A76-8811C27F2E61}" type="presParOf" srcId="{6D8EC858-9CF0-45D3-B656-55605E0482FB}" destId="{9F79987E-04E1-433D-9962-26A2A50DBFD9}" srcOrd="4" destOrd="0" presId="urn:microsoft.com/office/officeart/2005/8/layout/lProcess3"/>
    <dgm:cxn modelId="{4F36792D-34A5-474E-93E3-4BBA43D94C6C}" type="presParOf" srcId="{9F79987E-04E1-433D-9962-26A2A50DBFD9}" destId="{A871153E-44D5-430F-BC0E-54B06D7DFEE5}" srcOrd="0" destOrd="0" presId="urn:microsoft.com/office/officeart/2005/8/layout/lProcess3"/>
    <dgm:cxn modelId="{64AAACFB-1164-4C7B-A327-F6116EAE0C03}" type="presOf" srcId="{46E02B9C-CF26-4D25-93A2-BA47C274DF0F}" destId="{A871153E-44D5-430F-BC0E-54B06D7DFEE5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main"/>
    </a:ext>
  </dgm:extLst>
</dgm:dataModel>
</file>

<file path=ppt/diagrams/data52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606A366B-92FB-441B-8C31-4468EA4FE3CB}" type="doc">
      <dgm:prSet loTypeId="urn:microsoft.com/office/officeart/2005/8/layout/process4" loCatId="list" qsTypeId="urn:microsoft.com/office/officeart/2005/8/quickstyle/3d3" qsCatId="3D" csTypeId="urn:microsoft.com/office/officeart/2005/8/colors/colorful1" csCatId="colorful"/>
      <dgm:spPr/>
      <dgm:t>
        <a:bodyPr/>
        <a:lstStyle/>
        <a:p>
          <a:endParaRPr lang="ru-RU"/>
        </a:p>
      </dgm:t>
    </dgm:pt>
    <dgm:pt modelId="{3E42494D-EA2A-436B-86A9-6F264EB6CC3D}" type="parTrans" cxnId="{4FAE7557-3FD1-4440-8DC9-CC3B219B6FF6}">
      <dgm:prSet/>
      <dgm:spPr/>
      <dgm:t>
        <a:bodyPr/>
        <a:lstStyle/>
        <a:p>
          <a:endParaRPr lang="ru-RU"/>
        </a:p>
      </dgm:t>
    </dgm:pt>
    <dgm:pt modelId="{F32DD347-334D-493E-94F6-FA3173B9CCE8}">
      <dgm:prSet/>
      <dgm:spPr/>
      <dgm:t>
        <a:bodyPr/>
        <a:lstStyle/>
        <a:p>
          <a:pPr rtl="0"/>
          <a:r>
            <a:rPr lang="ru-RU" smtClean="0"/>
            <a:t>Принципом наоборот можно назвать решение, которое нашёл один из героев «Кавказской пленницы», товарищ Саахов. </a:t>
          </a:r>
          <a:endParaRPr lang="ru-RU"/>
        </a:p>
      </dgm:t>
    </dgm:pt>
    <dgm:pt modelId="{DF821D91-36D2-48BF-9C7E-81EA14231F4E}" type="sibTrans" cxnId="{4FAE7557-3FD1-4440-8DC9-CC3B219B6FF6}">
      <dgm:prSet/>
      <dgm:spPr/>
      <dgm:t>
        <a:bodyPr/>
        <a:lstStyle/>
        <a:p>
          <a:endParaRPr lang="ru-RU"/>
        </a:p>
      </dgm:t>
    </dgm:pt>
    <dgm:pt modelId="{97C19290-639B-4744-9B02-6EB42FC5CF71}" type="parTrans" cxnId="{26C0B23A-E8FA-4BB6-89DA-B7B98064632E}">
      <dgm:prSet/>
      <dgm:spPr/>
      <dgm:t>
        <a:bodyPr/>
        <a:lstStyle/>
        <a:p>
          <a:endParaRPr lang="ru-RU"/>
        </a:p>
      </dgm:t>
    </dgm:pt>
    <dgm:pt modelId="{FBE20390-5C18-4798-8176-4BD4797A6B51}">
      <dgm:prSet/>
      <dgm:spPr/>
      <dgm:t>
        <a:bodyPr/>
        <a:lstStyle/>
        <a:p>
          <a:pPr rtl="0"/>
          <a:r>
            <a:rPr lang="ru-RU" smtClean="0"/>
            <a:t>У него была проблема: он хотел жениться на Нине, но свадьбе мешал студент Шурик. Тогда Саахов придумал план, следующий концепции ТРИЗ. </a:t>
          </a:r>
          <a:endParaRPr lang="ru-RU"/>
        </a:p>
      </dgm:t>
    </dgm:pt>
    <dgm:pt modelId="{3824A469-85C2-49C1-BC82-0CD74CE62484}" type="sibTrans" cxnId="{26C0B23A-E8FA-4BB6-89DA-B7B98064632E}">
      <dgm:prSet/>
      <dgm:spPr/>
      <dgm:t>
        <a:bodyPr/>
        <a:lstStyle/>
        <a:p>
          <a:endParaRPr lang="ru-RU"/>
        </a:p>
      </dgm:t>
    </dgm:pt>
    <dgm:pt modelId="{B9CA5388-4D19-4CF9-BF45-C8D8ACE2BE24}" type="pres">
      <dgm:prSet presAssocID="{606A366B-92FB-441B-8C31-4468EA4FE3CB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11BEAF-3131-4308-BB63-3D5411691A97}" type="pres">
      <dgm:prSet presAssocID="{FBE20390-5C18-4798-8176-4BD4797A6B51}" presName="boxAndChildren"/>
      <dgm:spPr/>
      <dgm:t>
        <a:bodyPr/>
        <a:lstStyle/>
        <a:p/>
      </dgm:t>
    </dgm:pt>
    <dgm:pt modelId="{457886A6-03B2-489D-A6B4-5A19F532BB9E}" type="pres">
      <dgm:prSet presAssocID="{FBE20390-5C18-4798-8176-4BD4797A6B51}" presName="parentTextBox" presStyleLbl="node1" presStyleCnt="2"/>
      <dgm:spPr/>
      <dgm:t>
        <a:bodyPr/>
        <a:lstStyle/>
        <a:p>
          <a:endParaRPr lang="ru-RU"/>
        </a:p>
      </dgm:t>
    </dgm:pt>
    <dgm:pt modelId="{8A054E91-7DE4-4855-AA1B-4A892930DC39}" type="pres">
      <dgm:prSet presAssocID="{DF821D91-36D2-48BF-9C7E-81EA14231F4E}" presName="sp"/>
      <dgm:spPr/>
      <dgm:t>
        <a:bodyPr/>
        <a:lstStyle/>
        <a:p/>
      </dgm:t>
    </dgm:pt>
    <dgm:pt modelId="{662C6F48-8DF8-4F10-93FE-48464037E6CC}" type="pres">
      <dgm:prSet presAssocID="{F32DD347-334D-493E-94F6-FA3173B9CCE8}" presName="arrowAndChildren"/>
      <dgm:spPr/>
      <dgm:t>
        <a:bodyPr/>
        <a:lstStyle/>
        <a:p/>
      </dgm:t>
    </dgm:pt>
    <dgm:pt modelId="{E9D0DCB4-C5F3-4841-9EE2-8E043F3CE606}" type="pres">
      <dgm:prSet presAssocID="{F32DD347-334D-493E-94F6-FA3173B9CCE8}" presName="parentTextArrow" presStyleLbl="node1" presStyleIdx="1" presStyleCnt="2"/>
      <dgm:spPr/>
      <dgm:t>
        <a:bodyPr/>
        <a:lstStyle/>
        <a:p>
          <a:endParaRPr lang="ru-RU"/>
        </a:p>
      </dgm:t>
    </dgm:pt>
  </dgm:ptLst>
  <dgm:cxnLst>
    <dgm:cxn modelId="{4FAE7557-3FD1-4440-8DC9-CC3B219B6FF6}" srcId="{606A366B-92FB-441B-8C31-4468EA4FE3CB}" destId="{F32DD347-334D-493E-94F6-FA3173B9CCE8}" srcOrd="0" destOrd="0" parTransId="{3E42494D-EA2A-436B-86A9-6F264EB6CC3D}" sibTransId="{DF821D91-36D2-48BF-9C7E-81EA14231F4E}"/>
    <dgm:cxn modelId="{26C0B23A-E8FA-4BB6-89DA-B7B98064632E}" srcId="{606A366B-92FB-441B-8C31-4468EA4FE3CB}" destId="{FBE20390-5C18-4798-8176-4BD4797A6B51}" srcOrd="1" destOrd="0" parTransId="{97C19290-639B-4744-9B02-6EB42FC5CF71}" sibTransId="{3824A469-85C2-49C1-BC82-0CD74CE62484}"/>
    <dgm:cxn modelId="{4C35AFD3-434F-4CA2-A324-4437D92DFAAB}" type="presOf" srcId="{606A366B-92FB-441B-8C31-4468EA4FE3CB}" destId="{B9CA5388-4D19-4CF9-BF45-C8D8ACE2BE24}" srcOrd="0" destOrd="0" presId="urn:microsoft.com/office/officeart/2005/8/layout/process4"/>
    <dgm:cxn modelId="{D592096E-F4C3-49B1-8C27-4297AE9C82CD}" type="presParOf" srcId="{B9CA5388-4D19-4CF9-BF45-C8D8ACE2BE24}" destId="{5011BEAF-3131-4308-BB63-3D5411691A97}" srcOrd="0" destOrd="0" presId="urn:microsoft.com/office/officeart/2005/8/layout/process4"/>
    <dgm:cxn modelId="{73F97D26-84AD-43B7-8AC5-66427FC52445}" type="presParOf" srcId="{5011BEAF-3131-4308-BB63-3D5411691A97}" destId="{457886A6-03B2-489D-A6B4-5A19F532BB9E}" srcOrd="0" destOrd="0" presId="urn:microsoft.com/office/officeart/2005/8/layout/process4"/>
    <dgm:cxn modelId="{6872AC74-4BB1-451D-A01F-1D1D6578DB07}" type="presOf" srcId="{FBE20390-5C18-4798-8176-4BD4797A6B51}" destId="{457886A6-03B2-489D-A6B4-5A19F532BB9E}" srcOrd="0" destOrd="0" presId="urn:microsoft.com/office/officeart/2005/8/layout/process4"/>
    <dgm:cxn modelId="{6D94C0F2-FDDE-4147-82D9-7F36D6C291D8}" type="presParOf" srcId="{B9CA5388-4D19-4CF9-BF45-C8D8ACE2BE24}" destId="{8A054E91-7DE4-4855-AA1B-4A892930DC39}" srcOrd="1" destOrd="0" presId="urn:microsoft.com/office/officeart/2005/8/layout/process4"/>
    <dgm:cxn modelId="{37D5C81B-A64D-448B-BC1A-31A6014EA9E7}" type="presParOf" srcId="{B9CA5388-4D19-4CF9-BF45-C8D8ACE2BE24}" destId="{662C6F48-8DF8-4F10-93FE-48464037E6CC}" srcOrd="2" destOrd="0" presId="urn:microsoft.com/office/officeart/2005/8/layout/process4"/>
    <dgm:cxn modelId="{F6A1BCE7-6ABD-4489-8BBE-A793B6593ADD}" type="presParOf" srcId="{662C6F48-8DF8-4F10-93FE-48464037E6CC}" destId="{E9D0DCB4-C5F3-4841-9EE2-8E043F3CE606}" srcOrd="0" destOrd="0" presId="urn:microsoft.com/office/officeart/2005/8/layout/process4"/>
    <dgm:cxn modelId="{FDBE86EC-7D23-4EBD-98C9-4659DE60B690}" type="presOf" srcId="{F32DD347-334D-493E-94F6-FA3173B9CCE8}" destId="{E9D0DCB4-C5F3-4841-9EE2-8E043F3CE60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4" minVer="http://schemas.openxmlformats.org/drawingml/2006/main"/>
    </a:ext>
  </dgm:extLst>
</dgm:dataModel>
</file>

<file path=ppt/diagrams/data53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C3C35800-C7A3-4331-AD91-548C1B644307}" type="doc">
      <dgm:prSet loTypeId="urn:microsoft.com/office/officeart/2005/8/layout/lProcess3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E9A82029-8B5B-49C2-B91B-C19D2FE9B77F}" type="parTrans" cxnId="{9D192E9D-FDDB-44F8-A3A3-BA8CFBF20263}">
      <dgm:prSet/>
      <dgm:spPr/>
      <dgm:t>
        <a:bodyPr/>
        <a:lstStyle/>
        <a:p>
          <a:endParaRPr lang="ru-RU"/>
        </a:p>
      </dgm:t>
    </dgm:pt>
    <dgm:pt modelId="{DFF36125-A304-41CB-8DE8-E30FBE19422D}">
      <dgm:prSet/>
      <dgm:spPr/>
      <dgm:t>
        <a:bodyPr/>
        <a:lstStyle/>
        <a:p>
          <a:pPr rtl="0"/>
          <a:r>
            <a:rPr lang="ru-RU" smtClean="0"/>
            <a:t>"Обучение через призму удивления"</a:t>
          </a:r>
          <a:endParaRPr lang="ru-RU"/>
        </a:p>
      </dgm:t>
    </dgm:pt>
    <dgm:pt modelId="{4EB79F2F-55A5-4F5A-B1BB-DBA31A8A59B5}" type="sibTrans" cxnId="{9D192E9D-FDDB-44F8-A3A3-BA8CFBF20263}">
      <dgm:prSet/>
      <dgm:spPr/>
      <dgm:t>
        <a:bodyPr/>
        <a:lstStyle/>
        <a:p>
          <a:endParaRPr lang="ru-RU"/>
        </a:p>
      </dgm:t>
    </dgm:pt>
    <dgm:pt modelId="{8978307F-95AD-418C-BD16-2B9674F8979B}" type="pres">
      <dgm:prSet presAssocID="{C3C35800-C7A3-4331-AD91-548C1B644307}" presName="Name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9DA23FB-1227-4860-B829-CFE3DF0CE027}" type="pres">
      <dgm:prSet presAssocID="{DFF36125-A304-41CB-8DE8-E30FBE19422D}" presName="horFlow"/>
      <dgm:spPr/>
      <dgm:t>
        <a:bodyPr/>
        <a:lstStyle/>
        <a:p/>
      </dgm:t>
    </dgm:pt>
    <dgm:pt modelId="{0F482F54-5589-40A6-A1E3-B2BDC5460686}" type="pres">
      <dgm:prSet presAssocID="{DFF36125-A304-41CB-8DE8-E30FBE19422D}" presName="bigChev" presStyleLbl="node1" presStyleCnt="1" custScaleX="208130"/>
      <dgm:spPr/>
      <dgm:t>
        <a:bodyPr/>
        <a:lstStyle/>
        <a:p>
          <a:endParaRPr lang="ru-RU"/>
        </a:p>
      </dgm:t>
    </dgm:pt>
  </dgm:ptLst>
  <dgm:cxnLst>
    <dgm:cxn modelId="{9D192E9D-FDDB-44F8-A3A3-BA8CFBF20263}" srcId="{C3C35800-C7A3-4331-AD91-548C1B644307}" destId="{DFF36125-A304-41CB-8DE8-E30FBE19422D}" srcOrd="0" destOrd="0" parTransId="{E9A82029-8B5B-49C2-B91B-C19D2FE9B77F}" sibTransId="{4EB79F2F-55A5-4F5A-B1BB-DBA31A8A59B5}"/>
    <dgm:cxn modelId="{71101FC9-94D9-451C-885E-AB7C14F655CC}" type="presOf" srcId="{C3C35800-C7A3-4331-AD91-548C1B644307}" destId="{8978307F-95AD-418C-BD16-2B9674F8979B}" srcOrd="0" destOrd="0" presId="urn:microsoft.com/office/officeart/2005/8/layout/lProcess3"/>
    <dgm:cxn modelId="{00204104-5ED9-41ED-8F11-0BB0EEECB325}" type="presParOf" srcId="{8978307F-95AD-418C-BD16-2B9674F8979B}" destId="{F9DA23FB-1227-4860-B829-CFE3DF0CE027}" srcOrd="0" destOrd="0" presId="urn:microsoft.com/office/officeart/2005/8/layout/lProcess3"/>
    <dgm:cxn modelId="{677BE150-CFEC-491B-BE54-A8BC4375E0E4}" type="presParOf" srcId="{F9DA23FB-1227-4860-B829-CFE3DF0CE027}" destId="{0F482F54-5589-40A6-A1E3-B2BDC5460686}" srcOrd="0" destOrd="0" presId="urn:microsoft.com/office/officeart/2005/8/layout/lProcess3"/>
    <dgm:cxn modelId="{7B916B26-0A8B-424B-945A-4F4F31C33CF0}" type="presOf" srcId="{DFF36125-A304-41CB-8DE8-E30FBE19422D}" destId="{0F482F54-5589-40A6-A1E3-B2BDC5460686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54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DD3DA79A-74A0-4D73-A1E0-97A4E16FED37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4B7519A-1CB2-4A4A-ABE3-53C944EEAD91}" type="parTrans" cxnId="{C12C1039-0BEA-46BB-B8CC-9767F9FB59C9}">
      <dgm:prSet/>
      <dgm:spPr/>
      <dgm:t>
        <a:bodyPr/>
        <a:lstStyle/>
        <a:p>
          <a:endParaRPr lang="ru-RU"/>
        </a:p>
      </dgm:t>
    </dgm:pt>
    <dgm:pt modelId="{B76F1B2D-A87F-49C0-A488-FC61D0505EAE}">
      <dgm:prSet/>
      <dgm:spPr/>
      <dgm:t>
        <a:bodyPr/>
        <a:lstStyle/>
        <a:p>
          <a:pPr rtl="0"/>
          <a:r>
            <a:rPr lang="ru-RU" smtClean="0"/>
            <a:t>Удивление на уроке может стать «пусковым механизмом» для формирования интереса к обучению, а значит, </a:t>
          </a:r>
          <a:r>
            <a:rPr lang="ru-RU" b="1" smtClean="0"/>
            <a:t>обучать можно и нужно через призму удивления. </a:t>
          </a:r>
          <a:endParaRPr lang="ru-RU"/>
        </a:p>
      </dgm:t>
    </dgm:pt>
    <dgm:pt modelId="{9C849D03-58CD-4430-89F0-4167919F75F7}" type="parTrans" cxnId="{1A07E6AF-BF01-45BA-8D38-56F98C8C4F5D}">
      <dgm:prSet/>
      <dgm:spPr/>
      <dgm:t>
        <a:bodyPr/>
        <a:lstStyle/>
        <a:p>
          <a:endParaRPr lang="ru-RU"/>
        </a:p>
      </dgm:t>
    </dgm:pt>
    <dgm:pt modelId="{E3709A72-31D1-4266-A076-DE079B60ADAB}">
      <dgm:prSet/>
      <dgm:spPr/>
      <dgm:t>
        <a:bodyPr/>
        <a:lstStyle/>
        <a:p>
          <a:pPr rtl="0"/>
          <a:r>
            <a:rPr lang="ru-RU" smtClean="0"/>
            <a:t>Любой школьный предмет - это совокупность интересных фактов.</a:t>
          </a:r>
          <a:endParaRPr lang="ru-RU"/>
        </a:p>
      </dgm:t>
    </dgm:pt>
    <dgm:pt modelId="{D3485889-1D6D-4433-9DA9-971088C349C2}" type="sibTrans" cxnId="{1A07E6AF-BF01-45BA-8D38-56F98C8C4F5D}">
      <dgm:prSet/>
      <dgm:spPr/>
      <dgm:t>
        <a:bodyPr/>
        <a:lstStyle/>
        <a:p>
          <a:endParaRPr lang="ru-RU"/>
        </a:p>
      </dgm:t>
    </dgm:pt>
    <dgm:pt modelId="{F8CE1FEE-BC2A-4C65-BD0B-EFA410FF55F9}" type="sibTrans" cxnId="{C12C1039-0BEA-46BB-B8CC-9767F9FB59C9}">
      <dgm:prSet/>
      <dgm:spPr/>
      <dgm:t>
        <a:bodyPr/>
        <a:lstStyle/>
        <a:p>
          <a:endParaRPr lang="ru-RU"/>
        </a:p>
      </dgm:t>
    </dgm:pt>
    <dgm:pt modelId="{D7C207FF-1FEA-4E4B-AF8D-5521206AA475}" type="pres">
      <dgm:prSet presAssocID="{DD3DA79A-74A0-4D73-A1E0-97A4E16FED37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5257C68-62FF-47BC-86D3-15D7F5D71A8A}" type="pres">
      <dgm:prSet presAssocID="{B76F1B2D-A87F-49C0-A488-FC61D0505EAE}" presName="composite"/>
      <dgm:spPr/>
      <dgm:t>
        <a:bodyPr/>
        <a:lstStyle/>
        <a:p/>
      </dgm:t>
    </dgm:pt>
    <dgm:pt modelId="{0E96D9C3-A1E4-4742-83FA-FA294D993675}" type="pres">
      <dgm:prSet presAssocID="{B76F1B2D-A87F-49C0-A488-FC61D0505EAE}" presName="parTx" presStyleLbl="alignNode1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D3D72D-18BC-4D2A-AC2F-CF56A4DAF24F}" type="pres">
      <dgm:prSet presAssocID="{B76F1B2D-A87F-49C0-A488-FC61D0505EAE}" presName="desTx" presStyleLbl="alignAccFollowNode1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12C1039-0BEA-46BB-B8CC-9767F9FB59C9}" srcId="{DD3DA79A-74A0-4D73-A1E0-97A4E16FED37}" destId="{B76F1B2D-A87F-49C0-A488-FC61D0505EAE}" srcOrd="0" destOrd="0" parTransId="{D4B7519A-1CB2-4A4A-ABE3-53C944EEAD91}" sibTransId="{F8CE1FEE-BC2A-4C65-BD0B-EFA410FF55F9}"/>
    <dgm:cxn modelId="{1A07E6AF-BF01-45BA-8D38-56F98C8C4F5D}" srcId="{B76F1B2D-A87F-49C0-A488-FC61D0505EAE}" destId="{E3709A72-31D1-4266-A076-DE079B60ADAB}" srcOrd="0" destOrd="0" parTransId="{9C849D03-58CD-4430-89F0-4167919F75F7}" sibTransId="{D3485889-1D6D-4433-9DA9-971088C349C2}"/>
    <dgm:cxn modelId="{78FE2389-B016-45E6-88BD-7B3A54BA6B99}" type="presOf" srcId="{DD3DA79A-74A0-4D73-A1E0-97A4E16FED37}" destId="{D7C207FF-1FEA-4E4B-AF8D-5521206AA475}" srcOrd="0" destOrd="0" presId="urn:microsoft.com/office/officeart/2005/8/layout/hList1"/>
    <dgm:cxn modelId="{B5729740-F367-4CE6-A76E-BD590F856439}" type="presParOf" srcId="{D7C207FF-1FEA-4E4B-AF8D-5521206AA475}" destId="{55257C68-62FF-47BC-86D3-15D7F5D71A8A}" srcOrd="0" destOrd="0" presId="urn:microsoft.com/office/officeart/2005/8/layout/hList1"/>
    <dgm:cxn modelId="{62CA37B9-49E4-4139-ABA1-B23734CB2932}" type="presParOf" srcId="{55257C68-62FF-47BC-86D3-15D7F5D71A8A}" destId="{0E96D9C3-A1E4-4742-83FA-FA294D993675}" srcOrd="0" destOrd="0" presId="urn:microsoft.com/office/officeart/2005/8/layout/hList1"/>
    <dgm:cxn modelId="{E171D51D-57B6-4CCC-949E-375B0AD4B333}" type="presOf" srcId="{B76F1B2D-A87F-49C0-A488-FC61D0505EAE}" destId="{0E96D9C3-A1E4-4742-83FA-FA294D993675}" srcOrd="0" destOrd="0" presId="urn:microsoft.com/office/officeart/2005/8/layout/hList1"/>
    <dgm:cxn modelId="{C8BFEFCE-E16A-4B84-A34F-91B3872B17CE}" type="presParOf" srcId="{55257C68-62FF-47BC-86D3-15D7F5D71A8A}" destId="{CFD3D72D-18BC-4D2A-AC2F-CF56A4DAF24F}" srcOrd="1" destOrd="0" presId="urn:microsoft.com/office/officeart/2005/8/layout/hList1"/>
    <dgm:cxn modelId="{F0F0FB2C-6ED9-488B-BA8A-85F9C997930E}" type="presOf" srcId="{E3709A72-31D1-4266-A076-DE079B60ADAB}" destId="{CFD3D72D-18BC-4D2A-AC2F-CF56A4DAF24F}" srcOrd="0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main"/>
    </a:ext>
  </dgm:extLst>
</dgm:dataModel>
</file>

<file path=ppt/diagrams/data55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0E8F2265-17A5-46EC-9086-A273E32A29ED}" type="doc">
      <dgm:prSet loTypeId="urn:microsoft.com/office/officeart/2005/8/layout/vList5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47F28313-1827-430F-A538-C2FA4ED083D3}" type="parTrans" cxnId="{ABA41813-C80D-4571-AD7F-B631E8A82007}">
      <dgm:prSet/>
      <dgm:spPr/>
      <dgm:t>
        <a:bodyPr/>
        <a:lstStyle/>
        <a:p>
          <a:endParaRPr lang="ru-RU"/>
        </a:p>
      </dgm:t>
    </dgm:pt>
    <dgm:pt modelId="{3E57274F-CEA2-4A6F-ACAF-F342BC4FA5B9}">
      <dgm:prSet/>
      <dgm:spPr/>
      <dgm:t>
        <a:bodyPr/>
        <a:lstStyle/>
        <a:p>
          <a:pPr rtl="0"/>
          <a:r>
            <a:rPr lang="ru-RU" b="1" smtClean="0"/>
            <a:t>Репродуктивные вопросы:</a:t>
          </a:r>
          <a:r>
            <a:rPr lang="ru-RU" smtClean="0"/>
            <a:t> </a:t>
          </a:r>
          <a:endParaRPr lang="ru-RU"/>
        </a:p>
      </dgm:t>
    </dgm:pt>
    <dgm:pt modelId="{54DDD27E-A0A1-48B7-BFA0-F725FCC29F2C}" type="parTrans" cxnId="{96787D3C-8FB8-423D-9D0F-B5F842E00E63}">
      <dgm:prSet/>
      <dgm:spPr/>
      <dgm:t>
        <a:bodyPr/>
        <a:lstStyle/>
        <a:p>
          <a:endParaRPr lang="ru-RU"/>
        </a:p>
      </dgm:t>
    </dgm:pt>
    <dgm:pt modelId="{6E2861CC-BDC5-4D73-BF51-549394DBB30E}">
      <dgm:prSet/>
      <dgm:spPr/>
      <dgm:t>
        <a:bodyPr/>
        <a:lstStyle/>
        <a:p>
          <a:pPr rtl="0"/>
          <a:r>
            <a:rPr lang="ru-RU" smtClean="0"/>
            <a:t>Зачем африканскому слону большие уши? Почему слон все время машет ушами? Почему уши слона пронизаны большим количеством кровеносных сосудов? </a:t>
          </a:r>
          <a:endParaRPr lang="ru-RU"/>
        </a:p>
      </dgm:t>
    </dgm:pt>
    <dgm:pt modelId="{B5301BDB-3054-4036-8CA9-C99192337863}" type="sibTrans" cxnId="{96787D3C-8FB8-423D-9D0F-B5F842E00E63}">
      <dgm:prSet/>
      <dgm:spPr/>
      <dgm:t>
        <a:bodyPr/>
        <a:lstStyle/>
        <a:p>
          <a:endParaRPr lang="ru-RU"/>
        </a:p>
      </dgm:t>
    </dgm:pt>
    <dgm:pt modelId="{690DEB7B-693C-4DB0-AE1A-F56EA8CF0FA5}" type="sibTrans" cxnId="{ABA41813-C80D-4571-AD7F-B631E8A82007}">
      <dgm:prSet/>
      <dgm:spPr/>
      <dgm:t>
        <a:bodyPr/>
        <a:lstStyle/>
        <a:p>
          <a:endParaRPr lang="ru-RU"/>
        </a:p>
      </dgm:t>
    </dgm:pt>
    <dgm:pt modelId="{A4CA424A-28A8-4C25-AE04-546403A91D89}" type="parTrans" cxnId="{8B1E6B6C-684B-42DF-A457-45FD722436D4}">
      <dgm:prSet/>
      <dgm:spPr/>
      <dgm:t>
        <a:bodyPr/>
        <a:lstStyle/>
        <a:p>
          <a:endParaRPr lang="ru-RU"/>
        </a:p>
      </dgm:t>
    </dgm:pt>
    <dgm:pt modelId="{C02B1B99-9517-4371-8A75-02F014F00FD3}">
      <dgm:prSet/>
      <dgm:spPr/>
      <dgm:t>
        <a:bodyPr/>
        <a:lstStyle/>
        <a:p>
          <a:pPr rtl="0"/>
          <a:r>
            <a:rPr lang="ru-RU" b="1" smtClean="0"/>
            <a:t>Расширяющие вопросы:</a:t>
          </a:r>
          <a:r>
            <a:rPr lang="ru-RU" smtClean="0"/>
            <a:t> </a:t>
          </a:r>
          <a:endParaRPr lang="ru-RU"/>
        </a:p>
      </dgm:t>
    </dgm:pt>
    <dgm:pt modelId="{32E52AD1-BA23-4783-B4E1-3B2439E1947B}" type="parTrans" cxnId="{CB192222-807D-46E6-A6FB-ED1776DC20F6}">
      <dgm:prSet/>
      <dgm:spPr/>
      <dgm:t>
        <a:bodyPr/>
        <a:lstStyle/>
        <a:p>
          <a:endParaRPr lang="ru-RU"/>
        </a:p>
      </dgm:t>
    </dgm:pt>
    <dgm:pt modelId="{B06CBD8B-6F54-498A-879F-6EB56CEA7315}">
      <dgm:prSet/>
      <dgm:spPr/>
      <dgm:t>
        <a:bodyPr/>
        <a:lstStyle/>
        <a:p>
          <a:pPr rtl="0"/>
          <a:r>
            <a:rPr lang="ru-RU" smtClean="0"/>
            <a:t>Какова площадь ушей слона? На сколько градусов снижается температура крови в ушах? Какова нормальная температура крови слона? </a:t>
          </a:r>
          <a:endParaRPr lang="ru-RU"/>
        </a:p>
      </dgm:t>
    </dgm:pt>
    <dgm:pt modelId="{F98DC673-1C9F-4FF5-895E-8E8AB176847F}" type="sibTrans" cxnId="{CB192222-807D-46E6-A6FB-ED1776DC20F6}">
      <dgm:prSet/>
      <dgm:spPr/>
      <dgm:t>
        <a:bodyPr/>
        <a:lstStyle/>
        <a:p>
          <a:endParaRPr lang="ru-RU"/>
        </a:p>
      </dgm:t>
    </dgm:pt>
    <dgm:pt modelId="{EC3605B2-7BF3-4928-BB50-BAFA5E2E94D2}" type="sibTrans" cxnId="{8B1E6B6C-684B-42DF-A457-45FD722436D4}">
      <dgm:prSet/>
      <dgm:spPr/>
      <dgm:t>
        <a:bodyPr/>
        <a:lstStyle/>
        <a:p>
          <a:endParaRPr lang="ru-RU"/>
        </a:p>
      </dgm:t>
    </dgm:pt>
    <dgm:pt modelId="{B6792E65-DA8C-45BE-9864-F2A5947D3BD5}" type="parTrans" cxnId="{587CA50F-747B-45EA-B822-3578AF00FC78}">
      <dgm:prSet/>
      <dgm:spPr/>
      <dgm:t>
        <a:bodyPr/>
        <a:lstStyle/>
        <a:p>
          <a:endParaRPr lang="ru-RU"/>
        </a:p>
      </dgm:t>
    </dgm:pt>
    <dgm:pt modelId="{7BA8F2FD-BDEE-4292-AEF3-1398D8B7DFCA}">
      <dgm:prSet/>
      <dgm:spPr/>
      <dgm:t>
        <a:bodyPr/>
        <a:lstStyle/>
        <a:p>
          <a:pPr rtl="0"/>
          <a:r>
            <a:rPr lang="ru-RU" b="1" smtClean="0"/>
            <a:t>Развивающие вопросы:</a:t>
          </a:r>
          <a:r>
            <a:rPr lang="ru-RU" smtClean="0"/>
            <a:t> </a:t>
          </a:r>
          <a:endParaRPr lang="ru-RU"/>
        </a:p>
      </dgm:t>
    </dgm:pt>
    <dgm:pt modelId="{BDC623A3-326D-4B43-B71F-6AAFF1DAEAA4}" type="parTrans" cxnId="{BB1CFC28-EA79-4EFC-8E23-95B8862B541A}">
      <dgm:prSet/>
      <dgm:spPr/>
      <dgm:t>
        <a:bodyPr/>
        <a:lstStyle/>
        <a:p>
          <a:endParaRPr lang="ru-RU"/>
        </a:p>
      </dgm:t>
    </dgm:pt>
    <dgm:pt modelId="{F9BB2A10-B053-4FA4-B2F7-0E5479369E85}">
      <dgm:prSet/>
      <dgm:spPr/>
      <dgm:t>
        <a:bodyPr/>
        <a:lstStyle/>
        <a:p>
          <a:pPr rtl="0"/>
          <a:r>
            <a:rPr lang="ru-RU" smtClean="0"/>
            <a:t>У каких еще животных температура регулируется с помощью ушей? Какие другие способы остывания есть у животных? Почему бы слону просто не сидеть в воде, пока жарко? Что делает слон с ушами, когда ему холодно? </a:t>
          </a:r>
          <a:endParaRPr lang="ru-RU"/>
        </a:p>
      </dgm:t>
    </dgm:pt>
    <dgm:pt modelId="{C402134A-D984-4566-AA62-F103371FB876}" type="sibTrans" cxnId="{BB1CFC28-EA79-4EFC-8E23-95B8862B541A}">
      <dgm:prSet/>
      <dgm:spPr/>
      <dgm:t>
        <a:bodyPr/>
        <a:lstStyle/>
        <a:p>
          <a:endParaRPr lang="ru-RU"/>
        </a:p>
      </dgm:t>
    </dgm:pt>
    <dgm:pt modelId="{1D983EA7-745D-4A20-AB4C-7CDB64F517E8}" type="sibTrans" cxnId="{587CA50F-747B-45EA-B822-3578AF00FC78}">
      <dgm:prSet/>
      <dgm:spPr/>
      <dgm:t>
        <a:bodyPr/>
        <a:lstStyle/>
        <a:p>
          <a:endParaRPr lang="ru-RU"/>
        </a:p>
      </dgm:t>
    </dgm:pt>
    <dgm:pt modelId="{5B750707-2DD0-40CC-80A6-5AB00EA160E9}" type="pres">
      <dgm:prSet presAssocID="{0E8F2265-17A5-46EC-9086-A273E32A29ED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1178B2-11F2-4172-B127-BB76E8C6B234}" type="pres">
      <dgm:prSet presAssocID="{3E57274F-CEA2-4A6F-ACAF-F342BC4FA5B9}" presName="linNode"/>
      <dgm:spPr/>
      <dgm:t>
        <a:bodyPr/>
        <a:lstStyle/>
        <a:p/>
      </dgm:t>
    </dgm:pt>
    <dgm:pt modelId="{5FA2844B-4D4B-437F-989F-79327E820105}" type="pres">
      <dgm:prSet presAssocID="{3E57274F-CEA2-4A6F-ACAF-F342BC4FA5B9}" presName="parentText" presStyleLbl="node1" presStyleCnt="3" custScaleX="7628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DA411C-BE87-425E-A582-56754B9D2143}" type="pres">
      <dgm:prSet presAssocID="{3E57274F-CEA2-4A6F-ACAF-F342BC4FA5B9}" presName="descendantText" presStyleLbl="alignAccFollowNode1" presStyleCnt="3" custScaleX="1178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849559-0A74-4B71-99FA-3E7ED8791585}" type="pres">
      <dgm:prSet presAssocID="{690DEB7B-693C-4DB0-AE1A-F56EA8CF0FA5}" presName="sp"/>
      <dgm:spPr/>
      <dgm:t>
        <a:bodyPr/>
        <a:lstStyle/>
        <a:p/>
      </dgm:t>
    </dgm:pt>
    <dgm:pt modelId="{AB6D825C-FF17-4053-AA47-EE61C90BFD52}" type="pres">
      <dgm:prSet presAssocID="{C02B1B99-9517-4371-8A75-02F014F00FD3}" presName="linNode"/>
      <dgm:spPr/>
      <dgm:t>
        <a:bodyPr/>
        <a:lstStyle/>
        <a:p/>
      </dgm:t>
    </dgm:pt>
    <dgm:pt modelId="{2AD2B72A-8BD5-4934-84DC-99EF9A8FA21A}" type="pres">
      <dgm:prSet presAssocID="{C02B1B99-9517-4371-8A75-02F014F00FD3}" presName="parentText" presStyleLbl="node1" presStyleIdx="1" presStyleCnt="3" custScaleX="8162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EB6FA7-64E0-4661-8878-21B6E953056B}" type="pres">
      <dgm:prSet presAssocID="{C02B1B99-9517-4371-8A75-02F014F00FD3}" presName="descendantText" presStyleLbl="alignAccFollowNode1" presStyleIdx="1" presStyleCnt="3" custScaleX="141613" custLinFactNeighborX="-350" custLinFactNeighborY="25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32513C-A5D6-47A4-8A08-F57805AF2AD3}" type="pres">
      <dgm:prSet presAssocID="{EC3605B2-7BF3-4928-BB50-BAFA5E2E94D2}" presName="sp"/>
      <dgm:spPr/>
      <dgm:t>
        <a:bodyPr/>
        <a:lstStyle/>
        <a:p/>
      </dgm:t>
    </dgm:pt>
    <dgm:pt modelId="{702DAE6D-A094-4392-9A87-053224307CDA}" type="pres">
      <dgm:prSet presAssocID="{7BA8F2FD-BDEE-4292-AEF3-1398D8B7DFCA}" presName="linNode"/>
      <dgm:spPr/>
      <dgm:t>
        <a:bodyPr/>
        <a:lstStyle/>
        <a:p/>
      </dgm:t>
    </dgm:pt>
    <dgm:pt modelId="{DDBDA136-3A1A-440E-9704-E3476D46FEA1}" type="pres">
      <dgm:prSet presAssocID="{7BA8F2FD-BDEE-4292-AEF3-1398D8B7DFCA}" presName="parentText" presStyleLbl="node1" presStyleIdx="2" presStyleCnt="3" custScaleX="6791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A52EDF-68E7-4883-AC57-7F18CA950333}" type="pres">
      <dgm:prSet presAssocID="{7BA8F2FD-BDEE-4292-AEF3-1398D8B7DFCA}" presName="descendantText" presStyleLbl="alignAccFollowNode1" presStyleIdx="2" presStyleCnt="3" custScaleX="1181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BA41813-C80D-4571-AD7F-B631E8A82007}" srcId="{0E8F2265-17A5-46EC-9086-A273E32A29ED}" destId="{3E57274F-CEA2-4A6F-ACAF-F342BC4FA5B9}" srcOrd="0" destOrd="0" parTransId="{47F28313-1827-430F-A538-C2FA4ED083D3}" sibTransId="{690DEB7B-693C-4DB0-AE1A-F56EA8CF0FA5}"/>
    <dgm:cxn modelId="{96787D3C-8FB8-423D-9D0F-B5F842E00E63}" srcId="{3E57274F-CEA2-4A6F-ACAF-F342BC4FA5B9}" destId="{6E2861CC-BDC5-4D73-BF51-549394DBB30E}" srcOrd="0" destOrd="0" parTransId="{54DDD27E-A0A1-48B7-BFA0-F725FCC29F2C}" sibTransId="{B5301BDB-3054-4036-8CA9-C99192337863}"/>
    <dgm:cxn modelId="{8B1E6B6C-684B-42DF-A457-45FD722436D4}" srcId="{0E8F2265-17A5-46EC-9086-A273E32A29ED}" destId="{C02B1B99-9517-4371-8A75-02F014F00FD3}" srcOrd="1" destOrd="0" parTransId="{A4CA424A-28A8-4C25-AE04-546403A91D89}" sibTransId="{EC3605B2-7BF3-4928-BB50-BAFA5E2E94D2}"/>
    <dgm:cxn modelId="{CB192222-807D-46E6-A6FB-ED1776DC20F6}" srcId="{C02B1B99-9517-4371-8A75-02F014F00FD3}" destId="{B06CBD8B-6F54-498A-879F-6EB56CEA7315}" srcOrd="0" destOrd="0" parTransId="{32E52AD1-BA23-4783-B4E1-3B2439E1947B}" sibTransId="{F98DC673-1C9F-4FF5-895E-8E8AB176847F}"/>
    <dgm:cxn modelId="{587CA50F-747B-45EA-B822-3578AF00FC78}" srcId="{0E8F2265-17A5-46EC-9086-A273E32A29ED}" destId="{7BA8F2FD-BDEE-4292-AEF3-1398D8B7DFCA}" srcOrd="2" destOrd="0" parTransId="{B6792E65-DA8C-45BE-9864-F2A5947D3BD5}" sibTransId="{1D983EA7-745D-4A20-AB4C-7CDB64F517E8}"/>
    <dgm:cxn modelId="{BB1CFC28-EA79-4EFC-8E23-95B8862B541A}" srcId="{7BA8F2FD-BDEE-4292-AEF3-1398D8B7DFCA}" destId="{F9BB2A10-B053-4FA4-B2F7-0E5479369E85}" srcOrd="0" destOrd="0" parTransId="{BDC623A3-326D-4B43-B71F-6AAFF1DAEAA4}" sibTransId="{C402134A-D984-4566-AA62-F103371FB876}"/>
    <dgm:cxn modelId="{CD057E8E-614A-4C5F-8A7E-064495E95C48}" type="presOf" srcId="{0E8F2265-17A5-46EC-9086-A273E32A29ED}" destId="{5B750707-2DD0-40CC-80A6-5AB00EA160E9}" srcOrd="0" destOrd="0" presId="urn:microsoft.com/office/officeart/2005/8/layout/vList5"/>
    <dgm:cxn modelId="{12ECEB6C-714F-4C6A-A8CB-990A939BA08E}" type="presParOf" srcId="{5B750707-2DD0-40CC-80A6-5AB00EA160E9}" destId="{F41178B2-11F2-4172-B127-BB76E8C6B234}" srcOrd="0" destOrd="0" presId="urn:microsoft.com/office/officeart/2005/8/layout/vList5"/>
    <dgm:cxn modelId="{51155F0B-5B48-4132-B5A9-B13071AA81AA}" type="presParOf" srcId="{F41178B2-11F2-4172-B127-BB76E8C6B234}" destId="{5FA2844B-4D4B-437F-989F-79327E820105}" srcOrd="0" destOrd="0" presId="urn:microsoft.com/office/officeart/2005/8/layout/vList5"/>
    <dgm:cxn modelId="{BCBEBDA4-20D3-4721-92D5-B0EAC319AE8B}" type="presOf" srcId="{3E57274F-CEA2-4A6F-ACAF-F342BC4FA5B9}" destId="{5FA2844B-4D4B-437F-989F-79327E820105}" srcOrd="0" destOrd="0" presId="urn:microsoft.com/office/officeart/2005/8/layout/vList5"/>
    <dgm:cxn modelId="{4DC58A40-6BC1-45BA-A37E-C7616D2A3647}" type="presParOf" srcId="{F41178B2-11F2-4172-B127-BB76E8C6B234}" destId="{B8DA411C-BE87-425E-A582-56754B9D2143}" srcOrd="1" destOrd="0" presId="urn:microsoft.com/office/officeart/2005/8/layout/vList5"/>
    <dgm:cxn modelId="{E5FC04BB-3DF6-4D41-BB7F-7494E86DF3DD}" type="presOf" srcId="{6E2861CC-BDC5-4D73-BF51-549394DBB30E}" destId="{B8DA411C-BE87-425E-A582-56754B9D2143}" srcOrd="0" destOrd="0" presId="urn:microsoft.com/office/officeart/2005/8/layout/vList5"/>
    <dgm:cxn modelId="{77816D42-B4BF-42F6-A976-CFA46BA263A2}" type="presParOf" srcId="{5B750707-2DD0-40CC-80A6-5AB00EA160E9}" destId="{BC849559-0A74-4B71-99FA-3E7ED8791585}" srcOrd="1" destOrd="0" presId="urn:microsoft.com/office/officeart/2005/8/layout/vList5"/>
    <dgm:cxn modelId="{A0A9C0BE-80D5-4844-AC20-261EFF1232C9}" type="presParOf" srcId="{5B750707-2DD0-40CC-80A6-5AB00EA160E9}" destId="{AB6D825C-FF17-4053-AA47-EE61C90BFD52}" srcOrd="2" destOrd="0" presId="urn:microsoft.com/office/officeart/2005/8/layout/vList5"/>
    <dgm:cxn modelId="{9A21B09C-2C84-4F66-B9D5-8E80CEC9383F}" type="presParOf" srcId="{AB6D825C-FF17-4053-AA47-EE61C90BFD52}" destId="{2AD2B72A-8BD5-4934-84DC-99EF9A8FA21A}" srcOrd="0" destOrd="0" presId="urn:microsoft.com/office/officeart/2005/8/layout/vList5"/>
    <dgm:cxn modelId="{E24B1046-E980-4446-BABD-4BFD4B815527}" type="presOf" srcId="{C02B1B99-9517-4371-8A75-02F014F00FD3}" destId="{2AD2B72A-8BD5-4934-84DC-99EF9A8FA21A}" srcOrd="0" destOrd="0" presId="urn:microsoft.com/office/officeart/2005/8/layout/vList5"/>
    <dgm:cxn modelId="{442A1C3A-743F-4027-9229-35C0ECD41B2A}" type="presParOf" srcId="{AB6D825C-FF17-4053-AA47-EE61C90BFD52}" destId="{23EB6FA7-64E0-4661-8878-21B6E953056B}" srcOrd="1" destOrd="0" presId="urn:microsoft.com/office/officeart/2005/8/layout/vList5"/>
    <dgm:cxn modelId="{0F0F2157-1D65-43C8-AE4C-0228E71983B4}" type="presOf" srcId="{B06CBD8B-6F54-498A-879F-6EB56CEA7315}" destId="{23EB6FA7-64E0-4661-8878-21B6E953056B}" srcOrd="0" destOrd="0" presId="urn:microsoft.com/office/officeart/2005/8/layout/vList5"/>
    <dgm:cxn modelId="{F28DD843-CE75-48F9-B53C-820F27447BDB}" type="presParOf" srcId="{5B750707-2DD0-40CC-80A6-5AB00EA160E9}" destId="{9632513C-A5D6-47A4-8A08-F57805AF2AD3}" srcOrd="3" destOrd="0" presId="urn:microsoft.com/office/officeart/2005/8/layout/vList5"/>
    <dgm:cxn modelId="{03E68E06-E8A5-4793-927E-362F9EBD8F25}" type="presParOf" srcId="{5B750707-2DD0-40CC-80A6-5AB00EA160E9}" destId="{702DAE6D-A094-4392-9A87-053224307CDA}" srcOrd="4" destOrd="0" presId="urn:microsoft.com/office/officeart/2005/8/layout/vList5"/>
    <dgm:cxn modelId="{511D5298-2ADE-4C44-A113-BADBA71A520E}" type="presParOf" srcId="{702DAE6D-A094-4392-9A87-053224307CDA}" destId="{DDBDA136-3A1A-440E-9704-E3476D46FEA1}" srcOrd="0" destOrd="0" presId="urn:microsoft.com/office/officeart/2005/8/layout/vList5"/>
    <dgm:cxn modelId="{8F41CF5A-6803-4CDF-A568-DFDA3B473CF8}" type="presOf" srcId="{7BA8F2FD-BDEE-4292-AEF3-1398D8B7DFCA}" destId="{DDBDA136-3A1A-440E-9704-E3476D46FEA1}" srcOrd="0" destOrd="0" presId="urn:microsoft.com/office/officeart/2005/8/layout/vList5"/>
    <dgm:cxn modelId="{596FE6FA-91C7-4CBA-BA3B-B41EB8D8903D}" type="presParOf" srcId="{702DAE6D-A094-4392-9A87-053224307CDA}" destId="{C3A52EDF-68E7-4883-AC57-7F18CA950333}" srcOrd="1" destOrd="0" presId="urn:microsoft.com/office/officeart/2005/8/layout/vList5"/>
    <dgm:cxn modelId="{B9973D90-7BFF-40FA-A6DF-4D7441B5C89F}" type="presOf" srcId="{F9BB2A10-B053-4FA4-B2F7-0E5479369E85}" destId="{C3A52EDF-68E7-4883-AC57-7F18CA950333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56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0B02A32C-E49D-4250-A09C-1C4337024504}" type="doc">
      <dgm:prSet loTypeId="urn:microsoft.com/office/officeart/2005/8/layout/vList2" loCatId="list" qsTypeId="urn:microsoft.com/office/officeart/2005/8/quickstyle/3d2" qsCatId="3D" csTypeId="urn:microsoft.com/office/officeart/2005/8/colors/colorful1" csCatId="colorful"/>
      <dgm:spPr/>
      <dgm:t>
        <a:bodyPr/>
        <a:lstStyle/>
        <a:p>
          <a:endParaRPr lang="ru-RU"/>
        </a:p>
      </dgm:t>
    </dgm:pt>
    <dgm:pt modelId="{4D85179A-57CD-4B37-B10D-F0503C240EB3}" type="parTrans" cxnId="{C0436B47-A789-48A6-9556-0B041CEF644E}">
      <dgm:prSet/>
      <dgm:spPr/>
      <dgm:t>
        <a:bodyPr/>
        <a:lstStyle/>
        <a:p>
          <a:endParaRPr lang="ru-RU"/>
        </a:p>
      </dgm:t>
    </dgm:pt>
    <dgm:pt modelId="{6F130734-A474-4F85-A013-1EA10F54DC13}">
      <dgm:prSet custT="1"/>
      <dgm:spPr/>
      <dgm:t>
        <a:bodyPr/>
        <a:lstStyle/>
        <a:p>
          <a:pPr rtl="0"/>
          <a:r>
            <a:rPr lang="ru-RU" sz="2000" smtClean="0"/>
            <a:t>(ответы в тексте)</a:t>
          </a:r>
          <a:endParaRPr lang="ru-RU" sz="2000"/>
        </a:p>
      </dgm:t>
    </dgm:pt>
    <dgm:pt modelId="{4BF53741-E4E4-42E7-B7B1-8C4BEDB20753}" type="sibTrans" cxnId="{C0436B47-A789-48A6-9556-0B041CEF644E}">
      <dgm:prSet/>
      <dgm:spPr/>
      <dgm:t>
        <a:bodyPr/>
        <a:lstStyle/>
        <a:p>
          <a:endParaRPr lang="ru-RU"/>
        </a:p>
      </dgm:t>
    </dgm:pt>
    <dgm:pt modelId="{80BFB78A-9F93-40F9-AE05-FA156C5DB362}" type="parTrans" cxnId="{416F9C2D-7029-4632-9580-6D2C31DDE723}">
      <dgm:prSet/>
      <dgm:spPr/>
      <dgm:t>
        <a:bodyPr/>
        <a:lstStyle/>
        <a:p>
          <a:endParaRPr lang="ru-RU"/>
        </a:p>
      </dgm:t>
    </dgm:pt>
    <dgm:pt modelId="{C3B187C1-0265-4639-BF26-22607BC5A61A}">
      <dgm:prSet custT="1"/>
      <dgm:spPr/>
      <dgm:t>
        <a:bodyPr/>
        <a:lstStyle/>
        <a:p>
          <a:pPr rtl="0"/>
          <a:r>
            <a:rPr lang="ru-RU" sz="2000" smtClean="0"/>
            <a:t>(ответы можно найти через сеть Интернет) </a:t>
          </a:r>
          <a:endParaRPr lang="ru-RU" sz="2000"/>
        </a:p>
      </dgm:t>
    </dgm:pt>
    <dgm:pt modelId="{F4E80529-CAC3-4BA9-A939-76CCA0E86D9A}" type="sibTrans" cxnId="{416F9C2D-7029-4632-9580-6D2C31DDE723}">
      <dgm:prSet/>
      <dgm:spPr/>
      <dgm:t>
        <a:bodyPr/>
        <a:lstStyle/>
        <a:p>
          <a:endParaRPr lang="ru-RU"/>
        </a:p>
      </dgm:t>
    </dgm:pt>
    <dgm:pt modelId="{82652131-59A7-47D5-999C-C53C9E8A3E48}" type="parTrans" cxnId="{BF9D4045-8432-4493-B162-CD25F8ABF40D}">
      <dgm:prSet/>
      <dgm:spPr/>
      <dgm:t>
        <a:bodyPr/>
        <a:lstStyle/>
        <a:p>
          <a:endParaRPr lang="ru-RU"/>
        </a:p>
      </dgm:t>
    </dgm:pt>
    <dgm:pt modelId="{48F783C7-530B-41CB-9AB9-1EFBEAFC014F}">
      <dgm:prSet custT="1"/>
      <dgm:spPr/>
      <dgm:t>
        <a:bodyPr/>
        <a:lstStyle/>
        <a:p>
          <a:pPr rtl="0"/>
          <a:r>
            <a:rPr lang="ru-RU" sz="2000" smtClean="0"/>
            <a:t>(ответы требуют анализа и синтеза знаний)</a:t>
          </a:r>
          <a:endParaRPr lang="ru-RU" sz="2000"/>
        </a:p>
      </dgm:t>
    </dgm:pt>
    <dgm:pt modelId="{DB680034-6F3B-45B8-A1D5-945EC58C9431}" type="sibTrans" cxnId="{BF9D4045-8432-4493-B162-CD25F8ABF40D}">
      <dgm:prSet/>
      <dgm:spPr/>
      <dgm:t>
        <a:bodyPr/>
        <a:lstStyle/>
        <a:p>
          <a:endParaRPr lang="ru-RU"/>
        </a:p>
      </dgm:t>
    </dgm:pt>
    <dgm:pt modelId="{39D5A19B-4840-4AF2-839F-67BBD17E6A91}" type="pres">
      <dgm:prSet presAssocID="{0B02A32C-E49D-4250-A09C-1C4337024504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37128B2-A182-4CD5-A89E-63AFB0EF0DFF}" type="pres">
      <dgm:prSet presAssocID="{6F130734-A474-4F85-A013-1EA10F54DC13}" presName="parentText" presStyleLbl="node1" presStyleCnt="3" custLinFactY="-5645" custLinFactNeighborX="991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36CDF6-38E3-488A-AA60-419536FA47E3}" type="pres">
      <dgm:prSet presAssocID="{4BF53741-E4E4-42E7-B7B1-8C4BEDB20753}" presName="spacer"/>
      <dgm:spPr/>
      <dgm:t>
        <a:bodyPr/>
        <a:lstStyle/>
        <a:p>
          <a:endParaRPr lang="ru-RU"/>
        </a:p>
      </dgm:t>
    </dgm:pt>
    <dgm:pt modelId="{37FDE074-1F9C-40B5-9573-C1EB694C9424}" type="pres">
      <dgm:prSet presAssocID="{C3B187C1-0265-4639-BF26-22607BC5A61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95F354-424B-4013-928C-CA49CCAAD37E}" type="pres">
      <dgm:prSet presAssocID="{F4E80529-CAC3-4BA9-A939-76CCA0E86D9A}" presName="spacer"/>
      <dgm:spPr/>
      <dgm:t>
        <a:bodyPr/>
        <a:lstStyle/>
        <a:p>
          <a:endParaRPr lang="ru-RU"/>
        </a:p>
      </dgm:t>
    </dgm:pt>
    <dgm:pt modelId="{333B4AC1-549A-4F10-B534-C477099C7BCA}" type="pres">
      <dgm:prSet presAssocID="{48F783C7-530B-41CB-9AB9-1EFBEAFC014F}" presName="parentText" presStyleLbl="node1" presStyleIdx="2" presStyleCnt="3" custLinFactY="9672" custLinFactNeighborX="991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0436B47-A789-48A6-9556-0B041CEF644E}" srcId="{0B02A32C-E49D-4250-A09C-1C4337024504}" destId="{6F130734-A474-4F85-A013-1EA10F54DC13}" srcOrd="0" destOrd="0" parTransId="{4D85179A-57CD-4B37-B10D-F0503C240EB3}" sibTransId="{4BF53741-E4E4-42E7-B7B1-8C4BEDB20753}"/>
    <dgm:cxn modelId="{416F9C2D-7029-4632-9580-6D2C31DDE723}" srcId="{0B02A32C-E49D-4250-A09C-1C4337024504}" destId="{C3B187C1-0265-4639-BF26-22607BC5A61A}" srcOrd="1" destOrd="0" parTransId="{80BFB78A-9F93-40F9-AE05-FA156C5DB362}" sibTransId="{F4E80529-CAC3-4BA9-A939-76CCA0E86D9A}"/>
    <dgm:cxn modelId="{BF9D4045-8432-4493-B162-CD25F8ABF40D}" srcId="{0B02A32C-E49D-4250-A09C-1C4337024504}" destId="{48F783C7-530B-41CB-9AB9-1EFBEAFC014F}" srcOrd="2" destOrd="0" parTransId="{82652131-59A7-47D5-999C-C53C9E8A3E48}" sibTransId="{DB680034-6F3B-45B8-A1D5-945EC58C9431}"/>
    <dgm:cxn modelId="{E39AD6B3-A7CC-44F1-97FC-28E1E63CD625}" type="presOf" srcId="{0B02A32C-E49D-4250-A09C-1C4337024504}" destId="{39D5A19B-4840-4AF2-839F-67BBD17E6A91}" srcOrd="0" destOrd="0" presId="urn:microsoft.com/office/officeart/2005/8/layout/vList2"/>
    <dgm:cxn modelId="{60352BB6-8022-40A3-B1F9-D1DCA8554912}" type="presParOf" srcId="{39D5A19B-4840-4AF2-839F-67BBD17E6A91}" destId="{037128B2-A182-4CD5-A89E-63AFB0EF0DFF}" srcOrd="0" destOrd="0" presId="urn:microsoft.com/office/officeart/2005/8/layout/vList2"/>
    <dgm:cxn modelId="{FE812EB1-64EF-4AE3-B41F-13D594003FDA}" type="presOf" srcId="{6F130734-A474-4F85-A013-1EA10F54DC13}" destId="{037128B2-A182-4CD5-A89E-63AFB0EF0DFF}" srcOrd="0" destOrd="0" presId="urn:microsoft.com/office/officeart/2005/8/layout/vList2"/>
    <dgm:cxn modelId="{884C8568-A548-4F76-9E21-D3B5AE2F266F}" type="presParOf" srcId="{39D5A19B-4840-4AF2-839F-67BBD17E6A91}" destId="{F736CDF6-38E3-488A-AA60-419536FA47E3}" srcOrd="1" destOrd="0" presId="urn:microsoft.com/office/officeart/2005/8/layout/vList2"/>
    <dgm:cxn modelId="{6D5AD14B-C6C8-443E-BF38-0A8A339539FD}" type="presParOf" srcId="{39D5A19B-4840-4AF2-839F-67BBD17E6A91}" destId="{37FDE074-1F9C-40B5-9573-C1EB694C9424}" srcOrd="2" destOrd="0" presId="urn:microsoft.com/office/officeart/2005/8/layout/vList2"/>
    <dgm:cxn modelId="{60B4BC39-494E-497A-B729-2B46F84D895F}" type="presOf" srcId="{C3B187C1-0265-4639-BF26-22607BC5A61A}" destId="{37FDE074-1F9C-40B5-9573-C1EB694C9424}" srcOrd="0" destOrd="0" presId="urn:microsoft.com/office/officeart/2005/8/layout/vList2"/>
    <dgm:cxn modelId="{7499EE20-7DE6-408F-867B-44B41573C514}" type="presParOf" srcId="{39D5A19B-4840-4AF2-839F-67BBD17E6A91}" destId="{0F95F354-424B-4013-928C-CA49CCAAD37E}" srcOrd="3" destOrd="0" presId="urn:microsoft.com/office/officeart/2005/8/layout/vList2"/>
    <dgm:cxn modelId="{65877128-57FA-488B-B88A-3967670A2D0A}" type="presParOf" srcId="{39D5A19B-4840-4AF2-839F-67BBD17E6A91}" destId="{333B4AC1-549A-4F10-B534-C477099C7BCA}" srcOrd="4" destOrd="0" presId="urn:microsoft.com/office/officeart/2005/8/layout/vList2"/>
    <dgm:cxn modelId="{71AF85F2-1340-48A6-9BCA-670B7D8EEE83}" type="presOf" srcId="{48F783C7-530B-41CB-9AB9-1EFBEAFC014F}" destId="{333B4AC1-549A-4F10-B534-C477099C7BC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main"/>
    </a:ext>
  </dgm:extLst>
</dgm:dataModel>
</file>

<file path=ppt/diagrams/data57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EFA114E9-C901-4F5C-99D8-C0F57BFE3EFC}" type="doc">
      <dgm:prSet loTypeId="urn:microsoft.com/office/officeart/2005/8/layout/lProcess3" loCatId="process" qsTypeId="urn:microsoft.com/office/officeart/2005/8/quickstyle/3d3" qsCatId="3D" csTypeId="urn:microsoft.com/office/officeart/2005/8/colors/accent6_3" csCatId="accent6" phldr="1"/>
      <dgm:spPr/>
      <dgm:t>
        <a:bodyPr/>
        <a:lstStyle/>
        <a:p>
          <a:endParaRPr lang="ru-RU"/>
        </a:p>
      </dgm:t>
    </dgm:pt>
    <dgm:pt modelId="{B3F1264E-F740-4C02-A80B-9A344DFCB035}" type="parTrans" cxnId="{5B779D8A-A23E-47D9-AFCF-944EADDEC53C}">
      <dgm:prSet/>
      <dgm:spPr/>
      <dgm:t>
        <a:bodyPr/>
        <a:lstStyle/>
        <a:p>
          <a:endParaRPr lang="ru-RU"/>
        </a:p>
      </dgm:t>
    </dgm:pt>
    <dgm:pt modelId="{419BC9CD-11E3-44D3-AAE6-0C3961244266}">
      <dgm:prSet/>
      <dgm:spPr/>
      <dgm:t>
        <a:bodyPr/>
        <a:lstStyle/>
        <a:p>
          <a:pPr rtl="0"/>
          <a:r>
            <a:rPr lang="ru-RU" smtClean="0"/>
            <a:t>Расти в пустыне помогает уходящая вглубь на 20 метров корневая система</a:t>
          </a:r>
          <a:endParaRPr lang="ru-RU"/>
        </a:p>
      </dgm:t>
    </dgm:pt>
    <dgm:pt modelId="{77BCA41B-12B7-4AAD-9FA2-9AFBF7912EC6}" type="sibTrans" cxnId="{5B779D8A-A23E-47D9-AFCF-944EADDEC53C}">
      <dgm:prSet/>
      <dgm:spPr/>
      <dgm:t>
        <a:bodyPr/>
        <a:lstStyle/>
        <a:p>
          <a:endParaRPr lang="ru-RU"/>
        </a:p>
      </dgm:t>
    </dgm:pt>
    <dgm:pt modelId="{543668E0-15AA-4953-B3FF-5776D67AD673}" type="pres">
      <dgm:prSet presAssocID="{EFA114E9-C901-4F5C-99D8-C0F57BFE3EFC}" presName="Name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3DEDA25-746C-4DF0-98BB-F8374343AE4D}" type="pres">
      <dgm:prSet presAssocID="{419BC9CD-11E3-44D3-AAE6-0C3961244266}" presName="horFlow"/>
      <dgm:spPr/>
      <dgm:t>
        <a:bodyPr/>
        <a:lstStyle/>
        <a:p/>
      </dgm:t>
    </dgm:pt>
    <dgm:pt modelId="{7AABD846-F7E8-4772-8596-026A1E201265}" type="pres">
      <dgm:prSet presAssocID="{419BC9CD-11E3-44D3-AAE6-0C3961244266}" presName="bigChev" presStyleLbl="node1" presStyleCnt="1" custScaleX="166016" custScaleY="181537"/>
      <dgm:spPr/>
      <dgm:t>
        <a:bodyPr/>
        <a:lstStyle/>
        <a:p>
          <a:endParaRPr lang="ru-RU"/>
        </a:p>
      </dgm:t>
    </dgm:pt>
  </dgm:ptLst>
  <dgm:cxnLst>
    <dgm:cxn modelId="{5B779D8A-A23E-47D9-AFCF-944EADDEC53C}" srcId="{EFA114E9-C901-4F5C-99D8-C0F57BFE3EFC}" destId="{419BC9CD-11E3-44D3-AAE6-0C3961244266}" srcOrd="0" destOrd="0" parTransId="{B3F1264E-F740-4C02-A80B-9A344DFCB035}" sibTransId="{77BCA41B-12B7-4AAD-9FA2-9AFBF7912EC6}"/>
    <dgm:cxn modelId="{8413123D-BFFB-4A31-BF96-C9D634ED5D44}" type="presOf" srcId="{EFA114E9-C901-4F5C-99D8-C0F57BFE3EFC}" destId="{543668E0-15AA-4953-B3FF-5776D67AD673}" srcOrd="0" destOrd="0" presId="urn:microsoft.com/office/officeart/2005/8/layout/lProcess3"/>
    <dgm:cxn modelId="{3A70E792-D9E6-461C-808D-E436102403E3}" type="presParOf" srcId="{543668E0-15AA-4953-B3FF-5776D67AD673}" destId="{13DEDA25-746C-4DF0-98BB-F8374343AE4D}" srcOrd="0" destOrd="0" presId="urn:microsoft.com/office/officeart/2005/8/layout/lProcess3"/>
    <dgm:cxn modelId="{977BD5F2-CC73-4D96-B4DA-7EFFD0FD3777}" type="presParOf" srcId="{13DEDA25-746C-4DF0-98BB-F8374343AE4D}" destId="{7AABD846-F7E8-4772-8596-026A1E201265}" srcOrd="0" destOrd="0" presId="urn:microsoft.com/office/officeart/2005/8/layout/lProcess3"/>
    <dgm:cxn modelId="{7FC96186-E17E-4CF8-8D63-E9B0B0FB0EB4}" type="presOf" srcId="{419BC9CD-11E3-44D3-AAE6-0C3961244266}" destId="{7AABD846-F7E8-4772-8596-026A1E201265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4" minVer="http://schemas.openxmlformats.org/drawingml/2006/main"/>
    </a:ext>
  </dgm:extLst>
</dgm:dataModel>
</file>

<file path=ppt/diagrams/data58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C377A110-B183-44D4-8474-43154F4808B9}" type="doc">
      <dgm:prSet loTypeId="urn:microsoft.com/office/officeart/2005/8/layout/pyramid2" loCatId="pyramid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02D108C2-E080-42B9-AE93-4B5C99C5206A}" type="parTrans" cxnId="{710B9B98-BD06-4403-BE65-4DB31F5E50B9}">
      <dgm:prSet/>
      <dgm:spPr/>
      <dgm:t>
        <a:bodyPr/>
        <a:lstStyle/>
        <a:p>
          <a:endParaRPr lang="ru-RU"/>
        </a:p>
      </dgm:t>
    </dgm:pt>
    <dgm:pt modelId="{A1CB7E19-FC50-44EF-B7E3-CCF4F7F347F6}">
      <dgm:prSet/>
      <dgm:spPr/>
      <dgm:t>
        <a:bodyPr/>
        <a:lstStyle/>
        <a:p>
          <a:pPr rtl="0"/>
          <a:r>
            <a:rPr lang="ru-RU" err="1" smtClean="0"/>
            <a:t>Нейрогимнастика   </a:t>
          </a:r>
          <a:endParaRPr lang="ru-RU"/>
        </a:p>
      </dgm:t>
    </dgm:pt>
    <dgm:pt modelId="{DD87BABD-462B-4F25-A989-7463D1E930D8}" type="parTrans" cxnId="{A8020DB0-FC4A-42BD-9157-651E8C81ED48}">
      <dgm:prSet/>
      <dgm:spPr/>
      <dgm:t>
        <a:bodyPr/>
        <a:lstStyle/>
        <a:p>
          <a:endParaRPr lang="ru-RU"/>
        </a:p>
      </dgm:t>
    </dgm:pt>
    <dgm:pt modelId="{FDA1C177-0E2D-4B67-A2EB-1522844A5EF6}">
      <dgm:prSet/>
      <dgm:spPr/>
      <dgm:t>
        <a:bodyPr/>
        <a:lstStyle/>
        <a:p>
          <a:pPr rtl="0"/>
          <a:r>
            <a:rPr lang="ru-RU" smtClean="0"/>
            <a:t>упражнения для концентрации и переключения внимания</a:t>
          </a:r>
          <a:endParaRPr lang="ru-RU"/>
        </a:p>
      </dgm:t>
    </dgm:pt>
    <dgm:pt modelId="{9C740BC4-C84F-4A23-BDB6-1CD2B6BBEE8F}" type="sibTrans" cxnId="{A8020DB0-FC4A-42BD-9157-651E8C81ED48}">
      <dgm:prSet/>
      <dgm:spPr/>
      <dgm:t>
        <a:bodyPr/>
        <a:lstStyle/>
        <a:p>
          <a:endParaRPr lang="ru-RU"/>
        </a:p>
      </dgm:t>
    </dgm:pt>
    <dgm:pt modelId="{37AA1FEE-5062-4B18-A303-A8BEED0D3B47}" type="sibTrans" cxnId="{710B9B98-BD06-4403-BE65-4DB31F5E50B9}">
      <dgm:prSet/>
      <dgm:spPr/>
      <dgm:t>
        <a:bodyPr/>
        <a:lstStyle/>
        <a:p>
          <a:endParaRPr lang="ru-RU"/>
        </a:p>
      </dgm:t>
    </dgm:pt>
    <dgm:pt modelId="{F96E645E-F6F3-4E7A-BA6F-C50B399A1343}" type="pres">
      <dgm:prSet presAssocID="{C377A110-B183-44D4-8474-43154F4808B9}" presName="compositeShape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42691A59-E90B-46B5-8809-9AAB55917356}" type="pres">
      <dgm:prSet presAssocID="{C377A110-B183-44D4-8474-43154F4808B9}" presName="pyramid" presStyleLbl="node1" presStyleCnt="1"/>
      <dgm:spPr/>
      <dgm:t>
        <a:bodyPr/>
        <a:lstStyle/>
        <a:p/>
      </dgm:t>
    </dgm:pt>
    <dgm:pt modelId="{FD010252-7A14-4CF0-AB9C-E85A68EA27D6}" type="pres">
      <dgm:prSet presAssocID="{C377A110-B183-44D4-8474-43154F4808B9}" presName="theList"/>
      <dgm:spPr/>
      <dgm:t>
        <a:bodyPr/>
        <a:lstStyle/>
        <a:p/>
      </dgm:t>
    </dgm:pt>
    <dgm:pt modelId="{5D9CFDAD-C666-4407-9E2C-E760F73A8369}" type="pres">
      <dgm:prSet presAssocID="{A1CB7E19-FC50-44EF-B7E3-CCF4F7F347F6}" presName="aNode" presStyleLbl="fgAcc1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3047A4-7E85-4D26-A652-5FEDE55422CF}" type="pres">
      <dgm:prSet presAssocID="{A1CB7E19-FC50-44EF-B7E3-CCF4F7F347F6}" presName="aSpace"/>
      <dgm:spPr/>
      <dgm:t>
        <a:bodyPr/>
        <a:lstStyle/>
        <a:p/>
      </dgm:t>
    </dgm:pt>
  </dgm:ptLst>
  <dgm:cxnLst>
    <dgm:cxn modelId="{710B9B98-BD06-4403-BE65-4DB31F5E50B9}" srcId="{C377A110-B183-44D4-8474-43154F4808B9}" destId="{A1CB7E19-FC50-44EF-B7E3-CCF4F7F347F6}" srcOrd="0" destOrd="0" parTransId="{02D108C2-E080-42B9-AE93-4B5C99C5206A}" sibTransId="{37AA1FEE-5062-4B18-A303-A8BEED0D3B47}"/>
    <dgm:cxn modelId="{A8020DB0-FC4A-42BD-9157-651E8C81ED48}" srcId="{A1CB7E19-FC50-44EF-B7E3-CCF4F7F347F6}" destId="{FDA1C177-0E2D-4B67-A2EB-1522844A5EF6}" srcOrd="0" destOrd="0" parTransId="{DD87BABD-462B-4F25-A989-7463D1E930D8}" sibTransId="{9C740BC4-C84F-4A23-BDB6-1CD2B6BBEE8F}"/>
    <dgm:cxn modelId="{C06FAE6E-1886-4974-89C1-CC4EB55BEBF2}" type="presOf" srcId="{C377A110-B183-44D4-8474-43154F4808B9}" destId="{F96E645E-F6F3-4E7A-BA6F-C50B399A1343}" srcOrd="0" destOrd="0" presId="urn:microsoft.com/office/officeart/2005/8/layout/pyramid2"/>
    <dgm:cxn modelId="{AE0CB432-EB0E-496D-8BB3-3019B08B0563}" type="presParOf" srcId="{F96E645E-F6F3-4E7A-BA6F-C50B399A1343}" destId="{42691A59-E90B-46B5-8809-9AAB55917356}" srcOrd="0" destOrd="0" presId="urn:microsoft.com/office/officeart/2005/8/layout/pyramid2"/>
    <dgm:cxn modelId="{C8740B7A-171B-4798-987C-BBEF3A480B63}" type="presParOf" srcId="{F96E645E-F6F3-4E7A-BA6F-C50B399A1343}" destId="{FD010252-7A14-4CF0-AB9C-E85A68EA27D6}" srcOrd="1" destOrd="0" presId="urn:microsoft.com/office/officeart/2005/8/layout/pyramid2"/>
    <dgm:cxn modelId="{9DCB907A-D2E2-4216-8665-B61DF356D90D}" type="presParOf" srcId="{FD010252-7A14-4CF0-AB9C-E85A68EA27D6}" destId="{5D9CFDAD-C666-4407-9E2C-E760F73A8369}" srcOrd="0" destOrd="0" presId="urn:microsoft.com/office/officeart/2005/8/layout/pyramid2"/>
    <dgm:cxn modelId="{6E564127-9106-4F24-8AB5-0E3976E2EBF3}" type="presOf" srcId="{A1CB7E19-FC50-44EF-B7E3-CCF4F7F347F6}" destId="{5D9CFDAD-C666-4407-9E2C-E760F73A8369}" srcOrd="0" destOrd="0" presId="urn:microsoft.com/office/officeart/2005/8/layout/pyramid2"/>
    <dgm:cxn modelId="{A4EB3F04-F722-4187-8AC1-EF2A8BFA437F}" type="presOf" srcId="{FDA1C177-0E2D-4B67-A2EB-1522844A5EF6}" destId="{5D9CFDAD-C666-4407-9E2C-E760F73A8369}" srcOrd="0" destOrd="1" presId="urn:microsoft.com/office/officeart/2005/8/layout/pyramid2"/>
    <dgm:cxn modelId="{8B80819B-F7B3-48E8-B55D-D3A53F3F5806}" type="presParOf" srcId="{FD010252-7A14-4CF0-AB9C-E85A68EA27D6}" destId="{BF3047A4-7E85-4D26-A652-5FEDE55422CF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59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6D5BD03F-9421-46EB-A9B2-A2BDEF999638}" type="doc">
      <dgm:prSet loTypeId="urn:microsoft.com/office/officeart/2005/8/layout/vList2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A45F771D-366D-4ED7-995F-DDBE8742F031}" type="parTrans" cxnId="{26569601-9F13-42A7-8CAB-B32CC367B8A8}">
      <dgm:prSet/>
      <dgm:spPr/>
      <dgm:t>
        <a:bodyPr/>
        <a:lstStyle/>
        <a:p>
          <a:endParaRPr lang="ru-RU"/>
        </a:p>
      </dgm:t>
    </dgm:pt>
    <dgm:pt modelId="{2728ECAE-A8B5-44DA-888F-7AF1863F6AC0}">
      <dgm:prSet/>
      <dgm:spPr/>
      <dgm:t>
        <a:bodyPr/>
        <a:lstStyle/>
        <a:p>
          <a:pPr rtl="0"/>
          <a:r>
            <a:rPr lang="ru-RU" smtClean="0"/>
            <a:t>«Источники способностей и дарований детей – на кончиках их пальцев. От пальцев, образно говоря, идут тончайшие ручейки, которые питают источник творческой мысли» </a:t>
          </a:r>
          <a:endParaRPr lang="ru-RU"/>
        </a:p>
      </dgm:t>
    </dgm:pt>
    <dgm:pt modelId="{AF5E477A-1942-42BF-AEC3-B94391632F48}" type="sibTrans" cxnId="{26569601-9F13-42A7-8CAB-B32CC367B8A8}">
      <dgm:prSet/>
      <dgm:spPr/>
      <dgm:t>
        <a:bodyPr/>
        <a:lstStyle/>
        <a:p>
          <a:endParaRPr lang="ru-RU"/>
        </a:p>
      </dgm:t>
    </dgm:pt>
    <dgm:pt modelId="{37E8B511-540F-4E5C-AFC1-5B0A264B7F43}" type="parTrans" cxnId="{7C82DDE1-6355-46A1-B565-005A639CC2EC}">
      <dgm:prSet/>
      <dgm:spPr/>
      <dgm:t>
        <a:bodyPr/>
        <a:lstStyle/>
        <a:p>
          <a:endParaRPr lang="ru-RU"/>
        </a:p>
      </dgm:t>
    </dgm:pt>
    <dgm:pt modelId="{E27837EA-09D4-482F-ABF3-749F049984A0}">
      <dgm:prSet/>
      <dgm:spPr/>
      <dgm:t>
        <a:bodyPr/>
        <a:lstStyle/>
        <a:p>
          <a:pPr algn="r" rtl="0"/>
          <a:r>
            <a:rPr lang="ru-RU" smtClean="0"/>
            <a:t>В.А. Сухомлинский</a:t>
          </a:r>
          <a:endParaRPr lang="ru-RU"/>
        </a:p>
      </dgm:t>
    </dgm:pt>
    <dgm:pt modelId="{62F930B1-D9F4-4E7E-80C9-AF00E038DE64}" type="sibTrans" cxnId="{7C82DDE1-6355-46A1-B565-005A639CC2EC}">
      <dgm:prSet/>
      <dgm:spPr/>
      <dgm:t>
        <a:bodyPr/>
        <a:lstStyle/>
        <a:p>
          <a:endParaRPr lang="ru-RU"/>
        </a:p>
      </dgm:t>
    </dgm:pt>
    <dgm:pt modelId="{8BCB9279-A4E0-45C4-8503-A8E2440B221E}" type="pres">
      <dgm:prSet presAssocID="{6D5BD03F-9421-46EB-A9B2-A2BDEF999638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EA6F729-2A67-4F8F-9712-BB9AFDF1A0E1}" type="pres">
      <dgm:prSet presAssocID="{2728ECAE-A8B5-44DA-888F-7AF1863F6AC0}" presName="parentText" presStyleLbl="node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023272-7937-44A8-AF49-A952580A33A9}" type="pres">
      <dgm:prSet presAssocID="{AF5E477A-1942-42BF-AEC3-B94391632F48}" presName="spacer"/>
      <dgm:spPr/>
      <dgm:t>
        <a:bodyPr/>
        <a:lstStyle/>
        <a:p/>
      </dgm:t>
    </dgm:pt>
    <dgm:pt modelId="{BB34FE75-75D3-4A02-861C-838A37E83250}" type="pres">
      <dgm:prSet presAssocID="{E27837EA-09D4-482F-ABF3-749F049984A0}" presName="parentText" presStyleLbl="node1" presStyleIdx="1" presStyleCnt="2" custScaleY="632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6569601-9F13-42A7-8CAB-B32CC367B8A8}" srcId="{6D5BD03F-9421-46EB-A9B2-A2BDEF999638}" destId="{2728ECAE-A8B5-44DA-888F-7AF1863F6AC0}" srcOrd="0" destOrd="0" parTransId="{A45F771D-366D-4ED7-995F-DDBE8742F031}" sibTransId="{AF5E477A-1942-42BF-AEC3-B94391632F48}"/>
    <dgm:cxn modelId="{7C82DDE1-6355-46A1-B565-005A639CC2EC}" srcId="{6D5BD03F-9421-46EB-A9B2-A2BDEF999638}" destId="{E27837EA-09D4-482F-ABF3-749F049984A0}" srcOrd="1" destOrd="0" parTransId="{37E8B511-540F-4E5C-AFC1-5B0A264B7F43}" sibTransId="{62F930B1-D9F4-4E7E-80C9-AF00E038DE64}"/>
    <dgm:cxn modelId="{70C75D04-5751-48F8-9D4E-10D982345A57}" type="presOf" srcId="{6D5BD03F-9421-46EB-A9B2-A2BDEF999638}" destId="{8BCB9279-A4E0-45C4-8503-A8E2440B221E}" srcOrd="0" destOrd="0" presId="urn:microsoft.com/office/officeart/2005/8/layout/vList2"/>
    <dgm:cxn modelId="{C567231F-ED31-4EDB-9B9A-939AB7E454EE}" type="presParOf" srcId="{8BCB9279-A4E0-45C4-8503-A8E2440B221E}" destId="{9EA6F729-2A67-4F8F-9712-BB9AFDF1A0E1}" srcOrd="0" destOrd="0" presId="urn:microsoft.com/office/officeart/2005/8/layout/vList2"/>
    <dgm:cxn modelId="{D6C39371-6F55-4339-AA96-32633DFC0311}" type="presOf" srcId="{2728ECAE-A8B5-44DA-888F-7AF1863F6AC0}" destId="{9EA6F729-2A67-4F8F-9712-BB9AFDF1A0E1}" srcOrd="0" destOrd="0" presId="urn:microsoft.com/office/officeart/2005/8/layout/vList2"/>
    <dgm:cxn modelId="{320BD771-DD6F-4D28-914F-99B26D03FB28}" type="presParOf" srcId="{8BCB9279-A4E0-45C4-8503-A8E2440B221E}" destId="{38023272-7937-44A8-AF49-A952580A33A9}" srcOrd="1" destOrd="0" presId="urn:microsoft.com/office/officeart/2005/8/layout/vList2"/>
    <dgm:cxn modelId="{D140EF21-4CDC-46C0-B3EF-455E0FD865DC}" type="presParOf" srcId="{8BCB9279-A4E0-45C4-8503-A8E2440B221E}" destId="{BB34FE75-75D3-4A02-861C-838A37E83250}" srcOrd="2" destOrd="0" presId="urn:microsoft.com/office/officeart/2005/8/layout/vList2"/>
    <dgm:cxn modelId="{DF06E4DA-3382-4A46-A5FE-F0DB39B9C637}" type="presOf" srcId="{E27837EA-09D4-482F-ABF3-749F049984A0}" destId="{BB34FE75-75D3-4A02-861C-838A37E8325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60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6D0A2830-9DB5-43E3-8806-5A1D4E46A3A7}" type="doc">
      <dgm:prSet loTypeId="urn:microsoft.com/office/officeart/2005/8/layout/hList1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7A9FCBDA-D7AE-487A-B71F-E168B390E707}" type="parTrans" cxnId="{D1F01681-527F-4443-A81B-9CE62EA46A79}">
      <dgm:prSet/>
      <dgm:spPr/>
      <dgm:t>
        <a:bodyPr/>
        <a:lstStyle/>
        <a:p>
          <a:endParaRPr lang="ru-RU"/>
        </a:p>
      </dgm:t>
    </dgm:pt>
    <dgm:pt modelId="{B95D3B16-AA50-4320-A9DA-652334C1E5F5}">
      <dgm:prSet custT="1"/>
      <dgm:spPr/>
      <dgm:t>
        <a:bodyPr/>
        <a:lstStyle/>
        <a:p>
          <a:pPr rtl="0"/>
          <a:r>
            <a:rPr lang="ru-RU" sz="3200" b="1" smtClean="0"/>
            <a:t>НЕЙРОГИМНАСТИКА </a:t>
          </a:r>
          <a:endParaRPr lang="ru-RU" sz="3200" b="1"/>
        </a:p>
      </dgm:t>
    </dgm:pt>
    <dgm:pt modelId="{7C31D831-F734-4847-8919-80D5279A9B9D}" type="parTrans" cxnId="{D892A99D-5B21-4771-AFD7-887C0B1F0DEB}">
      <dgm:prSet/>
      <dgm:spPr/>
      <dgm:t>
        <a:bodyPr/>
        <a:lstStyle/>
        <a:p>
          <a:endParaRPr lang="ru-RU"/>
        </a:p>
      </dgm:t>
    </dgm:pt>
    <dgm:pt modelId="{E29754FE-1FC4-4086-A068-4A69E77ABE30}">
      <dgm:prSet/>
      <dgm:spPr/>
      <dgm:t>
        <a:bodyPr/>
        <a:lstStyle/>
        <a:p>
          <a:pPr rtl="0"/>
          <a:r>
            <a:rPr lang="ru-RU" smtClean="0"/>
            <a:t>– это комплекс телесно-ориентированных упражнений, направленный на развитие связей между структурами головного мозга,  достижения сбалансированного взаимодействия правого и левого полушария мозга через тренировку мозолистого тела.</a:t>
          </a:r>
          <a:endParaRPr lang="ru-RU"/>
        </a:p>
      </dgm:t>
    </dgm:pt>
    <dgm:pt modelId="{3B2C2E5F-8CC6-45E1-A9C0-403B936BB528}" type="sibTrans" cxnId="{D892A99D-5B21-4771-AFD7-887C0B1F0DEB}">
      <dgm:prSet/>
      <dgm:spPr/>
      <dgm:t>
        <a:bodyPr/>
        <a:lstStyle/>
        <a:p>
          <a:endParaRPr lang="ru-RU"/>
        </a:p>
      </dgm:t>
    </dgm:pt>
    <dgm:pt modelId="{490AF7ED-F3EE-43F1-9197-C47F7915D4F6}" type="sibTrans" cxnId="{D1F01681-527F-4443-A81B-9CE62EA46A79}">
      <dgm:prSet/>
      <dgm:spPr/>
      <dgm:t>
        <a:bodyPr/>
        <a:lstStyle/>
        <a:p>
          <a:endParaRPr lang="ru-RU"/>
        </a:p>
      </dgm:t>
    </dgm:pt>
    <dgm:pt modelId="{9F526CE3-9209-40A5-9CD6-6A72E1532802}" type="pres">
      <dgm:prSet presAssocID="{6D0A2830-9DB5-43E3-8806-5A1D4E46A3A7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0B7165-C897-4B9E-8F16-095ED387C172}" type="pres">
      <dgm:prSet presAssocID="{B95D3B16-AA50-4320-A9DA-652334C1E5F5}" presName="composite"/>
      <dgm:spPr/>
      <dgm:t>
        <a:bodyPr/>
        <a:lstStyle/>
        <a:p/>
      </dgm:t>
    </dgm:pt>
    <dgm:pt modelId="{221C4511-85CF-4CA3-85EA-59354588558C}" type="pres">
      <dgm:prSet presAssocID="{B95D3B16-AA50-4320-A9DA-652334C1E5F5}" presName="parTx" presStyleLbl="alignNode1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A68B7D-A063-4E26-8EAA-BF452AEC59D5}" type="pres">
      <dgm:prSet presAssocID="{B95D3B16-AA50-4320-A9DA-652334C1E5F5}" presName="desTx" presStyleLbl="alignAccFollowNode1" presStyleCnt="1" custLinFactNeighborX="1004" custLinFactNeighborY="189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1F01681-527F-4443-A81B-9CE62EA46A79}" srcId="{6D0A2830-9DB5-43E3-8806-5A1D4E46A3A7}" destId="{B95D3B16-AA50-4320-A9DA-652334C1E5F5}" srcOrd="0" destOrd="0" parTransId="{7A9FCBDA-D7AE-487A-B71F-E168B390E707}" sibTransId="{490AF7ED-F3EE-43F1-9197-C47F7915D4F6}"/>
    <dgm:cxn modelId="{D892A99D-5B21-4771-AFD7-887C0B1F0DEB}" srcId="{B95D3B16-AA50-4320-A9DA-652334C1E5F5}" destId="{E29754FE-1FC4-4086-A068-4A69E77ABE30}" srcOrd="0" destOrd="0" parTransId="{7C31D831-F734-4847-8919-80D5279A9B9D}" sibTransId="{3B2C2E5F-8CC6-45E1-A9C0-403B936BB528}"/>
    <dgm:cxn modelId="{FBCAAC94-B7E2-40B2-9653-D375F69CF904}" type="presOf" srcId="{6D0A2830-9DB5-43E3-8806-5A1D4E46A3A7}" destId="{9F526CE3-9209-40A5-9CD6-6A72E1532802}" srcOrd="0" destOrd="0" presId="urn:microsoft.com/office/officeart/2005/8/layout/hList1"/>
    <dgm:cxn modelId="{ADF343CE-D696-4866-8518-6BEE7BFA81F7}" type="presParOf" srcId="{9F526CE3-9209-40A5-9CD6-6A72E1532802}" destId="{EE0B7165-C897-4B9E-8F16-095ED387C172}" srcOrd="0" destOrd="0" presId="urn:microsoft.com/office/officeart/2005/8/layout/hList1"/>
    <dgm:cxn modelId="{205A4E60-EFDE-40C2-8C1B-69D16EFF4CE6}" type="presParOf" srcId="{EE0B7165-C897-4B9E-8F16-095ED387C172}" destId="{221C4511-85CF-4CA3-85EA-59354588558C}" srcOrd="0" destOrd="0" presId="urn:microsoft.com/office/officeart/2005/8/layout/hList1"/>
    <dgm:cxn modelId="{32CFEA4F-335D-489D-8F50-66D04EF1690A}" type="presOf" srcId="{B95D3B16-AA50-4320-A9DA-652334C1E5F5}" destId="{221C4511-85CF-4CA3-85EA-59354588558C}" srcOrd="0" destOrd="0" presId="urn:microsoft.com/office/officeart/2005/8/layout/hList1"/>
    <dgm:cxn modelId="{32ECE292-CD00-45B8-9362-F8E8709B9F97}" type="presParOf" srcId="{EE0B7165-C897-4B9E-8F16-095ED387C172}" destId="{EFA68B7D-A063-4E26-8EAA-BF452AEC59D5}" srcOrd="1" destOrd="0" presId="urn:microsoft.com/office/officeart/2005/8/layout/hList1"/>
    <dgm:cxn modelId="{62D0F57E-2F03-46F4-AFFA-242B9FFD66F7}" type="presOf" srcId="{E29754FE-1FC4-4086-A068-4A69E77ABE30}" destId="{EFA68B7D-A063-4E26-8EAA-BF452AEC59D5}" srcOrd="0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61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5831A28F-17C2-42E2-9663-5DB69EBEEF4D}" type="doc">
      <dgm:prSet loTypeId="urn:microsoft.com/office/officeart/2005/8/layout/vList2" loCatId="list" qsTypeId="urn:microsoft.com/office/officeart/2005/8/quickstyle/3d2" qsCatId="3D" csTypeId="urn:microsoft.com/office/officeart/2005/8/colors/colorful4" csCatId="colorful"/>
      <dgm:spPr/>
      <dgm:t>
        <a:bodyPr/>
        <a:lstStyle/>
        <a:p>
          <a:endParaRPr lang="ru-RU"/>
        </a:p>
      </dgm:t>
    </dgm:pt>
    <dgm:pt modelId="{77581725-F5E2-43AE-A234-27572DCACAE0}" type="parTrans" cxnId="{0CC563AA-03D1-45ED-A1A5-7A6B1C69FAC5}">
      <dgm:prSet/>
      <dgm:spPr/>
      <dgm:t>
        <a:bodyPr/>
        <a:lstStyle/>
        <a:p>
          <a:endParaRPr lang="ru-RU"/>
        </a:p>
      </dgm:t>
    </dgm:pt>
    <dgm:pt modelId="{40449AC1-F25C-49F4-8031-25BD85CCD848}">
      <dgm:prSet/>
      <dgm:spPr/>
      <dgm:t>
        <a:bodyPr/>
        <a:lstStyle/>
        <a:p>
          <a:pPr rtl="0"/>
          <a:r>
            <a:rPr lang="ru-RU" b="1" smtClean="0"/>
            <a:t>Мамонтово дерево </a:t>
          </a:r>
          <a:endParaRPr lang="ru-RU"/>
        </a:p>
      </dgm:t>
    </dgm:pt>
    <dgm:pt modelId="{2C12F19C-75E2-4454-A90B-0FE3AE9C96B9}" type="sibTrans" cxnId="{0CC563AA-03D1-45ED-A1A5-7A6B1C69FAC5}">
      <dgm:prSet/>
      <dgm:spPr/>
      <dgm:t>
        <a:bodyPr/>
        <a:lstStyle/>
        <a:p>
          <a:endParaRPr lang="ru-RU"/>
        </a:p>
      </dgm:t>
    </dgm:pt>
    <dgm:pt modelId="{8E466020-011F-4CA4-A2E8-3D887614DC61}" type="pres">
      <dgm:prSet presAssocID="{5831A28F-17C2-42E2-9663-5DB69EBEEF4D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1312533-7FE0-4228-A903-08622F25D457}" type="pres">
      <dgm:prSet presAssocID="{40449AC1-F25C-49F4-8031-25BD85CCD848}" presName="parentText" presStyleLbl="node1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CC563AA-03D1-45ED-A1A5-7A6B1C69FAC5}" srcId="{5831A28F-17C2-42E2-9663-5DB69EBEEF4D}" destId="{40449AC1-F25C-49F4-8031-25BD85CCD848}" srcOrd="0" destOrd="0" parTransId="{77581725-F5E2-43AE-A234-27572DCACAE0}" sibTransId="{2C12F19C-75E2-4454-A90B-0FE3AE9C96B9}"/>
    <dgm:cxn modelId="{6770B69F-5079-47FE-A78A-DB868EBA401E}" type="presOf" srcId="{5831A28F-17C2-42E2-9663-5DB69EBEEF4D}" destId="{8E466020-011F-4CA4-A2E8-3D887614DC61}" srcOrd="0" destOrd="0" presId="urn:microsoft.com/office/officeart/2005/8/layout/vList2"/>
    <dgm:cxn modelId="{E0D778CE-5989-4C94-91EA-A863C5CE844E}" type="presParOf" srcId="{8E466020-011F-4CA4-A2E8-3D887614DC61}" destId="{81312533-7FE0-4228-A903-08622F25D457}" srcOrd="0" destOrd="0" presId="urn:microsoft.com/office/officeart/2005/8/layout/vList2"/>
    <dgm:cxn modelId="{2EE1E8E5-AE1D-4575-9FB1-EE92E4D65132}" type="presOf" srcId="{40449AC1-F25C-49F4-8031-25BD85CCD848}" destId="{81312533-7FE0-4228-A903-08622F25D45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62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ABF1685F-99DF-43F2-8BE8-6573025E5DAB}" type="doc">
      <dgm:prSet loTypeId="urn:microsoft.com/office/officeart/2005/8/layout/vList2" loCatId="list" qsTypeId="urn:microsoft.com/office/officeart/2005/8/quickstyle/simple1" qsCatId="simple" csTypeId="urn:microsoft.com/office/officeart/2005/8/colors/accent1_3" csCatId="accent1"/>
      <dgm:spPr/>
      <dgm:t>
        <a:bodyPr/>
        <a:lstStyle/>
        <a:p>
          <a:endParaRPr lang="ru-RU"/>
        </a:p>
      </dgm:t>
    </dgm:pt>
    <dgm:pt modelId="{FAFEA32B-E482-429E-9EEB-270629025227}" type="parTrans" cxnId="{CE72F505-BE7A-4C1F-9DAD-8BEA99A79954}">
      <dgm:prSet/>
      <dgm:spPr/>
      <dgm:t>
        <a:bodyPr/>
        <a:lstStyle/>
        <a:p>
          <a:endParaRPr lang="ru-RU"/>
        </a:p>
      </dgm:t>
    </dgm:pt>
    <dgm:pt modelId="{BFF9C22C-3DD3-4D2E-BC5C-A1A6E0C71CA7}">
      <dgm:prSet custT="1"/>
      <dgm:spPr/>
      <dgm:t>
        <a:bodyPr/>
        <a:lstStyle/>
        <a:p>
          <a:pPr algn="ctr" rtl="0"/>
          <a:r>
            <a:rPr lang="ru-RU" sz="2400" b="1" smtClean="0"/>
            <a:t>Молочное или коровье дерево (Бросимум полезный) </a:t>
          </a:r>
          <a:r>
            <a:rPr lang="ru-RU" sz="1900" smtClean="0"/>
            <a:t> </a:t>
          </a:r>
          <a:endParaRPr lang="ru-RU" sz="1900"/>
        </a:p>
      </dgm:t>
    </dgm:pt>
    <dgm:pt modelId="{C6439434-791B-4A45-AB35-12A92A7F3648}" type="sibTrans" cxnId="{CE72F505-BE7A-4C1F-9DAD-8BEA99A79954}">
      <dgm:prSet/>
      <dgm:spPr/>
      <dgm:t>
        <a:bodyPr/>
        <a:lstStyle/>
        <a:p>
          <a:endParaRPr lang="ru-RU"/>
        </a:p>
      </dgm:t>
    </dgm:pt>
    <dgm:pt modelId="{AA81EFF8-A1A6-4A5D-8BE0-173B12D553FA}" type="pres">
      <dgm:prSet presAssocID="{ABF1685F-99DF-43F2-8BE8-6573025E5DAB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7588760-0C08-457A-9CB9-A8BEFB5F0399}" type="pres">
      <dgm:prSet presAssocID="{BFF9C22C-3DD3-4D2E-BC5C-A1A6E0C71CA7}" presName="parentText" presStyleLbl="node1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E72F505-BE7A-4C1F-9DAD-8BEA99A79954}" srcId="{ABF1685F-99DF-43F2-8BE8-6573025E5DAB}" destId="{BFF9C22C-3DD3-4D2E-BC5C-A1A6E0C71CA7}" srcOrd="0" destOrd="0" parTransId="{FAFEA32B-E482-429E-9EEB-270629025227}" sibTransId="{C6439434-791B-4A45-AB35-12A92A7F3648}"/>
    <dgm:cxn modelId="{D4094CAC-75EA-44E1-988F-F72E989CB338}" type="presOf" srcId="{ABF1685F-99DF-43F2-8BE8-6573025E5DAB}" destId="{AA81EFF8-A1A6-4A5D-8BE0-173B12D553FA}" srcOrd="0" destOrd="0" presId="urn:microsoft.com/office/officeart/2005/8/layout/vList2"/>
    <dgm:cxn modelId="{38988A7B-32B2-4D86-98BD-703070AD4B62}" type="presParOf" srcId="{AA81EFF8-A1A6-4A5D-8BE0-173B12D553FA}" destId="{57588760-0C08-457A-9CB9-A8BEFB5F0399}" srcOrd="0" destOrd="0" presId="urn:microsoft.com/office/officeart/2005/8/layout/vList2"/>
    <dgm:cxn modelId="{FA9F7847-3AE3-4B86-8403-1F2E7E4C8DC5}" type="presOf" srcId="{BFF9C22C-3DD3-4D2E-BC5C-A1A6E0C71CA7}" destId="{57588760-0C08-457A-9CB9-A8BEFB5F039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main"/>
    </a:ext>
  </dgm:extLst>
</dgm:dataModel>
</file>

<file path=ppt/diagrams/data63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633751E4-23FA-45D4-9FC4-5317772793AE}" type="doc">
      <dgm:prSet loTypeId="urn:microsoft.com/office/officeart/2005/8/layout/vList2" loCatId="list" qsTypeId="urn:microsoft.com/office/officeart/2005/8/quickstyle/3d2" qsCatId="3D" csTypeId="urn:microsoft.com/office/officeart/2005/8/colors/colorful5" csCatId="colorful"/>
      <dgm:spPr/>
      <dgm:t>
        <a:bodyPr/>
        <a:lstStyle/>
        <a:p>
          <a:endParaRPr lang="ru-RU"/>
        </a:p>
      </dgm:t>
    </dgm:pt>
    <dgm:pt modelId="{F2C3F465-4F17-4502-A268-8F44D21DA41B}" type="parTrans" cxnId="{3171DC3E-4375-4157-B2B1-B94D150175D8}">
      <dgm:prSet/>
      <dgm:spPr/>
      <dgm:t>
        <a:bodyPr/>
        <a:lstStyle/>
        <a:p>
          <a:endParaRPr lang="ru-RU"/>
        </a:p>
      </dgm:t>
    </dgm:pt>
    <dgm:pt modelId="{B96AD508-A4E2-40D6-9ABC-5B9344F39FA5}">
      <dgm:prSet custT="1"/>
      <dgm:spPr/>
      <dgm:t>
        <a:bodyPr/>
        <a:lstStyle/>
        <a:p>
          <a:pPr algn="ctr" rtl="0"/>
          <a:r>
            <a:rPr lang="ru-RU" sz="2800" b="1" smtClean="0"/>
            <a:t>Пробковое дерево</a:t>
          </a:r>
          <a:endParaRPr lang="ru-RU" sz="2800" b="1"/>
        </a:p>
      </dgm:t>
    </dgm:pt>
    <dgm:pt modelId="{332DC8B7-2945-4443-8A3F-077D74849F29}" type="sibTrans" cxnId="{3171DC3E-4375-4157-B2B1-B94D150175D8}">
      <dgm:prSet/>
      <dgm:spPr/>
      <dgm:t>
        <a:bodyPr/>
        <a:lstStyle/>
        <a:p>
          <a:endParaRPr lang="ru-RU"/>
        </a:p>
      </dgm:t>
    </dgm:pt>
    <dgm:pt modelId="{83072F04-1F82-4598-B21B-586D889C4A43}" type="pres">
      <dgm:prSet presAssocID="{633751E4-23FA-45D4-9FC4-5317772793AE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7A93E25-C0E0-4AC1-94C2-DF03F3D5ECDD}" type="pres">
      <dgm:prSet presAssocID="{B96AD508-A4E2-40D6-9ABC-5B9344F39FA5}" presName="parentText" presStyleLbl="node1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171DC3E-4375-4157-B2B1-B94D150175D8}" srcId="{633751E4-23FA-45D4-9FC4-5317772793AE}" destId="{B96AD508-A4E2-40D6-9ABC-5B9344F39FA5}" srcOrd="0" destOrd="0" parTransId="{F2C3F465-4F17-4502-A268-8F44D21DA41B}" sibTransId="{332DC8B7-2945-4443-8A3F-077D74849F29}"/>
    <dgm:cxn modelId="{CD5A62C5-8B98-44EE-8E0D-B9DA7578456C}" type="presOf" srcId="{633751E4-23FA-45D4-9FC4-5317772793AE}" destId="{83072F04-1F82-4598-B21B-586D889C4A43}" srcOrd="0" destOrd="0" presId="urn:microsoft.com/office/officeart/2005/8/layout/vList2"/>
    <dgm:cxn modelId="{0569E829-C04A-49D6-8B39-872803CDCB6E}" type="presParOf" srcId="{83072F04-1F82-4598-B21B-586D889C4A43}" destId="{77A93E25-C0E0-4AC1-94C2-DF03F3D5ECDD}" srcOrd="0" destOrd="0" presId="urn:microsoft.com/office/officeart/2005/8/layout/vList2"/>
    <dgm:cxn modelId="{C18F1A6A-A3D7-4636-89BB-D539E3103226}" type="presOf" srcId="{B96AD508-A4E2-40D6-9ABC-5B9344F39FA5}" destId="{77A93E25-C0E0-4AC1-94C2-DF03F3D5ECD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64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55829687-2C3B-4D54-8B44-B3267F44D2EC}" type="doc">
      <dgm:prSet loTypeId="urn:microsoft.com/office/officeart/2005/8/layout/vList2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051DFAFC-F1E8-43B0-B7B7-7DA4991B7ADA}" type="parTrans" cxnId="{EA2AE4C0-9E23-4EC7-8A12-9DFF88012CA5}">
      <dgm:prSet/>
      <dgm:spPr/>
      <dgm:t>
        <a:bodyPr/>
        <a:lstStyle/>
        <a:p>
          <a:endParaRPr lang="ru-RU"/>
        </a:p>
      </dgm:t>
    </dgm:pt>
    <dgm:pt modelId="{36D09ED0-D4DD-4894-9128-E5524EBD91B8}">
      <dgm:prSet custT="1"/>
      <dgm:spPr/>
      <dgm:t>
        <a:bodyPr/>
        <a:lstStyle/>
        <a:p>
          <a:pPr algn="ctr" rtl="0"/>
          <a:r>
            <a:rPr lang="ru-RU" sz="2800" b="1" smtClean="0"/>
            <a:t>Резиновое дерево </a:t>
          </a:r>
          <a:r>
            <a:rPr lang="ru-RU" sz="2800" smtClean="0"/>
            <a:t>(</a:t>
          </a:r>
          <a:r>
            <a:rPr lang="ru-RU" sz="2800" b="0" i="0" smtClean="0"/>
            <a:t>гевея бразильская</a:t>
          </a:r>
          <a:r>
            <a:rPr lang="ru-RU" sz="2800" smtClean="0"/>
            <a:t>)</a:t>
          </a:r>
          <a:endParaRPr lang="ru-RU" sz="2800"/>
        </a:p>
      </dgm:t>
    </dgm:pt>
    <dgm:pt modelId="{55EAAED8-29BF-42D9-8513-48C9C99B247B}" type="sibTrans" cxnId="{EA2AE4C0-9E23-4EC7-8A12-9DFF88012CA5}">
      <dgm:prSet/>
      <dgm:spPr/>
      <dgm:t>
        <a:bodyPr/>
        <a:lstStyle/>
        <a:p>
          <a:endParaRPr lang="ru-RU"/>
        </a:p>
      </dgm:t>
    </dgm:pt>
    <dgm:pt modelId="{3EB07319-360B-4055-B5EF-10A6A69654E5}" type="pres">
      <dgm:prSet presAssocID="{55829687-2C3B-4D54-8B44-B3267F44D2EC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AA208A5-214F-4BDC-99F1-263A5CD157D6}" type="pres">
      <dgm:prSet presAssocID="{36D09ED0-D4DD-4894-9128-E5524EBD91B8}" presName="parentText" presStyleLbl="node1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2AE4C0-9E23-4EC7-8A12-9DFF88012CA5}" srcId="{55829687-2C3B-4D54-8B44-B3267F44D2EC}" destId="{36D09ED0-D4DD-4894-9128-E5524EBD91B8}" srcOrd="0" destOrd="0" parTransId="{051DFAFC-F1E8-43B0-B7B7-7DA4991B7ADA}" sibTransId="{55EAAED8-29BF-42D9-8513-48C9C99B247B}"/>
    <dgm:cxn modelId="{6A4631FF-8E52-45F0-A9AB-B0CADC3379A6}" type="presOf" srcId="{55829687-2C3B-4D54-8B44-B3267F44D2EC}" destId="{3EB07319-360B-4055-B5EF-10A6A69654E5}" srcOrd="0" destOrd="0" presId="urn:microsoft.com/office/officeart/2005/8/layout/vList2"/>
    <dgm:cxn modelId="{9E357A02-4BFB-4C34-9C9C-7AAD884F035F}" type="presParOf" srcId="{3EB07319-360B-4055-B5EF-10A6A69654E5}" destId="{4AA208A5-214F-4BDC-99F1-263A5CD157D6}" srcOrd="0" destOrd="0" presId="urn:microsoft.com/office/officeart/2005/8/layout/vList2"/>
    <dgm:cxn modelId="{321B0169-CDAE-4C26-89C2-07CB0BD135F7}" type="presOf" srcId="{36D09ED0-D4DD-4894-9128-E5524EBD91B8}" destId="{4AA208A5-214F-4BDC-99F1-263A5CD157D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65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4DD3E275-BD3A-4B56-87F8-E4F1B76232EC}" type="doc">
      <dgm:prSet loTypeId="urn:microsoft.com/office/officeart/2005/8/layout/vList2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EF38A128-CE89-49C7-B892-B3A5BE5CC306}" type="parTrans" cxnId="{106985D2-C59D-42D6-ACE4-4DC21A725BCE}">
      <dgm:prSet/>
      <dgm:spPr/>
      <dgm:t>
        <a:bodyPr/>
        <a:lstStyle/>
        <a:p>
          <a:endParaRPr lang="ru-RU"/>
        </a:p>
      </dgm:t>
    </dgm:pt>
    <dgm:pt modelId="{35808B33-585B-4737-AA53-97B5167E338A}">
      <dgm:prSet/>
      <dgm:spPr/>
      <dgm:t>
        <a:bodyPr/>
        <a:lstStyle/>
        <a:p>
          <a:pPr algn="ctr" rtl="0"/>
          <a:r>
            <a:rPr lang="ru-RU" b="1" smtClean="0"/>
            <a:t>Радужное дерево </a:t>
          </a:r>
          <a:r>
            <a:rPr lang="ru-RU" smtClean="0"/>
            <a:t>(эвкалипт радужный) </a:t>
          </a:r>
          <a:endParaRPr lang="ru-RU"/>
        </a:p>
      </dgm:t>
    </dgm:pt>
    <dgm:pt modelId="{04151082-5AB7-4A72-941F-157A04ED0114}" type="sibTrans" cxnId="{106985D2-C59D-42D6-ACE4-4DC21A725BCE}">
      <dgm:prSet/>
      <dgm:spPr/>
      <dgm:t>
        <a:bodyPr/>
        <a:lstStyle/>
        <a:p>
          <a:endParaRPr lang="ru-RU"/>
        </a:p>
      </dgm:t>
    </dgm:pt>
    <dgm:pt modelId="{6F5AD824-4A06-4E1B-8DCB-5C2A0F59866D}" type="pres">
      <dgm:prSet presAssocID="{4DD3E275-BD3A-4B56-87F8-E4F1B76232EC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D231CBC-653C-4009-9020-16AD6B6111AE}" type="pres">
      <dgm:prSet presAssocID="{35808B33-585B-4737-AA53-97B5167E338A}" presName="parentText" presStyleLbl="node1" presStyleCnt="1" custScaleY="4962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6985D2-C59D-42D6-ACE4-4DC21A725BCE}" srcId="{4DD3E275-BD3A-4B56-87F8-E4F1B76232EC}" destId="{35808B33-585B-4737-AA53-97B5167E338A}" srcOrd="0" destOrd="0" parTransId="{EF38A128-CE89-49C7-B892-B3A5BE5CC306}" sibTransId="{04151082-5AB7-4A72-941F-157A04ED0114}"/>
    <dgm:cxn modelId="{42AC0A25-EA1B-4EE8-9922-CF266C74E081}" type="presOf" srcId="{4DD3E275-BD3A-4B56-87F8-E4F1B76232EC}" destId="{6F5AD824-4A06-4E1B-8DCB-5C2A0F59866D}" srcOrd="0" destOrd="0" presId="urn:microsoft.com/office/officeart/2005/8/layout/vList2"/>
    <dgm:cxn modelId="{A2BC3D88-D57C-4625-9A0A-27AC0D2D3AE5}" type="presParOf" srcId="{6F5AD824-4A06-4E1B-8DCB-5C2A0F59866D}" destId="{6D231CBC-653C-4009-9020-16AD6B6111AE}" srcOrd="0" destOrd="0" presId="urn:microsoft.com/office/officeart/2005/8/layout/vList2"/>
    <dgm:cxn modelId="{FAC9B82F-8350-48A3-B4BE-4083A4726E3F}" type="presOf" srcId="{35808B33-585B-4737-AA53-97B5167E338A}" destId="{6D231CBC-653C-4009-9020-16AD6B6111A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main"/>
    </a:ext>
  </dgm:extLst>
</dgm:dataModel>
</file>

<file path=ppt/diagrams/data66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D5325625-CB91-4456-B5DE-9EC6075CAB1E}" type="doc">
      <dgm:prSet loTypeId="urn:microsoft.com/office/officeart/2005/8/layout/vList2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5510F3C0-9676-40A7-A9E6-1EF12CC4B413}" type="parTrans" cxnId="{AAC4012C-832A-4762-8353-A537F514FEA1}">
      <dgm:prSet/>
      <dgm:spPr/>
      <dgm:t>
        <a:bodyPr/>
        <a:lstStyle/>
        <a:p>
          <a:endParaRPr lang="ru-RU"/>
        </a:p>
      </dgm:t>
    </dgm:pt>
    <dgm:pt modelId="{2089BC09-D9E9-48DE-8141-0F4627D7FBE0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pPr rtl="0"/>
          <a:r>
            <a:rPr lang="ru-RU" sz="1800" smtClean="0"/>
            <a:t>Это единственный вид эвкалипта, в диком виде произрастающий в Северном полушарии. Достигает в высоту 75 м, диаметра 2,4 м</a:t>
          </a:r>
          <a:endParaRPr lang="ru-RU" sz="1800"/>
        </a:p>
      </dgm:t>
    </dgm:pt>
    <dgm:pt modelId="{B7541392-6E8A-46C6-AF48-B32999EB9067}" type="sibTrans" cxnId="{AAC4012C-832A-4762-8353-A537F514FEA1}">
      <dgm:prSet/>
      <dgm:spPr/>
      <dgm:t>
        <a:bodyPr/>
        <a:lstStyle/>
        <a:p>
          <a:endParaRPr lang="ru-RU"/>
        </a:p>
      </dgm:t>
    </dgm:pt>
    <dgm:pt modelId="{A7FFAC16-E137-4CBD-8829-48ED0AB0A37A}" type="parTrans" cxnId="{A1B1A497-6D7D-4B81-8642-8F5B5591CA20}">
      <dgm:prSet/>
      <dgm:spPr/>
      <dgm:t>
        <a:bodyPr/>
        <a:lstStyle/>
        <a:p>
          <a:endParaRPr lang="ru-RU"/>
        </a:p>
      </dgm:t>
    </dgm:pt>
    <dgm:pt modelId="{11DD0D24-6204-458C-8A7E-900BDB917D77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ru-RU" sz="1800" smtClean="0"/>
            <a:t>Отличается разноцветной корой. Сначала кора имеет ярко-зелёный цвет. Затем, созревая, она приобретает синие, фиолетовые, оранжевые и тёмно-бордовые оттенки.</a:t>
          </a:r>
          <a:endParaRPr lang="ru-RU" sz="1800"/>
        </a:p>
      </dgm:t>
    </dgm:pt>
    <dgm:pt modelId="{2F8910AB-CB8D-45C2-98F9-69C60689020D}" type="sibTrans" cxnId="{A1B1A497-6D7D-4B81-8642-8F5B5591CA20}">
      <dgm:prSet/>
      <dgm:spPr/>
      <dgm:t>
        <a:bodyPr/>
        <a:lstStyle/>
        <a:p>
          <a:endParaRPr lang="ru-RU"/>
        </a:p>
      </dgm:t>
    </dgm:pt>
    <dgm:pt modelId="{178BF6B1-A80F-4369-BB44-6135BD0F8E81}" type="parTrans" cxnId="{1D669C28-E3E0-48CF-9B35-96654AB59E50}">
      <dgm:prSet/>
      <dgm:spPr/>
      <dgm:t>
        <a:bodyPr/>
        <a:lstStyle/>
        <a:p>
          <a:endParaRPr lang="ru-RU"/>
        </a:p>
      </dgm:t>
    </dgm:pt>
    <dgm:pt modelId="{17D2F2AD-B247-4F4E-9152-70AA654B3766}">
      <dgm:prSet custT="1"/>
      <dgm:spPr/>
      <dgm:t>
        <a:bodyPr/>
        <a:lstStyle/>
        <a:p>
          <a:pPr rtl="0"/>
          <a:r>
            <a:rPr lang="ru-RU" sz="1800" smtClean="0"/>
            <a:t>Ствол взрослых деревьев отливает всеми цветами радуги, отчего вид и получил своё название. При этом раскраска коры постоянно изменяется</a:t>
          </a:r>
          <a:endParaRPr lang="ru-RU" sz="1800"/>
        </a:p>
      </dgm:t>
    </dgm:pt>
    <dgm:pt modelId="{05C8E70B-B201-48F3-A943-B68C0BEEF6E3}" type="sibTrans" cxnId="{1D669C28-E3E0-48CF-9B35-96654AB59E50}">
      <dgm:prSet/>
      <dgm:spPr/>
      <dgm:t>
        <a:bodyPr/>
        <a:lstStyle/>
        <a:p>
          <a:endParaRPr lang="ru-RU"/>
        </a:p>
      </dgm:t>
    </dgm:pt>
    <dgm:pt modelId="{941414EF-3570-4007-B648-CFFFC5A9D62C}" type="pres">
      <dgm:prSet presAssocID="{D5325625-CB91-4456-B5DE-9EC6075CAB1E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0AE653-3BD1-4E97-95A2-367D2D784EDD}" type="pres">
      <dgm:prSet presAssocID="{2089BC09-D9E9-48DE-8141-0F4627D7FBE0}" presName="parentText" presStyleLbl="node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04766A-E348-4347-9812-513AC47EC88D}" type="pres">
      <dgm:prSet presAssocID="{B7541392-6E8A-46C6-AF48-B32999EB9067}" presName="spacer"/>
      <dgm:spPr/>
      <dgm:t>
        <a:bodyPr/>
        <a:lstStyle/>
        <a:p/>
      </dgm:t>
    </dgm:pt>
    <dgm:pt modelId="{B9274E60-A297-4F7F-BD1E-0613FFFA312D}" type="pres">
      <dgm:prSet presAssocID="{11DD0D24-6204-458C-8A7E-900BDB917D77}" presName="parentText" presStyleLbl="node1" presStyleIdx="1" presStyleCnt="3" custLinFactY="841" custLinFactNeighborX="334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FE520B-8882-4F13-8618-0A89ACF7EFB1}" type="pres">
      <dgm:prSet presAssocID="{2F8910AB-CB8D-45C2-98F9-69C60689020D}" presName="spacer"/>
      <dgm:spPr/>
      <dgm:t>
        <a:bodyPr/>
        <a:lstStyle/>
        <a:p/>
      </dgm:t>
    </dgm:pt>
    <dgm:pt modelId="{98C20C8C-7C43-42DF-BB79-DCE0F916AA7A}" type="pres">
      <dgm:prSet presAssocID="{17D2F2AD-B247-4F4E-9152-70AA654B3766}" presName="parentText" presStyleLbl="node1" presStyleIdx="2" presStyleCnt="3" custLinFactY="19965" custLinFactNeighborX="290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AC4012C-832A-4762-8353-A537F514FEA1}" srcId="{D5325625-CB91-4456-B5DE-9EC6075CAB1E}" destId="{2089BC09-D9E9-48DE-8141-0F4627D7FBE0}" srcOrd="0" destOrd="0" parTransId="{5510F3C0-9676-40A7-A9E6-1EF12CC4B413}" sibTransId="{B7541392-6E8A-46C6-AF48-B32999EB9067}"/>
    <dgm:cxn modelId="{A1B1A497-6D7D-4B81-8642-8F5B5591CA20}" srcId="{D5325625-CB91-4456-B5DE-9EC6075CAB1E}" destId="{11DD0D24-6204-458C-8A7E-900BDB917D77}" srcOrd="1" destOrd="0" parTransId="{A7FFAC16-E137-4CBD-8829-48ED0AB0A37A}" sibTransId="{2F8910AB-CB8D-45C2-98F9-69C60689020D}"/>
    <dgm:cxn modelId="{1D669C28-E3E0-48CF-9B35-96654AB59E50}" srcId="{D5325625-CB91-4456-B5DE-9EC6075CAB1E}" destId="{17D2F2AD-B247-4F4E-9152-70AA654B3766}" srcOrd="2" destOrd="0" parTransId="{178BF6B1-A80F-4369-BB44-6135BD0F8E81}" sibTransId="{05C8E70B-B201-48F3-A943-B68C0BEEF6E3}"/>
    <dgm:cxn modelId="{7F25D886-708F-48D7-A95B-E2A3BEE264EA}" type="presOf" srcId="{D5325625-CB91-4456-B5DE-9EC6075CAB1E}" destId="{941414EF-3570-4007-B648-CFFFC5A9D62C}" srcOrd="0" destOrd="0" presId="urn:microsoft.com/office/officeart/2005/8/layout/vList2"/>
    <dgm:cxn modelId="{B6E290D7-2C53-4B54-A537-18A0D43B7926}" type="presParOf" srcId="{941414EF-3570-4007-B648-CFFFC5A9D62C}" destId="{D30AE653-3BD1-4E97-95A2-367D2D784EDD}" srcOrd="0" destOrd="0" presId="urn:microsoft.com/office/officeart/2005/8/layout/vList2"/>
    <dgm:cxn modelId="{7BA62DE7-4B05-481F-AF97-D292EA92F1DB}" type="presOf" srcId="{2089BC09-D9E9-48DE-8141-0F4627D7FBE0}" destId="{D30AE653-3BD1-4E97-95A2-367D2D784EDD}" srcOrd="0" destOrd="0" presId="urn:microsoft.com/office/officeart/2005/8/layout/vList2"/>
    <dgm:cxn modelId="{8E11D9AD-731D-416B-8556-0A1914EAECB5}" type="presParOf" srcId="{941414EF-3570-4007-B648-CFFFC5A9D62C}" destId="{5204766A-E348-4347-9812-513AC47EC88D}" srcOrd="1" destOrd="0" presId="urn:microsoft.com/office/officeart/2005/8/layout/vList2"/>
    <dgm:cxn modelId="{8DAC63D3-F649-4F0B-9C26-F79333C1C2A8}" type="presParOf" srcId="{941414EF-3570-4007-B648-CFFFC5A9D62C}" destId="{B9274E60-A297-4F7F-BD1E-0613FFFA312D}" srcOrd="2" destOrd="0" presId="urn:microsoft.com/office/officeart/2005/8/layout/vList2"/>
    <dgm:cxn modelId="{11F80699-3D39-4DD2-A8A8-571800E6E802}" type="presOf" srcId="{11DD0D24-6204-458C-8A7E-900BDB917D77}" destId="{B9274E60-A297-4F7F-BD1E-0613FFFA312D}" srcOrd="0" destOrd="0" presId="urn:microsoft.com/office/officeart/2005/8/layout/vList2"/>
    <dgm:cxn modelId="{951D2220-E3BA-4533-948D-063AD08DB510}" type="presParOf" srcId="{941414EF-3570-4007-B648-CFFFC5A9D62C}" destId="{56FE520B-8882-4F13-8618-0A89ACF7EFB1}" srcOrd="3" destOrd="0" presId="urn:microsoft.com/office/officeart/2005/8/layout/vList2"/>
    <dgm:cxn modelId="{E8034849-4925-4B61-9443-7D0A6E3F03F9}" type="presParOf" srcId="{941414EF-3570-4007-B648-CFFFC5A9D62C}" destId="{98C20C8C-7C43-42DF-BB79-DCE0F916AA7A}" srcOrd="4" destOrd="0" presId="urn:microsoft.com/office/officeart/2005/8/layout/vList2"/>
    <dgm:cxn modelId="{C161B4DF-6EE2-4046-9B6B-91CE15986645}" type="presOf" srcId="{17D2F2AD-B247-4F4E-9152-70AA654B3766}" destId="{98C20C8C-7C43-42DF-BB79-DCE0F916AA7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main"/>
    </a:ext>
  </dgm:extLst>
</dgm:dataModel>
</file>

<file path=ppt/diagrams/data67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EE338467-3C2F-4551-ABC0-059915D4E872}" type="doc">
      <dgm:prSet loTypeId="urn:microsoft.com/office/officeart/2005/8/layout/vList2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563977DE-0FD5-4E9E-8CCD-BFD23A304394}" type="parTrans" cxnId="{7498CB16-DED7-4162-8C73-893097C7B108}">
      <dgm:prSet/>
      <dgm:spPr/>
      <dgm:t>
        <a:bodyPr/>
        <a:lstStyle/>
        <a:p>
          <a:endParaRPr lang="ru-RU"/>
        </a:p>
      </dgm:t>
    </dgm:pt>
    <dgm:pt modelId="{F5166087-EB6B-40FA-9107-D1C0C5E1DB0A}">
      <dgm:prSet/>
      <dgm:spPr/>
      <dgm:t>
        <a:bodyPr/>
        <a:lstStyle/>
        <a:p>
          <a:pPr algn="ctr" rtl="0"/>
          <a:r>
            <a:rPr lang="ru-RU" b="1" smtClean="0"/>
            <a:t>Конфетное, карамельное дерево</a:t>
          </a:r>
          <a:r>
            <a:rPr lang="ru-RU" smtClean="0"/>
            <a:t>, </a:t>
          </a:r>
          <a:r>
            <a:rPr lang="ru-RU" b="1" smtClean="0"/>
            <a:t>или Говения сладкая </a:t>
          </a:r>
          <a:endParaRPr lang="ru-RU" b="1"/>
        </a:p>
      </dgm:t>
    </dgm:pt>
    <dgm:pt modelId="{BBD5C4BB-D8B2-441B-AC59-A7823B0B5065}" type="sibTrans" cxnId="{7498CB16-DED7-4162-8C73-893097C7B108}">
      <dgm:prSet/>
      <dgm:spPr/>
      <dgm:t>
        <a:bodyPr/>
        <a:lstStyle/>
        <a:p>
          <a:endParaRPr lang="ru-RU"/>
        </a:p>
      </dgm:t>
    </dgm:pt>
    <dgm:pt modelId="{AD88054F-A9AE-4BC9-8978-C2B7226BCE15}" type="pres">
      <dgm:prSet presAssocID="{EE338467-3C2F-4551-ABC0-059915D4E872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5BD7D0E-0260-43A0-85E8-9E3C024ED4D1}" type="pres">
      <dgm:prSet presAssocID="{F5166087-EB6B-40FA-9107-D1C0C5E1DB0A}" presName="parentText" presStyleLbl="node1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98CB16-DED7-4162-8C73-893097C7B108}" srcId="{EE338467-3C2F-4551-ABC0-059915D4E872}" destId="{F5166087-EB6B-40FA-9107-D1C0C5E1DB0A}" srcOrd="0" destOrd="0" parTransId="{563977DE-0FD5-4E9E-8CCD-BFD23A304394}" sibTransId="{BBD5C4BB-D8B2-441B-AC59-A7823B0B5065}"/>
    <dgm:cxn modelId="{D64985B4-3DC5-4C6E-BD78-9CC87EF3E4DA}" type="presOf" srcId="{EE338467-3C2F-4551-ABC0-059915D4E872}" destId="{AD88054F-A9AE-4BC9-8978-C2B7226BCE15}" srcOrd="0" destOrd="0" presId="urn:microsoft.com/office/officeart/2005/8/layout/vList2"/>
    <dgm:cxn modelId="{0435B0CA-8838-4DC4-9313-5D2E39BAA025}" type="presParOf" srcId="{AD88054F-A9AE-4BC9-8978-C2B7226BCE15}" destId="{E5BD7D0E-0260-43A0-85E8-9E3C024ED4D1}" srcOrd="0" destOrd="0" presId="urn:microsoft.com/office/officeart/2005/8/layout/vList2"/>
    <dgm:cxn modelId="{E4B32267-08D1-4431-8095-B03D6F20CE18}" type="presOf" srcId="{F5166087-EB6B-40FA-9107-D1C0C5E1DB0A}" destId="{E5BD7D0E-0260-43A0-85E8-9E3C024ED4D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68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7B9832E2-79F0-4F91-97B7-15074E286F39}" type="doc">
      <dgm:prSet loTypeId="urn:microsoft.com/office/officeart/2005/8/layout/vList2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2307839A-A207-4ABC-AE52-F2B870AAA276}" type="parTrans" cxnId="{B855F7B8-FFC5-4163-967C-9E0B4FDD1A7B}">
      <dgm:prSet/>
      <dgm:spPr/>
      <dgm:t>
        <a:bodyPr/>
        <a:lstStyle/>
        <a:p>
          <a:endParaRPr lang="ru-RU"/>
        </a:p>
      </dgm:t>
    </dgm:pt>
    <dgm:pt modelId="{56FA6D0E-58D8-452F-B708-72F6A228A944}">
      <dgm:prSet custT="1"/>
      <dgm:spPr/>
      <dgm:t>
        <a:bodyPr/>
        <a:lstStyle/>
        <a:p>
          <a:pPr rtl="0"/>
          <a:r>
            <a:rPr lang="ru-RU" sz="2000" smtClean="0"/>
            <a:t>В благоприятных условиях растение может цвести круглый год, наполняя округу чудесным ароматом</a:t>
          </a:r>
          <a:endParaRPr lang="ru-RU" sz="2000"/>
        </a:p>
      </dgm:t>
    </dgm:pt>
    <dgm:pt modelId="{153345EC-34E3-4450-8F8F-E2E7A7417A1F}" type="sibTrans" cxnId="{B855F7B8-FFC5-4163-967C-9E0B4FDD1A7B}">
      <dgm:prSet/>
      <dgm:spPr/>
      <dgm:t>
        <a:bodyPr/>
        <a:lstStyle/>
        <a:p>
          <a:endParaRPr lang="ru-RU"/>
        </a:p>
      </dgm:t>
    </dgm:pt>
    <dgm:pt modelId="{3C0FCAAA-7638-49AC-A783-3172DB7A9EA6}" type="pres">
      <dgm:prSet presAssocID="{7B9832E2-79F0-4F91-97B7-15074E286F39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DD053E7-67E3-4BF2-A5E9-160E3F1409CE}" type="pres">
      <dgm:prSet presAssocID="{56FA6D0E-58D8-452F-B708-72F6A228A944}" presName="parentText" presStyleLbl="node1" presStyleCnt="1" custScaleY="6927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55F7B8-FFC5-4163-967C-9E0B4FDD1A7B}" srcId="{7B9832E2-79F0-4F91-97B7-15074E286F39}" destId="{56FA6D0E-58D8-452F-B708-72F6A228A944}" srcOrd="0" destOrd="0" parTransId="{2307839A-A207-4ABC-AE52-F2B870AAA276}" sibTransId="{153345EC-34E3-4450-8F8F-E2E7A7417A1F}"/>
    <dgm:cxn modelId="{4E434B2A-7F34-4CD7-9E22-53EBF6FE0332}" type="presOf" srcId="{7B9832E2-79F0-4F91-97B7-15074E286F39}" destId="{3C0FCAAA-7638-49AC-A783-3172DB7A9EA6}" srcOrd="0" destOrd="0" presId="urn:microsoft.com/office/officeart/2005/8/layout/vList2"/>
    <dgm:cxn modelId="{AE8CE23F-D15B-46F8-911A-E2D2D44D1A98}" type="presParOf" srcId="{3C0FCAAA-7638-49AC-A783-3172DB7A9EA6}" destId="{9DD053E7-67E3-4BF2-A5E9-160E3F1409CE}" srcOrd="0" destOrd="0" presId="urn:microsoft.com/office/officeart/2005/8/layout/vList2"/>
    <dgm:cxn modelId="{A2A1BC4B-2110-4806-B5EB-ADF7E7263E47}" type="presOf" srcId="{56FA6D0E-58D8-452F-B708-72F6A228A944}" destId="{9DD053E7-67E3-4BF2-A5E9-160E3F1409C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main"/>
    </a:ext>
  </dgm:extLst>
</dgm:dataModel>
</file>

<file path=ppt/diagrams/data69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628B1C86-8D63-459F-BEE7-7A4F1A2DABE6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A2B1718-B5DF-4168-A6F8-D77917F5E13E}" type="parTrans" cxnId="{3C832186-7576-499D-8A23-1EC1C8EDADD6}">
      <dgm:prSet/>
      <dgm:spPr/>
      <dgm:t>
        <a:bodyPr/>
        <a:lstStyle/>
        <a:p>
          <a:pPr algn="ctr"/>
          <a:endParaRPr lang="ru-RU"/>
        </a:p>
      </dgm:t>
    </dgm:pt>
    <dgm:pt modelId="{0EB5FCAB-A56D-4743-980F-5E04078DFECC}">
      <dgm:prSet/>
      <dgm:spPr/>
      <dgm:t>
        <a:bodyPr/>
        <a:lstStyle/>
        <a:p>
          <a:pPr algn="ctr" rtl="0"/>
          <a:r>
            <a:rPr lang="ru-RU" smtClean="0"/>
            <a:t>Хлопковое или шерстяное дерево - Сейба</a:t>
          </a:r>
          <a:endParaRPr lang="ru-RU"/>
        </a:p>
      </dgm:t>
    </dgm:pt>
    <dgm:pt modelId="{1951B7A4-104B-4828-AC81-DCC46E61D731}" type="sibTrans" cxnId="{3C832186-7576-499D-8A23-1EC1C8EDADD6}">
      <dgm:prSet/>
      <dgm:spPr/>
      <dgm:t>
        <a:bodyPr/>
        <a:lstStyle/>
        <a:p>
          <a:pPr algn="ctr"/>
          <a:endParaRPr lang="ru-RU"/>
        </a:p>
      </dgm:t>
    </dgm:pt>
    <dgm:pt modelId="{66008FCB-F42D-4F4F-B513-4B04D2108ABD}" type="pres">
      <dgm:prSet presAssocID="{628B1C86-8D63-459F-BEE7-7A4F1A2DABE6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6D326F2-698B-45D9-9DC5-B69FBAA051DF}" type="pres">
      <dgm:prSet presAssocID="{0EB5FCAB-A56D-4743-980F-5E04078DFECC}" presName="parentText" presStyleLbl="node1" presStyleCnt="1" custLinFactNeighborX="-272" custLinFactNeighborY="-2072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C832186-7576-499D-8A23-1EC1C8EDADD6}" srcId="{628B1C86-8D63-459F-BEE7-7A4F1A2DABE6}" destId="{0EB5FCAB-A56D-4743-980F-5E04078DFECC}" srcOrd="0" destOrd="0" parTransId="{AA2B1718-B5DF-4168-A6F8-D77917F5E13E}" sibTransId="{1951B7A4-104B-4828-AC81-DCC46E61D731}"/>
    <dgm:cxn modelId="{08801DBA-7F0A-4271-B78C-5AFA5E250ACE}" type="presOf" srcId="{628B1C86-8D63-459F-BEE7-7A4F1A2DABE6}" destId="{66008FCB-F42D-4F4F-B513-4B04D2108ABD}" srcOrd="0" destOrd="0" presId="urn:microsoft.com/office/officeart/2005/8/layout/vList2"/>
    <dgm:cxn modelId="{BF65BB46-0E58-46DA-A9D8-4B37EE9CB1BD}" type="presParOf" srcId="{66008FCB-F42D-4F4F-B513-4B04D2108ABD}" destId="{B6D326F2-698B-45D9-9DC5-B69FBAA051DF}" srcOrd="0" destOrd="0" presId="urn:microsoft.com/office/officeart/2005/8/layout/vList2"/>
    <dgm:cxn modelId="{B559F6B1-2411-4079-B99F-17623FDCDEE6}" type="presOf" srcId="{0EB5FCAB-A56D-4743-980F-5E04078DFECC}" destId="{B6D326F2-698B-45D9-9DC5-B69FBAA051D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70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29B8AB0F-D98A-45B0-A179-A7200979AE08}" type="doc">
      <dgm:prSet loTypeId="urn:microsoft.com/office/officeart/2005/8/layout/vList2" loCatId="list" qsTypeId="urn:microsoft.com/office/officeart/2005/8/quickstyle/3d2" qsCatId="3D" csTypeId="urn:microsoft.com/office/officeart/2005/8/colors/accent2_4" csCatId="accent2"/>
      <dgm:spPr/>
      <dgm:t>
        <a:bodyPr/>
        <a:lstStyle/>
        <a:p>
          <a:endParaRPr lang="ru-RU"/>
        </a:p>
      </dgm:t>
    </dgm:pt>
    <dgm:pt modelId="{81C6DFF8-F550-41D8-90F4-AA499D86984E}" type="parTrans" cxnId="{11B9A44D-E049-425B-9957-66CFEE7D93E1}">
      <dgm:prSet/>
      <dgm:spPr/>
      <dgm:t>
        <a:bodyPr/>
        <a:lstStyle/>
        <a:p>
          <a:endParaRPr lang="ru-RU"/>
        </a:p>
      </dgm:t>
    </dgm:pt>
    <dgm:pt modelId="{65458579-42FD-475E-9E33-E5A747122CAF}">
      <dgm:prSet custT="1"/>
      <dgm:spPr/>
      <dgm:t>
        <a:bodyPr/>
        <a:lstStyle/>
        <a:p>
          <a:pPr algn="ctr" rtl="0"/>
          <a:r>
            <a:rPr lang="ru-RU" sz="2800" b="1" smtClean="0"/>
            <a:t>Шоколадное дерево, или</a:t>
          </a:r>
          <a:br>
            <a:rPr lang="ru-RU" sz="2800" b="1" smtClean="0"/>
          </a:br>
          <a:r>
            <a:rPr lang="ru-RU" sz="2800" b="1" smtClean="0"/>
            <a:t>какао</a:t>
          </a:r>
          <a:endParaRPr lang="ru-RU" sz="2800"/>
        </a:p>
      </dgm:t>
    </dgm:pt>
    <dgm:pt modelId="{3495770E-DD25-4BAF-8C40-BDE05B46BD83}" type="sibTrans" cxnId="{11B9A44D-E049-425B-9957-66CFEE7D93E1}">
      <dgm:prSet/>
      <dgm:spPr/>
      <dgm:t>
        <a:bodyPr/>
        <a:lstStyle/>
        <a:p>
          <a:endParaRPr lang="ru-RU"/>
        </a:p>
      </dgm:t>
    </dgm:pt>
    <dgm:pt modelId="{1A0B164D-0F04-4221-B341-45E7BDA27902}" type="pres">
      <dgm:prSet presAssocID="{29B8AB0F-D98A-45B0-A179-A7200979AE08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26932E-1FFA-493C-8CA2-E9EF4735AFAC}" type="pres">
      <dgm:prSet presAssocID="{65458579-42FD-475E-9E33-E5A747122CAF}" presName="parentText" presStyleLbl="node1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B9A44D-E049-425B-9957-66CFEE7D93E1}" srcId="{29B8AB0F-D98A-45B0-A179-A7200979AE08}" destId="{65458579-42FD-475E-9E33-E5A747122CAF}" srcOrd="0" destOrd="0" parTransId="{81C6DFF8-F550-41D8-90F4-AA499D86984E}" sibTransId="{3495770E-DD25-4BAF-8C40-BDE05B46BD83}"/>
    <dgm:cxn modelId="{9AC7DFBC-2AA3-4674-99F0-1B741B7DBA9E}" type="presOf" srcId="{29B8AB0F-D98A-45B0-A179-A7200979AE08}" destId="{1A0B164D-0F04-4221-B341-45E7BDA27902}" srcOrd="0" destOrd="0" presId="urn:microsoft.com/office/officeart/2005/8/layout/vList2"/>
    <dgm:cxn modelId="{A74B7C56-2732-4FDB-87AF-FC99260FA097}" type="presParOf" srcId="{1A0B164D-0F04-4221-B341-45E7BDA27902}" destId="{F626932E-1FFA-493C-8CA2-E9EF4735AFAC}" srcOrd="0" destOrd="0" presId="urn:microsoft.com/office/officeart/2005/8/layout/vList2"/>
    <dgm:cxn modelId="{BACB3732-41BC-424C-8954-497EB768525C}" type="presOf" srcId="{65458579-42FD-475E-9E33-E5A747122CAF}" destId="{F626932E-1FFA-493C-8CA2-E9EF4735AFA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main"/>
    </a:ext>
  </dgm:extLst>
</dgm:dataModel>
</file>

<file path=ppt/diagrams/data71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1FDF51AE-AD98-4710-B880-59D354970CF6}" type="doc">
      <dgm:prSet loTypeId="urn:microsoft.com/office/officeart/2005/8/layout/vList2" loCatId="list" qsTypeId="urn:microsoft.com/office/officeart/2005/8/quickstyle/3d2" qsCatId="3D" csTypeId="urn:microsoft.com/office/officeart/2005/8/colors/accent3_4" csCatId="accent3" phldr="1"/>
      <dgm:spPr/>
      <dgm:t>
        <a:bodyPr/>
        <a:lstStyle/>
        <a:p>
          <a:endParaRPr lang="ru-RU"/>
        </a:p>
      </dgm:t>
    </dgm:pt>
    <dgm:pt modelId="{CD404E15-04E1-4E5E-8941-D4CC877DD5C2}" type="parTrans" cxnId="{DEF4BD9C-48C2-4F10-BEA8-7955B35F26DE}">
      <dgm:prSet/>
      <dgm:spPr/>
      <dgm:t>
        <a:bodyPr/>
        <a:lstStyle/>
        <a:p>
          <a:endParaRPr lang="ru-RU"/>
        </a:p>
      </dgm:t>
    </dgm:pt>
    <dgm:pt modelId="{8F752343-81F3-4FF8-8531-F7DCA2DDFD33}">
      <dgm:prSet custT="1"/>
      <dgm:spPr>
        <a:solidFill>
          <a:srgbClr val="40A638"/>
        </a:solidFill>
      </dgm:spPr>
      <dgm:t>
        <a:bodyPr/>
        <a:lstStyle/>
        <a:p>
          <a:pPr algn="ctr" rtl="0"/>
          <a:r>
            <a:rPr lang="ru-RU" sz="2800" b="1" smtClean="0"/>
            <a:t>Колбасное дерево</a:t>
          </a:r>
          <a:r>
            <a:rPr lang="ru-RU" sz="2800" smtClean="0"/>
            <a:t>, </a:t>
          </a:r>
          <a:r>
            <a:rPr lang="ru-RU" sz="2800" b="1" smtClean="0"/>
            <a:t>Кигелия</a:t>
          </a:r>
          <a:endParaRPr lang="ru-RU" sz="2800"/>
        </a:p>
      </dgm:t>
    </dgm:pt>
    <dgm:pt modelId="{2014C8B8-11B1-4CE9-8364-8C58F0C0BD09}" type="sibTrans" cxnId="{DEF4BD9C-48C2-4F10-BEA8-7955B35F26DE}">
      <dgm:prSet/>
      <dgm:spPr/>
      <dgm:t>
        <a:bodyPr/>
        <a:lstStyle/>
        <a:p>
          <a:endParaRPr lang="ru-RU"/>
        </a:p>
      </dgm:t>
    </dgm:pt>
    <dgm:pt modelId="{C7E43611-389C-4C97-ABBC-5B4EFF1F69F0}" type="pres">
      <dgm:prSet presAssocID="{1FDF51AE-AD98-4710-B880-59D354970CF6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F97CF48-B2A2-4A03-917A-B8A5663BA486}" type="pres">
      <dgm:prSet presAssocID="{8F752343-81F3-4FF8-8531-F7DCA2DDFD33}" presName="parentText" presStyleLbl="node1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EF4BD9C-48C2-4F10-BEA8-7955B35F26DE}" srcId="{1FDF51AE-AD98-4710-B880-59D354970CF6}" destId="{8F752343-81F3-4FF8-8531-F7DCA2DDFD33}" srcOrd="0" destOrd="0" parTransId="{CD404E15-04E1-4E5E-8941-D4CC877DD5C2}" sibTransId="{2014C8B8-11B1-4CE9-8364-8C58F0C0BD09}"/>
    <dgm:cxn modelId="{57D14A0A-AE3C-4A3E-8E7F-BA2AB14FE7E0}" type="presOf" srcId="{1FDF51AE-AD98-4710-B880-59D354970CF6}" destId="{C7E43611-389C-4C97-ABBC-5B4EFF1F69F0}" srcOrd="0" destOrd="0" presId="urn:microsoft.com/office/officeart/2005/8/layout/vList2"/>
    <dgm:cxn modelId="{115B82D9-99D2-431F-B6D8-B7B07EE029DF}" type="presParOf" srcId="{C7E43611-389C-4C97-ABBC-5B4EFF1F69F0}" destId="{6F97CF48-B2A2-4A03-917A-B8A5663BA486}" srcOrd="0" destOrd="0" presId="urn:microsoft.com/office/officeart/2005/8/layout/vList2"/>
    <dgm:cxn modelId="{D540A618-4062-4798-8398-9C0FB1BD7EAD}" type="presOf" srcId="{8F752343-81F3-4FF8-8531-F7DCA2DDFD33}" destId="{6F97CF48-B2A2-4A03-917A-B8A5663BA48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main"/>
    </a:ext>
  </dgm:extLst>
</dgm:dataModel>
</file>

<file path=ppt/diagrams/data72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4C5FA715-A86F-4DF6-9C92-1A9DB8D1EA89}" type="doc">
      <dgm:prSet loTypeId="urn:microsoft.com/office/officeart/2005/8/layout/vList5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9DEA32F-A68C-4AF3-972A-CCE88C0029E5}" type="parTrans" cxnId="{92050F24-6C3C-42A4-8E34-6A58B57E1980}">
      <dgm:prSet/>
      <dgm:spPr/>
      <dgm:t>
        <a:bodyPr/>
        <a:lstStyle/>
        <a:p>
          <a:endParaRPr lang="ru-RU"/>
        </a:p>
      </dgm:t>
    </dgm:pt>
    <dgm:pt modelId="{F091E9A3-5F80-4EB8-AA71-0EA0DDEFB057}">
      <dgm:prSet/>
      <dgm:spPr/>
      <dgm:t>
        <a:bodyPr/>
        <a:lstStyle/>
        <a:p>
          <a:pPr rtl="0"/>
          <a:r>
            <a:rPr lang="ru-RU" b="1" smtClean="0"/>
            <a:t>ДЕРЕВО ПУТЕШЕСТВЕННИКОВ ИЛИ ДЕРЕВО – КОЛОДЕЦ (Равенала Мадагаскарская)</a:t>
          </a:r>
          <a:endParaRPr lang="ru-RU"/>
        </a:p>
      </dgm:t>
    </dgm:pt>
    <dgm:pt modelId="{CC70F126-D408-41CB-9252-3BC05B4F51F5}" type="sibTrans" cxnId="{92050F24-6C3C-42A4-8E34-6A58B57E1980}">
      <dgm:prSet/>
      <dgm:spPr/>
      <dgm:t>
        <a:bodyPr/>
        <a:lstStyle/>
        <a:p>
          <a:endParaRPr lang="ru-RU"/>
        </a:p>
      </dgm:t>
    </dgm:pt>
    <dgm:pt modelId="{BA890494-5E2D-46D9-8722-83673BB186E5}" type="pres">
      <dgm:prSet presAssocID="{4C5FA715-A86F-4DF6-9C92-1A9DB8D1EA89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3DE0EF1-1AF3-439E-8E70-025142192996}" type="pres">
      <dgm:prSet presAssocID="{F091E9A3-5F80-4EB8-AA71-0EA0DDEFB057}" presName="linNode"/>
      <dgm:spPr/>
      <dgm:t>
        <a:bodyPr/>
        <a:lstStyle/>
        <a:p/>
      </dgm:t>
    </dgm:pt>
    <dgm:pt modelId="{B44843E7-9322-4C33-BB84-FFCCF9AE8E42}" type="pres">
      <dgm:prSet presAssocID="{F091E9A3-5F80-4EB8-AA71-0EA0DDEFB057}" presName="parentText" presStyleLbl="node1" presStyleCnt="1" custScaleX="26788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2050F24-6C3C-42A4-8E34-6A58B57E1980}" srcId="{4C5FA715-A86F-4DF6-9C92-1A9DB8D1EA89}" destId="{F091E9A3-5F80-4EB8-AA71-0EA0DDEFB057}" srcOrd="0" destOrd="0" parTransId="{99DEA32F-A68C-4AF3-972A-CCE88C0029E5}" sibTransId="{CC70F126-D408-41CB-9252-3BC05B4F51F5}"/>
    <dgm:cxn modelId="{3DBE9251-8209-4F4F-9B5B-BDD534D8C6C1}" type="presOf" srcId="{4C5FA715-A86F-4DF6-9C92-1A9DB8D1EA89}" destId="{BA890494-5E2D-46D9-8722-83673BB186E5}" srcOrd="0" destOrd="0" presId="urn:microsoft.com/office/officeart/2005/8/layout/vList5"/>
    <dgm:cxn modelId="{93536CD4-A85F-4D2C-9CA7-87DC977BD58B}" type="presParOf" srcId="{BA890494-5E2D-46D9-8722-83673BB186E5}" destId="{03DE0EF1-1AF3-439E-8E70-025142192996}" srcOrd="0" destOrd="0" presId="urn:microsoft.com/office/officeart/2005/8/layout/vList5"/>
    <dgm:cxn modelId="{47039697-2BD9-4736-BAFD-064108F285AC}" type="presParOf" srcId="{03DE0EF1-1AF3-439E-8E70-025142192996}" destId="{B44843E7-9322-4C33-BB84-FFCCF9AE8E42}" srcOrd="0" destOrd="0" presId="urn:microsoft.com/office/officeart/2005/8/layout/vList5"/>
    <dgm:cxn modelId="{683C47A4-A72B-40FE-8CC3-F97BF536D5DC}" type="presOf" srcId="{F091E9A3-5F80-4EB8-AA71-0EA0DDEFB057}" destId="{B44843E7-9322-4C33-BB84-FFCCF9AE8E42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73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099AAD8A-BDF7-4B1A-87C8-C40B4F504DF3}" type="doc">
      <dgm:prSet loTypeId="urn:microsoft.com/office/officeart/2005/8/layout/vList2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EDEE274C-F754-4EE5-BF3C-42E7EAEF2774}" type="parTrans" cxnId="{CBD257A7-392B-4AE1-A4C9-85D823E0B06F}">
      <dgm:prSet/>
      <dgm:spPr/>
      <dgm:t>
        <a:bodyPr/>
        <a:lstStyle/>
        <a:p>
          <a:endParaRPr lang="ru-RU"/>
        </a:p>
      </dgm:t>
    </dgm:pt>
    <dgm:pt modelId="{941079F9-8637-4348-B355-ED062950174C}">
      <dgm:prSet custT="1"/>
      <dgm:spPr/>
      <dgm:t>
        <a:bodyPr/>
        <a:lstStyle/>
        <a:p>
          <a:pPr rtl="0"/>
          <a:r>
            <a:rPr lang="ru-RU" sz="2400" b="1" smtClean="0"/>
            <a:t>Дерево – лес (Баньян или Бенгальский фикус)</a:t>
          </a:r>
          <a:endParaRPr lang="ru-RU" sz="2400"/>
        </a:p>
      </dgm:t>
    </dgm:pt>
    <dgm:pt modelId="{9824A7DD-EF39-471A-B87D-CD524E95AB88}" type="sibTrans" cxnId="{CBD257A7-392B-4AE1-A4C9-85D823E0B06F}">
      <dgm:prSet/>
      <dgm:spPr/>
      <dgm:t>
        <a:bodyPr/>
        <a:lstStyle/>
        <a:p>
          <a:endParaRPr lang="ru-RU"/>
        </a:p>
      </dgm:t>
    </dgm:pt>
    <dgm:pt modelId="{FAD89CE7-422A-4B96-9C5B-DC4A77929A91}" type="parTrans" cxnId="{B59D9E24-98E0-4823-8456-894EE2934090}">
      <dgm:prSet/>
      <dgm:spPr/>
      <dgm:t>
        <a:bodyPr/>
        <a:lstStyle/>
        <a:p>
          <a:endParaRPr lang="ru-RU"/>
        </a:p>
      </dgm:t>
    </dgm:pt>
    <dgm:pt modelId="{6F2FD8AC-EA1F-4F45-B430-20787E97886D}">
      <dgm:prSet/>
      <dgm:spPr/>
      <dgm:t>
        <a:bodyPr/>
        <a:lstStyle/>
        <a:p>
          <a:pPr rtl="0"/>
          <a:r>
            <a:rPr lang="ru-RU" smtClean="0"/>
            <a:t>Растет вширь, «шагает» новыми стволами во все стороны от центрального ствола, и из одного дерева со временем образуется роща или лес. Баньян может занимать территорию до нескольких гектаров</a:t>
          </a:r>
          <a:endParaRPr lang="ru-RU"/>
        </a:p>
      </dgm:t>
    </dgm:pt>
    <dgm:pt modelId="{5FB19FD6-248C-4BF1-A9EB-717A542D04CE}" type="sibTrans" cxnId="{B59D9E24-98E0-4823-8456-894EE2934090}">
      <dgm:prSet/>
      <dgm:spPr/>
      <dgm:t>
        <a:bodyPr/>
        <a:lstStyle/>
        <a:p>
          <a:endParaRPr lang="ru-RU"/>
        </a:p>
      </dgm:t>
    </dgm:pt>
    <dgm:pt modelId="{6C9F78FE-4CA7-425A-8372-861BB9CBFABA}" type="parTrans" cxnId="{53289250-84C2-4031-9315-44C70AC5A97B}">
      <dgm:prSet/>
      <dgm:spPr/>
      <dgm:t>
        <a:bodyPr/>
        <a:lstStyle/>
        <a:p>
          <a:endParaRPr lang="ru-RU"/>
        </a:p>
      </dgm:t>
    </dgm:pt>
    <dgm:pt modelId="{444AB7C3-6202-47D3-BE73-5361A47423FD}">
      <dgm:prSet/>
      <dgm:spPr/>
      <dgm:t>
        <a:bodyPr/>
        <a:lstStyle/>
        <a:p>
          <a:pPr rtl="0"/>
          <a:r>
            <a:rPr lang="ru-RU" b="1" smtClean="0"/>
            <a:t>У Великого баньяна в </a:t>
          </a:r>
          <a:r>
            <a:rPr lang="ru-RU" smtClean="0"/>
            <a:t>Индийском ботаническом саду </a:t>
          </a:r>
          <a:r>
            <a:rPr lang="ru-RU" b="0" smtClean="0"/>
            <a:t>более 3000 воздушных корней</a:t>
          </a:r>
          <a:r>
            <a:rPr lang="ru-RU" smtClean="0"/>
            <a:t>, которые уже вросли в землю. Со временем корни становятся толще, увеличиваются в размерах и уже сами становятся похожи на стволы деревьев. </a:t>
          </a:r>
          <a:endParaRPr lang="ru-RU"/>
        </a:p>
      </dgm:t>
    </dgm:pt>
    <dgm:pt modelId="{7B59128B-18B8-4BA7-B5F6-24FCF31A0AE4}" type="sibTrans" cxnId="{53289250-84C2-4031-9315-44C70AC5A97B}">
      <dgm:prSet/>
      <dgm:spPr/>
      <dgm:t>
        <a:bodyPr/>
        <a:lstStyle/>
        <a:p>
          <a:endParaRPr lang="ru-RU"/>
        </a:p>
      </dgm:t>
    </dgm:pt>
    <dgm:pt modelId="{EE2ACB4C-F397-4396-9614-4712CE4C4BFC}" type="pres">
      <dgm:prSet presAssocID="{099AAD8A-BDF7-4B1A-87C8-C40B4F504DF3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C661CA6-9BCC-49E6-BE08-3DBDB6E14D8C}" type="pres">
      <dgm:prSet presAssocID="{941079F9-8637-4348-B355-ED062950174C}" presName="parentText" presStyleLbl="node1" presStyleCnt="3" custScaleY="60626" custLinFactY="-25200" custLinFactNeighborX="-66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0942BF-4A09-47B3-B1E1-76EC744DC210}" type="pres">
      <dgm:prSet presAssocID="{9824A7DD-EF39-471A-B87D-CD524E95AB88}" presName="spacer"/>
      <dgm:spPr/>
      <dgm:t>
        <a:bodyPr/>
        <a:lstStyle/>
        <a:p/>
      </dgm:t>
    </dgm:pt>
    <dgm:pt modelId="{08085511-AD62-479A-AC5C-011A58547DCC}" type="pres">
      <dgm:prSet presAssocID="{6F2FD8AC-EA1F-4F45-B430-20787E97886D}" presName="parentText" presStyleLbl="node1" presStyleIdx="1" presStyleCnt="3" custLinFactY="-1255" custLinFactNeighborX="-66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BA77FE-5CEA-4963-B41A-80E64DE8CE73}" type="pres">
      <dgm:prSet presAssocID="{5FB19FD6-248C-4BF1-A9EB-717A542D04CE}" presName="spacer"/>
      <dgm:spPr/>
      <dgm:t>
        <a:bodyPr/>
        <a:lstStyle/>
        <a:p/>
      </dgm:t>
    </dgm:pt>
    <dgm:pt modelId="{B38CA92E-2D86-451C-A92A-4BEFA74F6B36}" type="pres">
      <dgm:prSet presAssocID="{444AB7C3-6202-47D3-BE73-5361A47423FD}" presName="parentText" presStyleLbl="node1" presStyleIdx="2" presStyleCnt="3" custScaleY="10810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BD257A7-392B-4AE1-A4C9-85D823E0B06F}" srcId="{099AAD8A-BDF7-4B1A-87C8-C40B4F504DF3}" destId="{941079F9-8637-4348-B355-ED062950174C}" srcOrd="0" destOrd="0" parTransId="{EDEE274C-F754-4EE5-BF3C-42E7EAEF2774}" sibTransId="{9824A7DD-EF39-471A-B87D-CD524E95AB88}"/>
    <dgm:cxn modelId="{B59D9E24-98E0-4823-8456-894EE2934090}" srcId="{099AAD8A-BDF7-4B1A-87C8-C40B4F504DF3}" destId="{6F2FD8AC-EA1F-4F45-B430-20787E97886D}" srcOrd="1" destOrd="0" parTransId="{FAD89CE7-422A-4B96-9C5B-DC4A77929A91}" sibTransId="{5FB19FD6-248C-4BF1-A9EB-717A542D04CE}"/>
    <dgm:cxn modelId="{53289250-84C2-4031-9315-44C70AC5A97B}" srcId="{099AAD8A-BDF7-4B1A-87C8-C40B4F504DF3}" destId="{444AB7C3-6202-47D3-BE73-5361A47423FD}" srcOrd="2" destOrd="0" parTransId="{6C9F78FE-4CA7-425A-8372-861BB9CBFABA}" sibTransId="{7B59128B-18B8-4BA7-B5F6-24FCF31A0AE4}"/>
    <dgm:cxn modelId="{613C98C2-B713-4F12-8A34-BD6A2D3E5806}" type="presOf" srcId="{099AAD8A-BDF7-4B1A-87C8-C40B4F504DF3}" destId="{EE2ACB4C-F397-4396-9614-4712CE4C4BFC}" srcOrd="0" destOrd="0" presId="urn:microsoft.com/office/officeart/2005/8/layout/vList2"/>
    <dgm:cxn modelId="{B0DCF5A8-C41C-4751-8470-B6569DEB8F34}" type="presParOf" srcId="{EE2ACB4C-F397-4396-9614-4712CE4C4BFC}" destId="{FC661CA6-9BCC-49E6-BE08-3DBDB6E14D8C}" srcOrd="0" destOrd="0" presId="urn:microsoft.com/office/officeart/2005/8/layout/vList2"/>
    <dgm:cxn modelId="{34CE6C59-9171-4B25-972A-F175FF51E136}" type="presOf" srcId="{941079F9-8637-4348-B355-ED062950174C}" destId="{FC661CA6-9BCC-49E6-BE08-3DBDB6E14D8C}" srcOrd="0" destOrd="0" presId="urn:microsoft.com/office/officeart/2005/8/layout/vList2"/>
    <dgm:cxn modelId="{A7FCF5A4-7C1A-44C3-9FF6-6451847C9CD2}" type="presParOf" srcId="{EE2ACB4C-F397-4396-9614-4712CE4C4BFC}" destId="{3A0942BF-4A09-47B3-B1E1-76EC744DC210}" srcOrd="1" destOrd="0" presId="urn:microsoft.com/office/officeart/2005/8/layout/vList2"/>
    <dgm:cxn modelId="{93C8A7CA-7E38-4BF9-942B-850B8C79FAD9}" type="presParOf" srcId="{EE2ACB4C-F397-4396-9614-4712CE4C4BFC}" destId="{08085511-AD62-479A-AC5C-011A58547DCC}" srcOrd="2" destOrd="0" presId="urn:microsoft.com/office/officeart/2005/8/layout/vList2"/>
    <dgm:cxn modelId="{44A12936-858F-4CCB-AD7D-F98D87CF8B8A}" type="presOf" srcId="{6F2FD8AC-EA1F-4F45-B430-20787E97886D}" destId="{08085511-AD62-479A-AC5C-011A58547DCC}" srcOrd="0" destOrd="0" presId="urn:microsoft.com/office/officeart/2005/8/layout/vList2"/>
    <dgm:cxn modelId="{96877F28-0DD1-4F23-898E-4A6BA1EBCC64}" type="presParOf" srcId="{EE2ACB4C-F397-4396-9614-4712CE4C4BFC}" destId="{5ABA77FE-5CEA-4963-B41A-80E64DE8CE73}" srcOrd="3" destOrd="0" presId="urn:microsoft.com/office/officeart/2005/8/layout/vList2"/>
    <dgm:cxn modelId="{813BB9EB-568D-4C30-B926-26DE4AE79315}" type="presParOf" srcId="{EE2ACB4C-F397-4396-9614-4712CE4C4BFC}" destId="{B38CA92E-2D86-451C-A92A-4BEFA74F6B36}" srcOrd="4" destOrd="0" presId="urn:microsoft.com/office/officeart/2005/8/layout/vList2"/>
    <dgm:cxn modelId="{A232BB26-5124-402B-B90B-DEF1D93F4D0E}" type="presOf" srcId="{444AB7C3-6202-47D3-BE73-5361A47423FD}" destId="{B38CA92E-2D86-451C-A92A-4BEFA74F6B3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main"/>
    </a:ext>
  </dgm:extLst>
</dgm:dataModel>
</file>

<file path=ppt/diagrams/data74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32A35A64-5D6C-45D5-B7DC-986A0C9683FD}" type="doc">
      <dgm:prSet loTypeId="urn:microsoft.com/office/officeart/2005/8/layout/vList2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8BAA1AD-349A-466E-8F7D-4583ED6FDCA9}" type="parTrans" cxnId="{41B60E0B-AF97-4102-949A-F8B1D89BB250}">
      <dgm:prSet/>
      <dgm:spPr/>
      <dgm:t>
        <a:bodyPr/>
        <a:lstStyle/>
        <a:p>
          <a:endParaRPr lang="ru-RU"/>
        </a:p>
      </dgm:t>
    </dgm:pt>
    <dgm:pt modelId="{7290F11F-8795-40B3-A3DA-8EAA3B851CF2}">
      <dgm:prSet/>
      <dgm:spPr/>
      <dgm:t>
        <a:bodyPr/>
        <a:lstStyle/>
        <a:p>
          <a:pPr rtl="0"/>
          <a:r>
            <a:rPr lang="ru-RU" smtClean="0"/>
            <a:t>Народы Индии несколько веков назад научились использовать корни каучуконосного фикуса для выращивания живых мостов. </a:t>
          </a:r>
          <a:endParaRPr lang="ru-RU"/>
        </a:p>
      </dgm:t>
    </dgm:pt>
    <dgm:pt modelId="{64D8F649-5DB2-4388-9A6F-468058904FC1}" type="sibTrans" cxnId="{41B60E0B-AF97-4102-949A-F8B1D89BB250}">
      <dgm:prSet/>
      <dgm:spPr/>
      <dgm:t>
        <a:bodyPr/>
        <a:lstStyle/>
        <a:p>
          <a:endParaRPr lang="ru-RU"/>
        </a:p>
      </dgm:t>
    </dgm:pt>
    <dgm:pt modelId="{6C624FAE-068F-428F-9193-92BB77646FCA}" type="parTrans" cxnId="{BAC66087-0721-401A-9B5B-C6FCD4514B0E}">
      <dgm:prSet/>
      <dgm:spPr/>
      <dgm:t>
        <a:bodyPr/>
        <a:lstStyle/>
        <a:p>
          <a:endParaRPr lang="ru-RU"/>
        </a:p>
      </dgm:t>
    </dgm:pt>
    <dgm:pt modelId="{D5914A94-5A62-4DEF-A55A-229163F8F054}">
      <dgm:prSet/>
      <dgm:spPr/>
      <dgm:t>
        <a:bodyPr/>
        <a:lstStyle/>
        <a:p>
          <a:pPr rtl="0"/>
          <a:r>
            <a:rPr lang="ru-RU" smtClean="0"/>
            <a:t>Для этого через препятствие перекидывают бамбуковые шесты и направляют на них корни, которые постепенно дорастают до противоположной стороны  </a:t>
          </a:r>
          <a:endParaRPr lang="ru-RU"/>
        </a:p>
      </dgm:t>
    </dgm:pt>
    <dgm:pt modelId="{440E1E92-DA4E-4FB7-B292-FD385F2964F9}" type="sibTrans" cxnId="{BAC66087-0721-401A-9B5B-C6FCD4514B0E}">
      <dgm:prSet/>
      <dgm:spPr/>
      <dgm:t>
        <a:bodyPr/>
        <a:lstStyle/>
        <a:p>
          <a:endParaRPr lang="ru-RU"/>
        </a:p>
      </dgm:t>
    </dgm:pt>
    <dgm:pt modelId="{FBC1359A-EDFC-456C-B3DC-E196DBF5EB8D}" type="parTrans" cxnId="{F28F7D10-52BE-4F1B-B5B1-47A6D043FD92}">
      <dgm:prSet/>
      <dgm:spPr/>
      <dgm:t>
        <a:bodyPr/>
        <a:lstStyle/>
        <a:p>
          <a:endParaRPr lang="ru-RU"/>
        </a:p>
      </dgm:t>
    </dgm:pt>
    <dgm:pt modelId="{FE2347F3-1EFD-463B-B0DB-3ACE280B733E}">
      <dgm:prSet/>
      <dgm:spPr/>
      <dgm:t>
        <a:bodyPr/>
        <a:lstStyle/>
        <a:p>
          <a:pPr rtl="0"/>
          <a:r>
            <a:rPr lang="ru-RU" smtClean="0"/>
            <a:t>Процесс «строительства» длится 10-15 лет. Живые мосты могут достигать длины 30 метров и выдерживать вес более 50-ти человек. </a:t>
          </a:r>
          <a:endParaRPr lang="ru-RU"/>
        </a:p>
      </dgm:t>
    </dgm:pt>
    <dgm:pt modelId="{18424BE0-ED0A-4921-8309-B798C7087E1D}" type="sibTrans" cxnId="{F28F7D10-52BE-4F1B-B5B1-47A6D043FD92}">
      <dgm:prSet/>
      <dgm:spPr/>
      <dgm:t>
        <a:bodyPr/>
        <a:lstStyle/>
        <a:p>
          <a:endParaRPr lang="ru-RU"/>
        </a:p>
      </dgm:t>
    </dgm:pt>
    <dgm:pt modelId="{E034EE66-B060-4467-A1BB-1756C4A51F8C}" type="pres">
      <dgm:prSet presAssocID="{32A35A64-5D6C-45D5-B7DC-986A0C9683FD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1355108-0F76-4C2F-A277-BAC701B4FB68}" type="pres">
      <dgm:prSet presAssocID="{7290F11F-8795-40B3-A3DA-8EAA3B851CF2}" presName="parentText" presStyleLbl="node1" presStyleCnt="3" custScaleY="111561" custLinFactY="-2684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694568-EF48-44B7-84AC-4676A12E31DE}" type="pres">
      <dgm:prSet presAssocID="{64D8F649-5DB2-4388-9A6F-468058904FC1}" presName="spacer"/>
      <dgm:spPr/>
      <dgm:t>
        <a:bodyPr/>
        <a:lstStyle/>
        <a:p/>
      </dgm:t>
    </dgm:pt>
    <dgm:pt modelId="{AA2C1BEB-9148-43A0-A307-BE61EBACD417}" type="pres">
      <dgm:prSet presAssocID="{D5914A94-5A62-4DEF-A55A-229163F8F054}" presName="parentText" presStyleLbl="node1" presStyleIdx="1" presStyleCnt="3" custScaleY="111864" custLinFactY="-1092" custLinFactNeighborX="-55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80CE51-BBA7-4C23-8C64-BE7FF40B7A46}" type="pres">
      <dgm:prSet presAssocID="{440E1E92-DA4E-4FB7-B292-FD385F2964F9}" presName="spacer"/>
      <dgm:spPr/>
      <dgm:t>
        <a:bodyPr/>
        <a:lstStyle/>
        <a:p/>
      </dgm:t>
    </dgm:pt>
    <dgm:pt modelId="{B7348E3D-F4B7-48D5-953D-3FAAC9B96C98}" type="pres">
      <dgm:prSet presAssocID="{FE2347F3-1EFD-463B-B0DB-3ACE280B733E}" presName="parentText" presStyleLbl="node1" presStyleIdx="2" presStyleCnt="3" custScaleY="11054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1B60E0B-AF97-4102-949A-F8B1D89BB250}" srcId="{32A35A64-5D6C-45D5-B7DC-986A0C9683FD}" destId="{7290F11F-8795-40B3-A3DA-8EAA3B851CF2}" srcOrd="0" destOrd="0" parTransId="{B8BAA1AD-349A-466E-8F7D-4583ED6FDCA9}" sibTransId="{64D8F649-5DB2-4388-9A6F-468058904FC1}"/>
    <dgm:cxn modelId="{BAC66087-0721-401A-9B5B-C6FCD4514B0E}" srcId="{32A35A64-5D6C-45D5-B7DC-986A0C9683FD}" destId="{D5914A94-5A62-4DEF-A55A-229163F8F054}" srcOrd="1" destOrd="0" parTransId="{6C624FAE-068F-428F-9193-92BB77646FCA}" sibTransId="{440E1E92-DA4E-4FB7-B292-FD385F2964F9}"/>
    <dgm:cxn modelId="{F28F7D10-52BE-4F1B-B5B1-47A6D043FD92}" srcId="{32A35A64-5D6C-45D5-B7DC-986A0C9683FD}" destId="{FE2347F3-1EFD-463B-B0DB-3ACE280B733E}" srcOrd="2" destOrd="0" parTransId="{FBC1359A-EDFC-456C-B3DC-E196DBF5EB8D}" sibTransId="{18424BE0-ED0A-4921-8309-B798C7087E1D}"/>
    <dgm:cxn modelId="{58560C5B-A443-4337-AF24-36609443C0B6}" type="presOf" srcId="{32A35A64-5D6C-45D5-B7DC-986A0C9683FD}" destId="{E034EE66-B060-4467-A1BB-1756C4A51F8C}" srcOrd="0" destOrd="0" presId="urn:microsoft.com/office/officeart/2005/8/layout/vList2"/>
    <dgm:cxn modelId="{3D640D4F-24FF-43EB-9A24-8A63458F917F}" type="presParOf" srcId="{E034EE66-B060-4467-A1BB-1756C4A51F8C}" destId="{81355108-0F76-4C2F-A277-BAC701B4FB68}" srcOrd="0" destOrd="0" presId="urn:microsoft.com/office/officeart/2005/8/layout/vList2"/>
    <dgm:cxn modelId="{5F33ED16-3DB4-4DA3-9E1E-E7F8FDBA0091}" type="presOf" srcId="{7290F11F-8795-40B3-A3DA-8EAA3B851CF2}" destId="{81355108-0F76-4C2F-A277-BAC701B4FB68}" srcOrd="0" destOrd="0" presId="urn:microsoft.com/office/officeart/2005/8/layout/vList2"/>
    <dgm:cxn modelId="{6C5E4C88-7D24-481A-A8D7-D827C3597AB6}" type="presParOf" srcId="{E034EE66-B060-4467-A1BB-1756C4A51F8C}" destId="{E0694568-EF48-44B7-84AC-4676A12E31DE}" srcOrd="1" destOrd="0" presId="urn:microsoft.com/office/officeart/2005/8/layout/vList2"/>
    <dgm:cxn modelId="{76B2E7A4-D7DE-4E16-AB3C-B712BE82FE98}" type="presParOf" srcId="{E034EE66-B060-4467-A1BB-1756C4A51F8C}" destId="{AA2C1BEB-9148-43A0-A307-BE61EBACD417}" srcOrd="2" destOrd="0" presId="urn:microsoft.com/office/officeart/2005/8/layout/vList2"/>
    <dgm:cxn modelId="{EE167A37-BF78-46CA-A0E9-EFF7D25C0E71}" type="presOf" srcId="{D5914A94-5A62-4DEF-A55A-229163F8F054}" destId="{AA2C1BEB-9148-43A0-A307-BE61EBACD417}" srcOrd="0" destOrd="0" presId="urn:microsoft.com/office/officeart/2005/8/layout/vList2"/>
    <dgm:cxn modelId="{555754CA-89B6-486E-A19B-8C26A696AD77}" type="presParOf" srcId="{E034EE66-B060-4467-A1BB-1756C4A51F8C}" destId="{9880CE51-BBA7-4C23-8C64-BE7FF40B7A46}" srcOrd="3" destOrd="0" presId="urn:microsoft.com/office/officeart/2005/8/layout/vList2"/>
    <dgm:cxn modelId="{C9E937BE-790B-4FBF-9213-B04D6E4C656A}" type="presParOf" srcId="{E034EE66-B060-4467-A1BB-1756C4A51F8C}" destId="{B7348E3D-F4B7-48D5-953D-3FAAC9B96C98}" srcOrd="4" destOrd="0" presId="urn:microsoft.com/office/officeart/2005/8/layout/vList2"/>
    <dgm:cxn modelId="{B3B8D857-9453-49BE-AF48-BF05D3AE6665}" type="presOf" srcId="{FE2347F3-1EFD-463B-B0DB-3ACE280B733E}" destId="{B7348E3D-F4B7-48D5-953D-3FAAC9B96C9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75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84917BF4-7A7A-434F-BFF8-E5C57330396A}" type="doc">
      <dgm:prSet loTypeId="urn:microsoft.com/office/officeart/2005/8/layout/vList2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14575F6B-387F-4684-91EC-05A20D959A93}" type="parTrans" cxnId="{C2F6D0C7-68EE-4742-861D-B88D00866313}">
      <dgm:prSet/>
      <dgm:spPr/>
      <dgm:t>
        <a:bodyPr/>
        <a:lstStyle/>
        <a:p>
          <a:endParaRPr lang="ru-RU"/>
        </a:p>
      </dgm:t>
    </dgm:pt>
    <dgm:pt modelId="{4762A383-7D57-4E47-8DFC-EE41443945D0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pPr algn="ctr" rtl="0"/>
          <a:r>
            <a:rPr lang="ru-RU" sz="2800" b="1" smtClean="0"/>
            <a:t>Хлебное дерево</a:t>
          </a:r>
          <a:endParaRPr lang="ru-RU" sz="2800" b="1"/>
        </a:p>
      </dgm:t>
    </dgm:pt>
    <dgm:pt modelId="{45EA445B-8EAB-4B0B-AFDC-57C8172D2956}" type="sibTrans" cxnId="{C2F6D0C7-68EE-4742-861D-B88D00866313}">
      <dgm:prSet/>
      <dgm:spPr/>
      <dgm:t>
        <a:bodyPr/>
        <a:lstStyle/>
        <a:p>
          <a:endParaRPr lang="ru-RU"/>
        </a:p>
      </dgm:t>
    </dgm:pt>
    <dgm:pt modelId="{81445653-FF9F-4F30-A18C-E5EDAE291807}" type="pres">
      <dgm:prSet presAssocID="{84917BF4-7A7A-434F-BFF8-E5C57330396A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A3CF17F-36F4-4D13-977E-FBADA778264F}" type="pres">
      <dgm:prSet presAssocID="{4762A383-7D57-4E47-8DFC-EE41443945D0}" presName="parentText" presStyleLbl="node1" presStyleCnt="1" custLinFactNeighborX="3558" custLinFactNeighborY="-335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2F6D0C7-68EE-4742-861D-B88D00866313}" srcId="{84917BF4-7A7A-434F-BFF8-E5C57330396A}" destId="{4762A383-7D57-4E47-8DFC-EE41443945D0}" srcOrd="0" destOrd="0" parTransId="{14575F6B-387F-4684-91EC-05A20D959A93}" sibTransId="{45EA445B-8EAB-4B0B-AFDC-57C8172D2956}"/>
    <dgm:cxn modelId="{1B5614E3-8709-493F-94A5-DB5970C6E488}" type="presOf" srcId="{84917BF4-7A7A-434F-BFF8-E5C57330396A}" destId="{81445653-FF9F-4F30-A18C-E5EDAE291807}" srcOrd="0" destOrd="0" presId="urn:microsoft.com/office/officeart/2005/8/layout/vList2"/>
    <dgm:cxn modelId="{A482C35F-C6DF-47C3-8CAC-87EDEC3F07DC}" type="presParOf" srcId="{81445653-FF9F-4F30-A18C-E5EDAE291807}" destId="{9A3CF17F-36F4-4D13-977E-FBADA778264F}" srcOrd="0" destOrd="0" presId="urn:microsoft.com/office/officeart/2005/8/layout/vList2"/>
    <dgm:cxn modelId="{D33E7AF8-0371-49E9-8737-ECD1EC09BF79}" type="presOf" srcId="{4762A383-7D57-4E47-8DFC-EE41443945D0}" destId="{9A3CF17F-36F4-4D13-977E-FBADA778264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76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ECFF3129-34B8-4329-8900-56C3C5EA481E}" type="doc">
      <dgm:prSet loTypeId="urn:microsoft.com/office/officeart/2005/8/layout/vList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024D5333-CC58-452A-8D0F-68DC80E65F0E}" type="parTrans" cxnId="{9617204D-CFA1-4D9C-9FCA-BF2662F2369F}">
      <dgm:prSet/>
      <dgm:spPr/>
      <dgm:t>
        <a:bodyPr/>
        <a:lstStyle/>
        <a:p>
          <a:endParaRPr lang="ru-RU"/>
        </a:p>
      </dgm:t>
    </dgm:pt>
    <dgm:pt modelId="{9C167847-4591-465C-A366-A75CC5E9AD48}">
      <dgm:prSet/>
      <dgm:spPr/>
      <dgm:t>
        <a:bodyPr/>
        <a:lstStyle/>
        <a:p>
          <a:pPr rtl="0"/>
          <a:r>
            <a:rPr lang="ru-RU" smtClean="0"/>
            <a:t>Объединяет несколько близких видов деревьев — </a:t>
          </a:r>
          <a:r>
            <a:rPr lang="ru-RU" b="1" err="1" smtClean="0"/>
            <a:t>джекфрут, чемпедак </a:t>
          </a:r>
          <a:r>
            <a:rPr lang="ru-RU" smtClean="0"/>
            <a:t>и др. Плоды очень калорийны, в них много крахмала, в питательности превосходят бананы и картофель.</a:t>
          </a:r>
          <a:r>
            <a:rPr lang="ru-RU" i="1" smtClean="0"/>
            <a:t> </a:t>
          </a:r>
          <a:r>
            <a:rPr lang="ru-RU" smtClean="0"/>
            <a:t>Из мякоти можно выпекать хлеб, можно питаться и сырой мякотью. </a:t>
          </a:r>
          <a:endParaRPr lang="ru-RU"/>
        </a:p>
      </dgm:t>
    </dgm:pt>
    <dgm:pt modelId="{920E56FE-9FF5-4A70-B2BE-34089FA88AE0}" type="sibTrans" cxnId="{9617204D-CFA1-4D9C-9FCA-BF2662F2369F}">
      <dgm:prSet/>
      <dgm:spPr/>
      <dgm:t>
        <a:bodyPr/>
        <a:lstStyle/>
        <a:p>
          <a:endParaRPr lang="ru-RU"/>
        </a:p>
      </dgm:t>
    </dgm:pt>
    <dgm:pt modelId="{5C810EB7-CBC2-47BB-8E48-9B8DB060F46D}" type="parTrans" cxnId="{B30C6FAF-225A-4F6F-B0EC-13F719091CBC}">
      <dgm:prSet/>
      <dgm:spPr/>
      <dgm:t>
        <a:bodyPr/>
        <a:lstStyle/>
        <a:p>
          <a:endParaRPr lang="ru-RU"/>
        </a:p>
      </dgm:t>
    </dgm:pt>
    <dgm:pt modelId="{9B01DC8B-08CC-4737-89F3-9DF0FA87B9D8}">
      <dgm:prSet/>
      <dgm:spPr/>
      <dgm:t>
        <a:bodyPr/>
        <a:lstStyle/>
        <a:p>
          <a:pPr rtl="0"/>
          <a:r>
            <a:rPr lang="ru-RU" smtClean="0"/>
            <a:t>Приносит до 700 плодов за сезон. Каждая булка хлеба весит 3-4 килограмма.</a:t>
          </a:r>
          <a:r>
            <a:rPr lang="ru-RU" i="1" smtClean="0"/>
            <a:t> Во многих тропических странах эта основная пища для населения. «Хлеб — всему голова» — говорим мы у нас, так и на родине хлебного дерева — Новой Гвинее, Джекфрут — всему голова.</a:t>
          </a:r>
          <a:endParaRPr lang="ru-RU"/>
        </a:p>
      </dgm:t>
    </dgm:pt>
    <dgm:pt modelId="{01F0FE7F-3AA9-4308-8DB4-E42A33742096}" type="sibTrans" cxnId="{B30C6FAF-225A-4F6F-B0EC-13F719091CBC}">
      <dgm:prSet/>
      <dgm:spPr/>
      <dgm:t>
        <a:bodyPr/>
        <a:lstStyle/>
        <a:p>
          <a:endParaRPr lang="ru-RU"/>
        </a:p>
      </dgm:t>
    </dgm:pt>
    <dgm:pt modelId="{9A68DF0F-F5C5-4E28-958E-AB8BA7FB1292}" type="pres">
      <dgm:prSet presAssocID="{ECFF3129-34B8-4329-8900-56C3C5EA481E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148BC74-C27D-415D-B2C2-7FED086931EA}" type="pres">
      <dgm:prSet presAssocID="{9C167847-4591-465C-A366-A75CC5E9AD48}" presName="parentText" presStyleLbl="node1" presStyleCnt="2" custLinFactY="-3980" custLinFactNeighborX="121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0EB692-9679-4FE8-BB4B-A71B6E0E9965}" type="pres">
      <dgm:prSet presAssocID="{920E56FE-9FF5-4A70-B2BE-34089FA88AE0}" presName="spacer"/>
      <dgm:spPr/>
      <dgm:t>
        <a:bodyPr/>
        <a:lstStyle/>
        <a:p/>
      </dgm:t>
    </dgm:pt>
    <dgm:pt modelId="{4358FCD3-98E6-4C52-A8E3-A0D57DD24DA4}" type="pres">
      <dgm:prSet presAssocID="{9B01DC8B-08CC-4737-89F3-9DF0FA87B9D8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17204D-CFA1-4D9C-9FCA-BF2662F2369F}" srcId="{ECFF3129-34B8-4329-8900-56C3C5EA481E}" destId="{9C167847-4591-465C-A366-A75CC5E9AD48}" srcOrd="0" destOrd="0" parTransId="{024D5333-CC58-452A-8D0F-68DC80E65F0E}" sibTransId="{920E56FE-9FF5-4A70-B2BE-34089FA88AE0}"/>
    <dgm:cxn modelId="{B30C6FAF-225A-4F6F-B0EC-13F719091CBC}" srcId="{ECFF3129-34B8-4329-8900-56C3C5EA481E}" destId="{9B01DC8B-08CC-4737-89F3-9DF0FA87B9D8}" srcOrd="1" destOrd="0" parTransId="{5C810EB7-CBC2-47BB-8E48-9B8DB060F46D}" sibTransId="{01F0FE7F-3AA9-4308-8DB4-E42A33742096}"/>
    <dgm:cxn modelId="{CCF9A96D-5353-40C3-AE39-43EE57F21478}" type="presOf" srcId="{ECFF3129-34B8-4329-8900-56C3C5EA481E}" destId="{9A68DF0F-F5C5-4E28-958E-AB8BA7FB1292}" srcOrd="0" destOrd="0" presId="urn:microsoft.com/office/officeart/2005/8/layout/vList2"/>
    <dgm:cxn modelId="{CD08A4D3-CC97-41E3-9AFA-704B772C5492}" type="presParOf" srcId="{9A68DF0F-F5C5-4E28-958E-AB8BA7FB1292}" destId="{7148BC74-C27D-415D-B2C2-7FED086931EA}" srcOrd="0" destOrd="0" presId="urn:microsoft.com/office/officeart/2005/8/layout/vList2"/>
    <dgm:cxn modelId="{609E6AF9-C310-4E1D-BA43-C377B8EB116F}" type="presOf" srcId="{9C167847-4591-465C-A366-A75CC5E9AD48}" destId="{7148BC74-C27D-415D-B2C2-7FED086931EA}" srcOrd="0" destOrd="0" presId="urn:microsoft.com/office/officeart/2005/8/layout/vList2"/>
    <dgm:cxn modelId="{1B248A2A-7FEC-4878-A969-A80E7E5F8B38}" type="presParOf" srcId="{9A68DF0F-F5C5-4E28-958E-AB8BA7FB1292}" destId="{C50EB692-9679-4FE8-BB4B-A71B6E0E9965}" srcOrd="1" destOrd="0" presId="urn:microsoft.com/office/officeart/2005/8/layout/vList2"/>
    <dgm:cxn modelId="{82BF8F80-1AD0-4A83-9CAE-5CCA4FD09B9C}" type="presParOf" srcId="{9A68DF0F-F5C5-4E28-958E-AB8BA7FB1292}" destId="{4358FCD3-98E6-4C52-A8E3-A0D57DD24DA4}" srcOrd="2" destOrd="0" presId="urn:microsoft.com/office/officeart/2005/8/layout/vList2"/>
    <dgm:cxn modelId="{C6DB57D5-4DFE-4FFD-8F82-7440427697B7}" type="presOf" srcId="{9B01DC8B-08CC-4737-89F3-9DF0FA87B9D8}" destId="{4358FCD3-98E6-4C52-A8E3-A0D57DD24DA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main"/>
    </a:ext>
  </dgm:extLst>
</dgm:dataModel>
</file>

<file path=ppt/diagrams/data77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23B3B584-910A-4E71-A894-607F6911627A}" type="doc">
      <dgm:prSet loTypeId="urn:microsoft.com/office/officeart/2005/8/layout/vList2" loCatId="list" qsTypeId="urn:microsoft.com/office/officeart/2005/8/quickstyle/3d2" qsCatId="3D" csTypeId="urn:microsoft.com/office/officeart/2005/8/colors/colorful1" csCatId="colorful"/>
      <dgm:spPr/>
      <dgm:t>
        <a:bodyPr/>
        <a:lstStyle/>
        <a:p>
          <a:endParaRPr lang="ru-RU"/>
        </a:p>
      </dgm:t>
    </dgm:pt>
    <dgm:pt modelId="{3E995A8F-A19E-400C-AA7A-5E708E4BBED3}" type="parTrans" cxnId="{81B3003F-29CE-4640-898D-F00A551E0DB3}">
      <dgm:prSet/>
      <dgm:spPr/>
      <dgm:t>
        <a:bodyPr/>
        <a:lstStyle/>
        <a:p>
          <a:endParaRPr lang="ru-RU"/>
        </a:p>
      </dgm:t>
    </dgm:pt>
    <dgm:pt modelId="{9512C82D-3193-451F-96D9-11FE398BB9A0}">
      <dgm:prSet/>
      <dgm:spPr/>
      <dgm:t>
        <a:bodyPr/>
        <a:lstStyle/>
        <a:p>
          <a:pPr rtl="0"/>
          <a:r>
            <a:rPr lang="ru-RU" smtClean="0"/>
            <a:t>Живая природа была и останется колоссальным информационным ресурсом, откуда человек черпал идеи для создания механизмов, машин, производственных процессов, строительных конструкций </a:t>
          </a:r>
          <a:endParaRPr lang="ru-RU"/>
        </a:p>
      </dgm:t>
    </dgm:pt>
    <dgm:pt modelId="{4D1A86C3-1E7E-43C1-BBB3-6792935C1FB1}" type="parTrans" cxnId="{0D298555-7B21-43E4-A523-189A511D7E3F}">
      <dgm:prSet/>
      <dgm:spPr/>
      <dgm:t>
        <a:bodyPr/>
        <a:lstStyle/>
        <a:p>
          <a:endParaRPr lang="ru-RU"/>
        </a:p>
      </dgm:t>
    </dgm:pt>
    <dgm:pt modelId="{34165844-88A9-418A-8605-DB0732193D57}">
      <dgm:prSet/>
      <dgm:spPr/>
      <dgm:t>
        <a:bodyPr/>
        <a:lstStyle/>
        <a:p>
          <a:pPr rtl="0"/>
          <a:r>
            <a:rPr lang="ru-RU" smtClean="0"/>
            <a:t>Наука, занятая техническим моделированием живых систем, называется </a:t>
          </a:r>
          <a:r>
            <a:rPr lang="ru-RU" b="1" smtClean="0"/>
            <a:t>бионикой </a:t>
          </a:r>
          <a:endParaRPr lang="ru-RU"/>
        </a:p>
      </dgm:t>
    </dgm:pt>
    <dgm:pt modelId="{812A88F8-B338-4F6C-A969-8196988DAC9B}" type="sibTrans" cxnId="{0D298555-7B21-43E4-A523-189A511D7E3F}">
      <dgm:prSet/>
      <dgm:spPr/>
      <dgm:t>
        <a:bodyPr/>
        <a:lstStyle/>
        <a:p>
          <a:endParaRPr lang="ru-RU"/>
        </a:p>
      </dgm:t>
    </dgm:pt>
    <dgm:pt modelId="{A3784025-5476-41D2-9EAD-8148E36FBBBF}" type="sibTrans" cxnId="{81B3003F-29CE-4640-898D-F00A551E0DB3}">
      <dgm:prSet/>
      <dgm:spPr/>
      <dgm:t>
        <a:bodyPr/>
        <a:lstStyle/>
        <a:p>
          <a:endParaRPr lang="ru-RU"/>
        </a:p>
      </dgm:t>
    </dgm:pt>
    <dgm:pt modelId="{323BFE9B-9021-4673-9D15-71B7D027EE88}" type="pres">
      <dgm:prSet presAssocID="{23B3B584-910A-4E71-A894-607F6911627A}" presName="linear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8D12EB1-50A4-4A10-8784-F37FB923E41B}" type="pres">
      <dgm:prSet presAssocID="{9512C82D-3193-451F-96D9-11FE398BB9A0}" presName="parentText" presStyleLbl="node1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07EED2-6C77-4F3D-80DD-0D29F8C42F33}" type="pres">
      <dgm:prSet presAssocID="{9512C82D-3193-451F-96D9-11FE398BB9A0}" presName="childText" presStyleLbl="revTx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1B3003F-29CE-4640-898D-F00A551E0DB3}" srcId="{23B3B584-910A-4E71-A894-607F6911627A}" destId="{9512C82D-3193-451F-96D9-11FE398BB9A0}" srcOrd="0" destOrd="0" parTransId="{3E995A8F-A19E-400C-AA7A-5E708E4BBED3}" sibTransId="{A3784025-5476-41D2-9EAD-8148E36FBBBF}"/>
    <dgm:cxn modelId="{0D298555-7B21-43E4-A523-189A511D7E3F}" srcId="{9512C82D-3193-451F-96D9-11FE398BB9A0}" destId="{34165844-88A9-418A-8605-DB0732193D57}" srcOrd="0" destOrd="0" parTransId="{4D1A86C3-1E7E-43C1-BBB3-6792935C1FB1}" sibTransId="{812A88F8-B338-4F6C-A969-8196988DAC9B}"/>
    <dgm:cxn modelId="{AC052E9D-A9F4-4E48-9751-280D739F311E}" type="presOf" srcId="{23B3B584-910A-4E71-A894-607F6911627A}" destId="{323BFE9B-9021-4673-9D15-71B7D027EE88}" srcOrd="0" destOrd="0" presId="urn:microsoft.com/office/officeart/2005/8/layout/vList2"/>
    <dgm:cxn modelId="{F1667B06-AB8A-4AC0-AF79-830D9A71E8DD}" type="presParOf" srcId="{323BFE9B-9021-4673-9D15-71B7D027EE88}" destId="{08D12EB1-50A4-4A10-8784-F37FB923E41B}" srcOrd="0" destOrd="0" presId="urn:microsoft.com/office/officeart/2005/8/layout/vList2"/>
    <dgm:cxn modelId="{E73785DA-4EC4-4B0A-AFF6-34F7AFE47F2E}" type="presOf" srcId="{9512C82D-3193-451F-96D9-11FE398BB9A0}" destId="{08D12EB1-50A4-4A10-8784-F37FB923E41B}" srcOrd="0" destOrd="0" presId="urn:microsoft.com/office/officeart/2005/8/layout/vList2"/>
    <dgm:cxn modelId="{509F9B48-5DD4-43B0-8DBD-35FBCA26A8F4}" type="presParOf" srcId="{323BFE9B-9021-4673-9D15-71B7D027EE88}" destId="{5107EED2-6C77-4F3D-80DD-0D29F8C42F33}" srcOrd="1" destOrd="0" presId="urn:microsoft.com/office/officeart/2005/8/layout/vList2"/>
    <dgm:cxn modelId="{7F1FD073-D2E5-4B28-BAB6-D994AFBD9181}" type="presOf" srcId="{34165844-88A9-418A-8605-DB0732193D57}" destId="{5107EED2-6C77-4F3D-80DD-0D29F8C42F3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78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774D1CD8-B52A-44BA-B0AE-0EE8D9F71204}" type="doc">
      <dgm:prSet loTypeId="urn:microsoft.com/office/officeart/2005/8/layout/vList5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0F7397AC-008F-4031-B1C4-2E62021FBA5B}" type="parTrans" cxnId="{4287F015-E703-40A9-A899-4A1F613EDE16}">
      <dgm:prSet/>
      <dgm:spPr/>
      <dgm:t>
        <a:bodyPr/>
        <a:lstStyle/>
        <a:p>
          <a:endParaRPr lang="ru-RU"/>
        </a:p>
      </dgm:t>
    </dgm:pt>
    <dgm:pt modelId="{8E002F7E-A392-4F70-920D-82E9F9720C06}">
      <dgm:prSet custT="1"/>
      <dgm:spPr/>
      <dgm:t>
        <a:bodyPr/>
        <a:lstStyle/>
        <a:p>
          <a:pPr rtl="0"/>
          <a:r>
            <a:rPr lang="ru-RU" sz="3600" b="1" smtClean="0"/>
            <a:t>Конфетное, карамельное дерево со съедобной сладкой плодоножкой </a:t>
          </a:r>
          <a:r>
            <a:rPr lang="ru-RU" sz="3600" b="1" i="0" smtClean="0"/>
            <a:t>называется</a:t>
          </a:r>
          <a:r>
            <a:rPr lang="ru-RU" sz="3200" b="1" i="0" smtClean="0"/>
            <a:t>… </a:t>
          </a:r>
          <a:endParaRPr lang="ru-RU" sz="3200" b="1" i="0"/>
        </a:p>
      </dgm:t>
    </dgm:pt>
    <dgm:pt modelId="{81B1680F-60CF-41A1-BB98-B67615C80733}" type="sibTrans" cxnId="{4287F015-E703-40A9-A899-4A1F613EDE16}">
      <dgm:prSet/>
      <dgm:spPr/>
      <dgm:t>
        <a:bodyPr/>
        <a:lstStyle/>
        <a:p>
          <a:endParaRPr lang="ru-RU"/>
        </a:p>
      </dgm:t>
    </dgm:pt>
    <dgm:pt modelId="{DACBD973-B1B2-43E7-B79C-F4E0E6C7B91C}" type="pres">
      <dgm:prSet presAssocID="{774D1CD8-B52A-44BA-B0AE-0EE8D9F71204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AA0B3C0-53E5-412D-9555-27190456B67E}" type="pres">
      <dgm:prSet presAssocID="{8E002F7E-A392-4F70-920D-82E9F9720C06}" presName="linNode"/>
      <dgm:spPr/>
      <dgm:t>
        <a:bodyPr/>
        <a:lstStyle/>
        <a:p/>
      </dgm:t>
    </dgm:pt>
    <dgm:pt modelId="{04B96D31-0EA0-4377-8997-7B12E6AFAF16}" type="pres">
      <dgm:prSet presAssocID="{8E002F7E-A392-4F70-920D-82E9F9720C06}" presName="parentText" presStyleLbl="node1" presStyleCnt="1" custScaleX="272580" custLinFactNeighborX="2100" custLinFactNeighborY="-4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287F015-E703-40A9-A899-4A1F613EDE16}" srcId="{774D1CD8-B52A-44BA-B0AE-0EE8D9F71204}" destId="{8E002F7E-A392-4F70-920D-82E9F9720C06}" srcOrd="0" destOrd="0" parTransId="{0F7397AC-008F-4031-B1C4-2E62021FBA5B}" sibTransId="{81B1680F-60CF-41A1-BB98-B67615C80733}"/>
    <dgm:cxn modelId="{0044A3BE-5A2D-4274-AB34-8298C0C9F449}" type="presOf" srcId="{774D1CD8-B52A-44BA-B0AE-0EE8D9F71204}" destId="{DACBD973-B1B2-43E7-B79C-F4E0E6C7B91C}" srcOrd="0" destOrd="0" presId="urn:microsoft.com/office/officeart/2005/8/layout/vList5"/>
    <dgm:cxn modelId="{D705958B-FB5F-42E0-80A1-B5B12A2F1118}" type="presParOf" srcId="{DACBD973-B1B2-43E7-B79C-F4E0E6C7B91C}" destId="{3AA0B3C0-53E5-412D-9555-27190456B67E}" srcOrd="0" destOrd="0" presId="urn:microsoft.com/office/officeart/2005/8/layout/vList5"/>
    <dgm:cxn modelId="{E55CBF2D-B3D5-4BED-A77B-86E7FC755854}" type="presParOf" srcId="{3AA0B3C0-53E5-412D-9555-27190456B67E}" destId="{04B96D31-0EA0-4377-8997-7B12E6AFAF16}" srcOrd="0" destOrd="0" presId="urn:microsoft.com/office/officeart/2005/8/layout/vList5"/>
    <dgm:cxn modelId="{A6F24F15-3559-409C-99B1-7D7E73FA8098}" type="presOf" srcId="{8E002F7E-A392-4F70-920D-82E9F9720C06}" destId="{04B96D31-0EA0-4377-8997-7B12E6AFAF16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main"/>
    </a:ext>
  </dgm:extLst>
</dgm:dataModel>
</file>

<file path=ppt/diagrams/data79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134C512E-24DF-433E-BEB8-FF16FD087299}" type="doc">
      <dgm:prSet loTypeId="urn:microsoft.com/office/officeart/2005/8/layout/hProcess3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725DB3AE-EA55-439C-AAE5-E0D3FCAA89B3}" type="parTrans" cxnId="{FC421E90-2E9D-42D1-9A9D-36E26119019A}">
      <dgm:prSet/>
      <dgm:spPr/>
      <dgm:t>
        <a:bodyPr/>
        <a:lstStyle/>
        <a:p>
          <a:endParaRPr lang="ru-RU"/>
        </a:p>
      </dgm:t>
    </dgm:pt>
    <dgm:pt modelId="{27116D4D-82B1-47D0-8741-2CE185CCAE87}">
      <dgm:prSet custT="1"/>
      <dgm:spPr/>
      <dgm:t>
        <a:bodyPr/>
        <a:lstStyle/>
        <a:p>
          <a:pPr algn="ctr" rtl="0"/>
          <a:r>
            <a:rPr lang="ru-RU" sz="4000" b="1" smtClean="0">
              <a:solidFill>
                <a:schemeClr val="bg1"/>
              </a:solidFill>
            </a:rPr>
            <a:t>Вопрос 1</a:t>
          </a:r>
          <a:r>
            <a:rPr lang="ru-RU" sz="4000" smtClean="0">
              <a:solidFill>
                <a:schemeClr val="bg1"/>
              </a:solidFill>
            </a:rPr>
            <a:t>.</a:t>
          </a:r>
          <a:endParaRPr lang="ru-RU" sz="4000">
            <a:solidFill>
              <a:schemeClr val="bg1"/>
            </a:solidFill>
          </a:endParaRPr>
        </a:p>
      </dgm:t>
    </dgm:pt>
    <dgm:pt modelId="{0DF6822E-301E-456F-8661-F7A8295AF0BB}" type="sibTrans" cxnId="{FC421E90-2E9D-42D1-9A9D-36E26119019A}">
      <dgm:prSet/>
      <dgm:spPr/>
      <dgm:t>
        <a:bodyPr/>
        <a:lstStyle/>
        <a:p>
          <a:endParaRPr lang="ru-RU"/>
        </a:p>
      </dgm:t>
    </dgm:pt>
    <dgm:pt modelId="{8BF7A58F-F966-4E2F-B6F1-5F6E166E495E}" type="pres">
      <dgm:prSet presAssocID="{134C512E-24DF-433E-BEB8-FF16FD087299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0C9D29A-E7BA-4DB2-9911-A83F07853475}" type="pres">
      <dgm:prSet presAssocID="{134C512E-24DF-433E-BEB8-FF16FD087299}" presName="dummy"/>
      <dgm:spPr/>
      <dgm:t>
        <a:bodyPr/>
        <a:lstStyle/>
        <a:p/>
      </dgm:t>
    </dgm:pt>
    <dgm:pt modelId="{164734A1-5A21-4222-87FF-30EB13C5BA26}" type="pres">
      <dgm:prSet presAssocID="{134C512E-24DF-433E-BEB8-FF16FD087299}" presName="linH"/>
      <dgm:spPr/>
      <dgm:t>
        <a:bodyPr/>
        <a:lstStyle/>
        <a:p/>
      </dgm:t>
    </dgm:pt>
    <dgm:pt modelId="{0629503B-179B-4F72-8190-75091E12A3A4}" type="pres">
      <dgm:prSet presAssocID="{134C512E-24DF-433E-BEB8-FF16FD087299}" presName="padding1"/>
      <dgm:spPr/>
      <dgm:t>
        <a:bodyPr/>
        <a:lstStyle/>
        <a:p/>
      </dgm:t>
    </dgm:pt>
    <dgm:pt modelId="{5481E659-6A97-4D84-B23D-B015459DD92A}" type="pres">
      <dgm:prSet presAssocID="{27116D4D-82B1-47D0-8741-2CE185CCAE87}" presName="linV"/>
      <dgm:spPr/>
      <dgm:t>
        <a:bodyPr/>
        <a:lstStyle/>
        <a:p/>
      </dgm:t>
    </dgm:pt>
    <dgm:pt modelId="{691C4C15-CB57-4492-A79D-A5643BB1B5D9}" type="pres">
      <dgm:prSet presAssocID="{27116D4D-82B1-47D0-8741-2CE185CCAE87}" presName="spVertical1"/>
      <dgm:spPr/>
      <dgm:t>
        <a:bodyPr/>
        <a:lstStyle/>
        <a:p/>
      </dgm:t>
    </dgm:pt>
    <dgm:pt modelId="{957E087A-4A8B-4267-A374-883DC09C4F04}" type="pres">
      <dgm:prSet presAssocID="{27116D4D-82B1-47D0-8741-2CE185CCAE87}" presName="parTx" presStyleLbl="revTx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B85417-F99E-4E24-AE08-80798E8EEF57}" type="pres">
      <dgm:prSet presAssocID="{27116D4D-82B1-47D0-8741-2CE185CCAE87}" presName="spVertical2"/>
      <dgm:spPr/>
      <dgm:t>
        <a:bodyPr/>
        <a:lstStyle/>
        <a:p/>
      </dgm:t>
    </dgm:pt>
    <dgm:pt modelId="{A3894A4C-52F6-477C-A0E2-7E4F25DA60AC}" type="pres">
      <dgm:prSet presAssocID="{27116D4D-82B1-47D0-8741-2CE185CCAE87}" presName="spVertical3"/>
      <dgm:spPr/>
      <dgm:t>
        <a:bodyPr/>
        <a:lstStyle/>
        <a:p/>
      </dgm:t>
    </dgm:pt>
    <dgm:pt modelId="{A7D91540-42E0-4682-97B1-587F8395E067}" type="pres">
      <dgm:prSet presAssocID="{134C512E-24DF-433E-BEB8-FF16FD087299}" presName="padding2"/>
      <dgm:spPr/>
      <dgm:t>
        <a:bodyPr/>
        <a:lstStyle/>
        <a:p/>
      </dgm:t>
    </dgm:pt>
    <dgm:pt modelId="{316DE9B0-3D1C-418F-B0EB-5E018DDEB764}" type="pres">
      <dgm:prSet presAssocID="{134C512E-24DF-433E-BEB8-FF16FD087299}" presName="negArrow"/>
      <dgm:spPr/>
      <dgm:t>
        <a:bodyPr/>
        <a:lstStyle/>
        <a:p/>
      </dgm:t>
    </dgm:pt>
    <dgm:pt modelId="{140C802F-D163-4AA9-B7F2-6014474B34F3}" type="pres">
      <dgm:prSet presAssocID="{134C512E-24DF-433E-BEB8-FF16FD087299}" presName="backgroundArrow" presStyleLbl="node1" presStyleCnt="1" custScaleY="101623" custLinFactNeighborX="-236" custLinFactNeighborY="-6685"/>
      <dgm:spPr/>
      <dgm:t>
        <a:bodyPr/>
        <a:lstStyle/>
        <a:p/>
      </dgm:t>
    </dgm:pt>
  </dgm:ptLst>
  <dgm:cxnLst>
    <dgm:cxn modelId="{FC421E90-2E9D-42D1-9A9D-36E26119019A}" srcId="{134C512E-24DF-433E-BEB8-FF16FD087299}" destId="{27116D4D-82B1-47D0-8741-2CE185CCAE87}" srcOrd="0" destOrd="0" parTransId="{725DB3AE-EA55-439C-AAE5-E0D3FCAA89B3}" sibTransId="{0DF6822E-301E-456F-8661-F7A8295AF0BB}"/>
    <dgm:cxn modelId="{C621E2AF-AE68-4915-B60E-B9DEAE62C00F}" type="presOf" srcId="{134C512E-24DF-433E-BEB8-FF16FD087299}" destId="{8BF7A58F-F966-4E2F-B6F1-5F6E166E495E}" srcOrd="0" destOrd="0" presId="urn:microsoft.com/office/officeart/2005/8/layout/hProcess3"/>
    <dgm:cxn modelId="{A04B436A-2681-41E4-9DDE-80CBD77B0462}" type="presParOf" srcId="{8BF7A58F-F966-4E2F-B6F1-5F6E166E495E}" destId="{60C9D29A-E7BA-4DB2-9911-A83F07853475}" srcOrd="0" destOrd="0" presId="urn:microsoft.com/office/officeart/2005/8/layout/hProcess3"/>
    <dgm:cxn modelId="{E8F57FED-7DFA-4227-AD03-B28593E35C24}" type="presParOf" srcId="{8BF7A58F-F966-4E2F-B6F1-5F6E166E495E}" destId="{164734A1-5A21-4222-87FF-30EB13C5BA26}" srcOrd="1" destOrd="0" presId="urn:microsoft.com/office/officeart/2005/8/layout/hProcess3"/>
    <dgm:cxn modelId="{F2415DE8-6116-4A5A-9250-9CDE58E1B43B}" type="presParOf" srcId="{164734A1-5A21-4222-87FF-30EB13C5BA26}" destId="{0629503B-179B-4F72-8190-75091E12A3A4}" srcOrd="0" destOrd="0" presId="urn:microsoft.com/office/officeart/2005/8/layout/hProcess3"/>
    <dgm:cxn modelId="{71616356-5F68-4D53-8146-AAAB94E19016}" type="presParOf" srcId="{164734A1-5A21-4222-87FF-30EB13C5BA26}" destId="{5481E659-6A97-4D84-B23D-B015459DD92A}" srcOrd="1" destOrd="0" presId="urn:microsoft.com/office/officeart/2005/8/layout/hProcess3"/>
    <dgm:cxn modelId="{43BC3D56-96CF-4501-AA40-1644058DF09B}" type="presParOf" srcId="{5481E659-6A97-4D84-B23D-B015459DD92A}" destId="{691C4C15-CB57-4492-A79D-A5643BB1B5D9}" srcOrd="0" destOrd="0" presId="urn:microsoft.com/office/officeart/2005/8/layout/hProcess3"/>
    <dgm:cxn modelId="{CB87E017-93A4-41A7-9828-497F9E3028F7}" type="presParOf" srcId="{5481E659-6A97-4D84-B23D-B015459DD92A}" destId="{957E087A-4A8B-4267-A374-883DC09C4F04}" srcOrd="1" destOrd="0" presId="urn:microsoft.com/office/officeart/2005/8/layout/hProcess3"/>
    <dgm:cxn modelId="{7242E8E4-7EF3-47CF-BC3D-7FC28662D4D7}" type="presOf" srcId="{27116D4D-82B1-47D0-8741-2CE185CCAE87}" destId="{957E087A-4A8B-4267-A374-883DC09C4F04}" srcOrd="0" destOrd="0" presId="urn:microsoft.com/office/officeart/2005/8/layout/hProcess3"/>
    <dgm:cxn modelId="{2598893D-437F-42B5-A552-56A5B40ADFA1}" type="presParOf" srcId="{5481E659-6A97-4D84-B23D-B015459DD92A}" destId="{FFB85417-F99E-4E24-AE08-80798E8EEF57}" srcOrd="2" destOrd="0" presId="urn:microsoft.com/office/officeart/2005/8/layout/hProcess3"/>
    <dgm:cxn modelId="{965EE7A3-4C86-4175-91FE-35CBF6BA5BCF}" type="presParOf" srcId="{5481E659-6A97-4D84-B23D-B015459DD92A}" destId="{A3894A4C-52F6-477C-A0E2-7E4F25DA60AC}" srcOrd="3" destOrd="0" presId="urn:microsoft.com/office/officeart/2005/8/layout/hProcess3"/>
    <dgm:cxn modelId="{9DFF7359-E6AA-4990-9FBB-EC23E0A0BF2A}" type="presParOf" srcId="{164734A1-5A21-4222-87FF-30EB13C5BA26}" destId="{A7D91540-42E0-4682-97B1-587F8395E067}" srcOrd="2" destOrd="0" presId="urn:microsoft.com/office/officeart/2005/8/layout/hProcess3"/>
    <dgm:cxn modelId="{DC375E52-5BC0-4C7B-B7C2-CF7AF64E80F2}" type="presParOf" srcId="{164734A1-5A21-4222-87FF-30EB13C5BA26}" destId="{316DE9B0-3D1C-418F-B0EB-5E018DDEB764}" srcOrd="3" destOrd="0" presId="urn:microsoft.com/office/officeart/2005/8/layout/hProcess3"/>
    <dgm:cxn modelId="{F0C9353D-4388-4188-B76B-45BCB08D6A49}" type="presParOf" srcId="{164734A1-5A21-4222-87FF-30EB13C5BA26}" destId="{140C802F-D163-4AA9-B7F2-6014474B34F3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main"/>
    </a:ext>
  </dgm:extLst>
</dgm:dataModel>
</file>

<file path=ppt/diagrams/data80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774D1CD8-B52A-44BA-B0AE-0EE8D9F71204}" type="doc">
      <dgm:prSet loTypeId="urn:microsoft.com/office/officeart/2005/8/layout/vList5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0F7397AC-008F-4031-B1C4-2E62021FBA5B}" type="parTrans" cxnId="{78C26F0C-BBF0-408E-8DDA-099F2C010C6B}">
      <dgm:prSet/>
      <dgm:spPr/>
      <dgm:t>
        <a:bodyPr/>
        <a:lstStyle/>
        <a:p>
          <a:endParaRPr lang="ru-RU"/>
        </a:p>
      </dgm:t>
    </dgm:pt>
    <dgm:pt modelId="{8E002F7E-A392-4F70-920D-82E9F9720C06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ru-RU" sz="3600" b="1" smtClean="0"/>
            <a:t>Конфетное, карамельное дерево со съедобной сладкой плодоножкой </a:t>
          </a:r>
          <a:r>
            <a:rPr lang="ru-RU" sz="3600" b="1" i="0" smtClean="0"/>
            <a:t>называется говения</a:t>
          </a:r>
          <a:endParaRPr lang="ru-RU" sz="3600" i="0"/>
        </a:p>
      </dgm:t>
    </dgm:pt>
    <dgm:pt modelId="{81B1680F-60CF-41A1-BB98-B67615C80733}" type="sibTrans" cxnId="{78C26F0C-BBF0-408E-8DDA-099F2C010C6B}">
      <dgm:prSet/>
      <dgm:spPr/>
      <dgm:t>
        <a:bodyPr/>
        <a:lstStyle/>
        <a:p>
          <a:endParaRPr lang="ru-RU"/>
        </a:p>
      </dgm:t>
    </dgm:pt>
    <dgm:pt modelId="{DACBD973-B1B2-43E7-B79C-F4E0E6C7B91C}" type="pres">
      <dgm:prSet presAssocID="{774D1CD8-B52A-44BA-B0AE-0EE8D9F71204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AA0B3C0-53E5-412D-9555-27190456B67E}" type="pres">
      <dgm:prSet presAssocID="{8E002F7E-A392-4F70-920D-82E9F9720C06}" presName="linNode"/>
      <dgm:spPr/>
      <dgm:t>
        <a:bodyPr/>
        <a:lstStyle/>
        <a:p/>
      </dgm:t>
    </dgm:pt>
    <dgm:pt modelId="{04B96D31-0EA0-4377-8997-7B12E6AFAF16}" type="pres">
      <dgm:prSet presAssocID="{8E002F7E-A392-4F70-920D-82E9F9720C06}" presName="parentText" presStyleLbl="node1" presStyleCnt="1" custScaleX="272580" custScaleY="8421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8C26F0C-BBF0-408E-8DDA-099F2C010C6B}" srcId="{774D1CD8-B52A-44BA-B0AE-0EE8D9F71204}" destId="{8E002F7E-A392-4F70-920D-82E9F9720C06}" srcOrd="0" destOrd="0" parTransId="{0F7397AC-008F-4031-B1C4-2E62021FBA5B}" sibTransId="{81B1680F-60CF-41A1-BB98-B67615C80733}"/>
    <dgm:cxn modelId="{EC767084-6128-4EFB-A4A2-E435C54366D6}" type="presOf" srcId="{774D1CD8-B52A-44BA-B0AE-0EE8D9F71204}" destId="{DACBD973-B1B2-43E7-B79C-F4E0E6C7B91C}" srcOrd="0" destOrd="0" presId="urn:microsoft.com/office/officeart/2005/8/layout/vList5"/>
    <dgm:cxn modelId="{85A87D60-CD79-4BA9-8090-FB9D0C55680F}" type="presParOf" srcId="{DACBD973-B1B2-43E7-B79C-F4E0E6C7B91C}" destId="{3AA0B3C0-53E5-412D-9555-27190456B67E}" srcOrd="0" destOrd="0" presId="urn:microsoft.com/office/officeart/2005/8/layout/vList5"/>
    <dgm:cxn modelId="{077E1269-628A-4D7D-B4B6-6369184D8836}" type="presParOf" srcId="{3AA0B3C0-53E5-412D-9555-27190456B67E}" destId="{04B96D31-0EA0-4377-8997-7B12E6AFAF16}" srcOrd="0" destOrd="0" presId="urn:microsoft.com/office/officeart/2005/8/layout/vList5"/>
    <dgm:cxn modelId="{3981AED0-003B-4168-A3E7-F8E62A212C16}" type="presOf" srcId="{8E002F7E-A392-4F70-920D-82E9F9720C06}" destId="{04B96D31-0EA0-4377-8997-7B12E6AFAF16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main"/>
    </a:ext>
  </dgm:extLst>
</dgm:dataModel>
</file>

<file path=ppt/diagrams/data81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134C512E-24DF-433E-BEB8-FF16FD087299}" type="doc">
      <dgm:prSet loTypeId="urn:microsoft.com/office/officeart/2005/8/layout/hProcess3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725DB3AE-EA55-439C-AAE5-E0D3FCAA89B3}" type="parTrans" cxnId="{4D56DF22-B062-4CD1-9E86-9F90A1C52FF6}">
      <dgm:prSet/>
      <dgm:spPr/>
      <dgm:t>
        <a:bodyPr/>
        <a:lstStyle/>
        <a:p>
          <a:endParaRPr lang="ru-RU"/>
        </a:p>
      </dgm:t>
    </dgm:pt>
    <dgm:pt modelId="{27116D4D-82B1-47D0-8741-2CE185CCAE87}">
      <dgm:prSet custT="1"/>
      <dgm:spPr/>
      <dgm:t>
        <a:bodyPr/>
        <a:lstStyle/>
        <a:p>
          <a:pPr algn="ctr" rtl="0"/>
          <a:r>
            <a:rPr lang="ru-RU" sz="3600" b="1" smtClean="0">
              <a:solidFill>
                <a:schemeClr val="bg1"/>
              </a:solidFill>
            </a:rPr>
            <a:t>Ответ 1</a:t>
          </a:r>
          <a:r>
            <a:rPr lang="ru-RU" sz="3600" smtClean="0">
              <a:solidFill>
                <a:schemeClr val="bg1"/>
              </a:solidFill>
            </a:rPr>
            <a:t>.</a:t>
          </a:r>
          <a:endParaRPr lang="ru-RU" sz="3600">
            <a:solidFill>
              <a:schemeClr val="bg1"/>
            </a:solidFill>
          </a:endParaRPr>
        </a:p>
      </dgm:t>
    </dgm:pt>
    <dgm:pt modelId="{0DF6822E-301E-456F-8661-F7A8295AF0BB}" type="sibTrans" cxnId="{4D56DF22-B062-4CD1-9E86-9F90A1C52FF6}">
      <dgm:prSet/>
      <dgm:spPr/>
      <dgm:t>
        <a:bodyPr/>
        <a:lstStyle/>
        <a:p>
          <a:endParaRPr lang="ru-RU"/>
        </a:p>
      </dgm:t>
    </dgm:pt>
    <dgm:pt modelId="{45086294-F143-44BB-8C83-FC0AFA4EC3D7}" type="pres">
      <dgm:prSet presAssocID="{134C512E-24DF-433E-BEB8-FF16FD087299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ED18E8B-0ACA-4713-8D69-760480AFCCCC}" type="pres">
      <dgm:prSet presAssocID="{134C512E-24DF-433E-BEB8-FF16FD087299}" presName="dummy"/>
      <dgm:spPr/>
      <dgm:t>
        <a:bodyPr/>
        <a:lstStyle/>
        <a:p/>
      </dgm:t>
    </dgm:pt>
    <dgm:pt modelId="{C780DB09-F561-46F2-BD0F-40C287538EDF}" type="pres">
      <dgm:prSet presAssocID="{134C512E-24DF-433E-BEB8-FF16FD087299}" presName="linH"/>
      <dgm:spPr/>
      <dgm:t>
        <a:bodyPr/>
        <a:lstStyle/>
        <a:p/>
      </dgm:t>
    </dgm:pt>
    <dgm:pt modelId="{F067E61F-C641-483C-8AC2-875443A9C332}" type="pres">
      <dgm:prSet presAssocID="{134C512E-24DF-433E-BEB8-FF16FD087299}" presName="padding1"/>
      <dgm:spPr/>
      <dgm:t>
        <a:bodyPr/>
        <a:lstStyle/>
        <a:p/>
      </dgm:t>
    </dgm:pt>
    <dgm:pt modelId="{7ADDEE61-B270-4BFB-AE18-B7DA2CCB7941}" type="pres">
      <dgm:prSet presAssocID="{27116D4D-82B1-47D0-8741-2CE185CCAE87}" presName="linV"/>
      <dgm:spPr/>
      <dgm:t>
        <a:bodyPr/>
        <a:lstStyle/>
        <a:p/>
      </dgm:t>
    </dgm:pt>
    <dgm:pt modelId="{534915F6-F2B0-4887-9E9E-DC89518372AD}" type="pres">
      <dgm:prSet presAssocID="{27116D4D-82B1-47D0-8741-2CE185CCAE87}" presName="spVertical1"/>
      <dgm:spPr/>
      <dgm:t>
        <a:bodyPr/>
        <a:lstStyle/>
        <a:p/>
      </dgm:t>
    </dgm:pt>
    <dgm:pt modelId="{15CC8BAC-0AB0-4F94-8B75-5AF6DC7C6467}" type="pres">
      <dgm:prSet presAssocID="{27116D4D-82B1-47D0-8741-2CE185CCAE87}" presName="parTx" presStyleLbl="revTx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4296D4-4C91-4740-96BC-233CF9A96898}" type="pres">
      <dgm:prSet presAssocID="{27116D4D-82B1-47D0-8741-2CE185CCAE87}" presName="spVertical2"/>
      <dgm:spPr/>
      <dgm:t>
        <a:bodyPr/>
        <a:lstStyle/>
        <a:p/>
      </dgm:t>
    </dgm:pt>
    <dgm:pt modelId="{AF52BA0D-33FE-4BE9-8541-6215F17DCA7E}" type="pres">
      <dgm:prSet presAssocID="{27116D4D-82B1-47D0-8741-2CE185CCAE87}" presName="spVertical3"/>
      <dgm:spPr/>
      <dgm:t>
        <a:bodyPr/>
        <a:lstStyle/>
        <a:p/>
      </dgm:t>
    </dgm:pt>
    <dgm:pt modelId="{F60A4A74-83F7-49D5-A2F7-CEC9F398E411}" type="pres">
      <dgm:prSet presAssocID="{134C512E-24DF-433E-BEB8-FF16FD087299}" presName="padding2"/>
      <dgm:spPr/>
      <dgm:t>
        <a:bodyPr/>
        <a:lstStyle/>
        <a:p/>
      </dgm:t>
    </dgm:pt>
    <dgm:pt modelId="{7E9E3AED-B80E-4D5F-8D26-031F76A0894F}" type="pres">
      <dgm:prSet presAssocID="{134C512E-24DF-433E-BEB8-FF16FD087299}" presName="negArrow"/>
      <dgm:spPr/>
      <dgm:t>
        <a:bodyPr/>
        <a:lstStyle/>
        <a:p/>
      </dgm:t>
    </dgm:pt>
    <dgm:pt modelId="{9014260C-4D50-4E68-9CB7-EF97528BAC53}" type="pres">
      <dgm:prSet presAssocID="{134C512E-24DF-433E-BEB8-FF16FD087299}" presName="backgroundArrow" presStyleLbl="node1" presStyleCnt="1"/>
      <dgm:spPr>
        <a:solidFill>
          <a:srgbClr val="00B050"/>
        </a:solidFill>
      </dgm:spPr>
      <dgm:t>
        <a:bodyPr/>
        <a:lstStyle/>
        <a:p/>
      </dgm:t>
    </dgm:pt>
  </dgm:ptLst>
  <dgm:cxnLst>
    <dgm:cxn modelId="{4D56DF22-B062-4CD1-9E86-9F90A1C52FF6}" srcId="{134C512E-24DF-433E-BEB8-FF16FD087299}" destId="{27116D4D-82B1-47D0-8741-2CE185CCAE87}" srcOrd="0" destOrd="0" parTransId="{725DB3AE-EA55-439C-AAE5-E0D3FCAA89B3}" sibTransId="{0DF6822E-301E-456F-8661-F7A8295AF0BB}"/>
    <dgm:cxn modelId="{35A71FC2-9768-480C-95D2-2145663FD5B7}" type="presOf" srcId="{134C512E-24DF-433E-BEB8-FF16FD087299}" destId="{45086294-F143-44BB-8C83-FC0AFA4EC3D7}" srcOrd="0" destOrd="0" presId="urn:microsoft.com/office/officeart/2005/8/layout/hProcess3"/>
    <dgm:cxn modelId="{2E1F0347-F6AB-4E81-BCAE-287A70D70E5C}" type="presParOf" srcId="{45086294-F143-44BB-8C83-FC0AFA4EC3D7}" destId="{3ED18E8B-0ACA-4713-8D69-760480AFCCCC}" srcOrd="0" destOrd="0" presId="urn:microsoft.com/office/officeart/2005/8/layout/hProcess3"/>
    <dgm:cxn modelId="{2A759B7B-0200-49F4-986A-97C348A77E67}" type="presParOf" srcId="{45086294-F143-44BB-8C83-FC0AFA4EC3D7}" destId="{C780DB09-F561-46F2-BD0F-40C287538EDF}" srcOrd="1" destOrd="0" presId="urn:microsoft.com/office/officeart/2005/8/layout/hProcess3"/>
    <dgm:cxn modelId="{5E919225-2248-41C4-A90D-556EDDF6F41F}" type="presParOf" srcId="{C780DB09-F561-46F2-BD0F-40C287538EDF}" destId="{F067E61F-C641-483C-8AC2-875443A9C332}" srcOrd="0" destOrd="0" presId="urn:microsoft.com/office/officeart/2005/8/layout/hProcess3"/>
    <dgm:cxn modelId="{83AA3139-CDAA-4181-BE54-255288EE7F7D}" type="presParOf" srcId="{C780DB09-F561-46F2-BD0F-40C287538EDF}" destId="{7ADDEE61-B270-4BFB-AE18-B7DA2CCB7941}" srcOrd="1" destOrd="0" presId="urn:microsoft.com/office/officeart/2005/8/layout/hProcess3"/>
    <dgm:cxn modelId="{22E9BCC9-9474-4BD1-B58C-CF693D6914A5}" type="presParOf" srcId="{7ADDEE61-B270-4BFB-AE18-B7DA2CCB7941}" destId="{534915F6-F2B0-4887-9E9E-DC89518372AD}" srcOrd="0" destOrd="0" presId="urn:microsoft.com/office/officeart/2005/8/layout/hProcess3"/>
    <dgm:cxn modelId="{E20D6B10-4F23-42FA-BD93-620160D4E62A}" type="presParOf" srcId="{7ADDEE61-B270-4BFB-AE18-B7DA2CCB7941}" destId="{15CC8BAC-0AB0-4F94-8B75-5AF6DC7C6467}" srcOrd="1" destOrd="0" presId="urn:microsoft.com/office/officeart/2005/8/layout/hProcess3"/>
    <dgm:cxn modelId="{665A5F4C-BDFD-4034-B80C-C1819C94DC8C}" type="presOf" srcId="{27116D4D-82B1-47D0-8741-2CE185CCAE87}" destId="{15CC8BAC-0AB0-4F94-8B75-5AF6DC7C6467}" srcOrd="0" destOrd="0" presId="urn:microsoft.com/office/officeart/2005/8/layout/hProcess3"/>
    <dgm:cxn modelId="{08C460E5-7D96-470F-AA83-73A4CD9362ED}" type="presParOf" srcId="{7ADDEE61-B270-4BFB-AE18-B7DA2CCB7941}" destId="{0B4296D4-4C91-4740-96BC-233CF9A96898}" srcOrd="2" destOrd="0" presId="urn:microsoft.com/office/officeart/2005/8/layout/hProcess3"/>
    <dgm:cxn modelId="{24B9A634-984A-40D9-9536-846C00912233}" type="presParOf" srcId="{7ADDEE61-B270-4BFB-AE18-B7DA2CCB7941}" destId="{AF52BA0D-33FE-4BE9-8541-6215F17DCA7E}" srcOrd="3" destOrd="0" presId="urn:microsoft.com/office/officeart/2005/8/layout/hProcess3"/>
    <dgm:cxn modelId="{BCEE767E-ABD7-4D28-834C-141ECDFB0B93}" type="presParOf" srcId="{C780DB09-F561-46F2-BD0F-40C287538EDF}" destId="{F60A4A74-83F7-49D5-A2F7-CEC9F398E411}" srcOrd="2" destOrd="0" presId="urn:microsoft.com/office/officeart/2005/8/layout/hProcess3"/>
    <dgm:cxn modelId="{A986DEE3-3600-4129-A771-2AF6B1A54783}" type="presParOf" srcId="{C780DB09-F561-46F2-BD0F-40C287538EDF}" destId="{7E9E3AED-B80E-4D5F-8D26-031F76A0894F}" srcOrd="3" destOrd="0" presId="urn:microsoft.com/office/officeart/2005/8/layout/hProcess3"/>
    <dgm:cxn modelId="{36E5B46F-09B0-46EF-9604-DA210DD989C6}" type="presParOf" srcId="{C780DB09-F561-46F2-BD0F-40C287538EDF}" destId="{9014260C-4D50-4E68-9CB7-EF97528BAC53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main"/>
    </a:ext>
  </dgm:extLst>
</dgm:dataModel>
</file>

<file path=ppt/diagrams/data82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774D1CD8-B52A-44BA-B0AE-0EE8D9F71204}" type="doc">
      <dgm:prSet loTypeId="urn:microsoft.com/office/officeart/2005/8/layout/vList5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0F7397AC-008F-4031-B1C4-2E62021FBA5B}" type="parTrans" cxnId="{6AE48314-72E0-4EAC-ABC8-5929195DF3CE}">
      <dgm:prSet/>
      <dgm:spPr/>
      <dgm:t>
        <a:bodyPr/>
        <a:lstStyle/>
        <a:p>
          <a:endParaRPr lang="ru-RU"/>
        </a:p>
      </dgm:t>
    </dgm:pt>
    <dgm:pt modelId="{8E002F7E-A392-4F70-920D-82E9F9720C06}">
      <dgm:prSet custT="1"/>
      <dgm:spPr/>
      <dgm:t>
        <a:bodyPr/>
        <a:lstStyle/>
        <a:p>
          <a:pPr rtl="0"/>
          <a:r>
            <a:rPr lang="ru-RU" sz="3200" b="1" smtClean="0"/>
            <a:t>Молочное или коровье дерево млечный сок которого съедобен и напоминает сладкие сливки </a:t>
          </a:r>
          <a:r>
            <a:rPr lang="ru-RU" sz="3200" b="1" i="0" smtClean="0"/>
            <a:t>называется… </a:t>
          </a:r>
          <a:endParaRPr lang="ru-RU" sz="3200" b="1" i="0"/>
        </a:p>
      </dgm:t>
    </dgm:pt>
    <dgm:pt modelId="{81B1680F-60CF-41A1-BB98-B67615C80733}" type="sibTrans" cxnId="{6AE48314-72E0-4EAC-ABC8-5929195DF3CE}">
      <dgm:prSet/>
      <dgm:spPr/>
      <dgm:t>
        <a:bodyPr/>
        <a:lstStyle/>
        <a:p>
          <a:endParaRPr lang="ru-RU"/>
        </a:p>
      </dgm:t>
    </dgm:pt>
    <dgm:pt modelId="{DACBD973-B1B2-43E7-B79C-F4E0E6C7B91C}" type="pres">
      <dgm:prSet presAssocID="{774D1CD8-B52A-44BA-B0AE-0EE8D9F71204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AA0B3C0-53E5-412D-9555-27190456B67E}" type="pres">
      <dgm:prSet presAssocID="{8E002F7E-A392-4F70-920D-82E9F9720C06}" presName="linNode"/>
      <dgm:spPr/>
      <dgm:t>
        <a:bodyPr/>
        <a:lstStyle/>
        <a:p/>
      </dgm:t>
    </dgm:pt>
    <dgm:pt modelId="{04B96D31-0EA0-4377-8997-7B12E6AFAF16}" type="pres">
      <dgm:prSet presAssocID="{8E002F7E-A392-4F70-920D-82E9F9720C06}" presName="parentText" presStyleLbl="node1" presStyleCnt="1" custScaleX="272580" custLinFactNeighborX="2599" custLinFactNeighborY="212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AE48314-72E0-4EAC-ABC8-5929195DF3CE}" srcId="{774D1CD8-B52A-44BA-B0AE-0EE8D9F71204}" destId="{8E002F7E-A392-4F70-920D-82E9F9720C06}" srcOrd="0" destOrd="0" parTransId="{0F7397AC-008F-4031-B1C4-2E62021FBA5B}" sibTransId="{81B1680F-60CF-41A1-BB98-B67615C80733}"/>
    <dgm:cxn modelId="{3AAF84C5-299D-46E2-B4EC-8EBDC48C4767}" type="presOf" srcId="{774D1CD8-B52A-44BA-B0AE-0EE8D9F71204}" destId="{DACBD973-B1B2-43E7-B79C-F4E0E6C7B91C}" srcOrd="0" destOrd="0" presId="urn:microsoft.com/office/officeart/2005/8/layout/vList5"/>
    <dgm:cxn modelId="{BB1FA469-8CE2-4643-8829-87938387456F}" type="presParOf" srcId="{DACBD973-B1B2-43E7-B79C-F4E0E6C7B91C}" destId="{3AA0B3C0-53E5-412D-9555-27190456B67E}" srcOrd="0" destOrd="0" presId="urn:microsoft.com/office/officeart/2005/8/layout/vList5"/>
    <dgm:cxn modelId="{191D2736-7CB2-45B2-9A82-63A76ED1A0BA}" type="presParOf" srcId="{3AA0B3C0-53E5-412D-9555-27190456B67E}" destId="{04B96D31-0EA0-4377-8997-7B12E6AFAF16}" srcOrd="0" destOrd="0" presId="urn:microsoft.com/office/officeart/2005/8/layout/vList5"/>
    <dgm:cxn modelId="{45C9B5F6-4B57-4F4C-AE37-FE3D33D83DAB}" type="presOf" srcId="{8E002F7E-A392-4F70-920D-82E9F9720C06}" destId="{04B96D31-0EA0-4377-8997-7B12E6AFAF16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main"/>
    </a:ext>
  </dgm:extLst>
</dgm:dataModel>
</file>

<file path=ppt/diagrams/data83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134C512E-24DF-433E-BEB8-FF16FD087299}" type="doc">
      <dgm:prSet loTypeId="urn:microsoft.com/office/officeart/2005/8/layout/hProcess3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725DB3AE-EA55-439C-AAE5-E0D3FCAA89B3}" type="parTrans" cxnId="{2E7F751E-B716-4EE9-A2B1-F1EA70CB3F6B}">
      <dgm:prSet/>
      <dgm:spPr/>
      <dgm:t>
        <a:bodyPr/>
        <a:lstStyle/>
        <a:p>
          <a:endParaRPr lang="ru-RU"/>
        </a:p>
      </dgm:t>
    </dgm:pt>
    <dgm:pt modelId="{27116D4D-82B1-47D0-8741-2CE185CCAE87}">
      <dgm:prSet custT="1"/>
      <dgm:spPr/>
      <dgm:t>
        <a:bodyPr/>
        <a:lstStyle/>
        <a:p>
          <a:pPr algn="ctr" rtl="0"/>
          <a:r>
            <a:rPr lang="ru-RU" sz="4000" b="1" smtClean="0">
              <a:solidFill>
                <a:schemeClr val="bg1"/>
              </a:solidFill>
            </a:rPr>
            <a:t>Вопрос 2</a:t>
          </a:r>
          <a:r>
            <a:rPr lang="ru-RU" sz="4000" smtClean="0">
              <a:solidFill>
                <a:schemeClr val="bg1"/>
              </a:solidFill>
            </a:rPr>
            <a:t>.</a:t>
          </a:r>
          <a:endParaRPr lang="ru-RU" sz="4000">
            <a:solidFill>
              <a:schemeClr val="bg1"/>
            </a:solidFill>
          </a:endParaRPr>
        </a:p>
      </dgm:t>
    </dgm:pt>
    <dgm:pt modelId="{0DF6822E-301E-456F-8661-F7A8295AF0BB}" type="sibTrans" cxnId="{2E7F751E-B716-4EE9-A2B1-F1EA70CB3F6B}">
      <dgm:prSet/>
      <dgm:spPr/>
      <dgm:t>
        <a:bodyPr/>
        <a:lstStyle/>
        <a:p>
          <a:endParaRPr lang="ru-RU"/>
        </a:p>
      </dgm:t>
    </dgm:pt>
    <dgm:pt modelId="{8BF7A58F-F966-4E2F-B6F1-5F6E166E495E}" type="pres">
      <dgm:prSet presAssocID="{134C512E-24DF-433E-BEB8-FF16FD087299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0C9D29A-E7BA-4DB2-9911-A83F07853475}" type="pres">
      <dgm:prSet presAssocID="{134C512E-24DF-433E-BEB8-FF16FD087299}" presName="dummy"/>
      <dgm:spPr/>
      <dgm:t>
        <a:bodyPr/>
        <a:lstStyle/>
        <a:p/>
      </dgm:t>
    </dgm:pt>
    <dgm:pt modelId="{164734A1-5A21-4222-87FF-30EB13C5BA26}" type="pres">
      <dgm:prSet presAssocID="{134C512E-24DF-433E-BEB8-FF16FD087299}" presName="linH"/>
      <dgm:spPr/>
      <dgm:t>
        <a:bodyPr/>
        <a:lstStyle/>
        <a:p/>
      </dgm:t>
    </dgm:pt>
    <dgm:pt modelId="{0629503B-179B-4F72-8190-75091E12A3A4}" type="pres">
      <dgm:prSet presAssocID="{134C512E-24DF-433E-BEB8-FF16FD087299}" presName="padding1"/>
      <dgm:spPr/>
      <dgm:t>
        <a:bodyPr/>
        <a:lstStyle/>
        <a:p/>
      </dgm:t>
    </dgm:pt>
    <dgm:pt modelId="{5481E659-6A97-4D84-B23D-B015459DD92A}" type="pres">
      <dgm:prSet presAssocID="{27116D4D-82B1-47D0-8741-2CE185CCAE87}" presName="linV"/>
      <dgm:spPr/>
      <dgm:t>
        <a:bodyPr/>
        <a:lstStyle/>
        <a:p/>
      </dgm:t>
    </dgm:pt>
    <dgm:pt modelId="{691C4C15-CB57-4492-A79D-A5643BB1B5D9}" type="pres">
      <dgm:prSet presAssocID="{27116D4D-82B1-47D0-8741-2CE185CCAE87}" presName="spVertical1"/>
      <dgm:spPr/>
      <dgm:t>
        <a:bodyPr/>
        <a:lstStyle/>
        <a:p/>
      </dgm:t>
    </dgm:pt>
    <dgm:pt modelId="{957E087A-4A8B-4267-A374-883DC09C4F04}" type="pres">
      <dgm:prSet presAssocID="{27116D4D-82B1-47D0-8741-2CE185CCAE87}" presName="parTx" presStyleLbl="revTx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B85417-F99E-4E24-AE08-80798E8EEF57}" type="pres">
      <dgm:prSet presAssocID="{27116D4D-82B1-47D0-8741-2CE185CCAE87}" presName="spVertical2"/>
      <dgm:spPr/>
      <dgm:t>
        <a:bodyPr/>
        <a:lstStyle/>
        <a:p/>
      </dgm:t>
    </dgm:pt>
    <dgm:pt modelId="{A3894A4C-52F6-477C-A0E2-7E4F25DA60AC}" type="pres">
      <dgm:prSet presAssocID="{27116D4D-82B1-47D0-8741-2CE185CCAE87}" presName="spVertical3"/>
      <dgm:spPr/>
      <dgm:t>
        <a:bodyPr/>
        <a:lstStyle/>
        <a:p/>
      </dgm:t>
    </dgm:pt>
    <dgm:pt modelId="{A7D91540-42E0-4682-97B1-587F8395E067}" type="pres">
      <dgm:prSet presAssocID="{134C512E-24DF-433E-BEB8-FF16FD087299}" presName="padding2"/>
      <dgm:spPr/>
      <dgm:t>
        <a:bodyPr/>
        <a:lstStyle/>
        <a:p/>
      </dgm:t>
    </dgm:pt>
    <dgm:pt modelId="{316DE9B0-3D1C-418F-B0EB-5E018DDEB764}" type="pres">
      <dgm:prSet presAssocID="{134C512E-24DF-433E-BEB8-FF16FD087299}" presName="negArrow"/>
      <dgm:spPr/>
      <dgm:t>
        <a:bodyPr/>
        <a:lstStyle/>
        <a:p/>
      </dgm:t>
    </dgm:pt>
    <dgm:pt modelId="{140C802F-D163-4AA9-B7F2-6014474B34F3}" type="pres">
      <dgm:prSet presAssocID="{134C512E-24DF-433E-BEB8-FF16FD087299}" presName="backgroundArrow" presStyleLbl="node1" presStyleCnt="1" custScaleY="101623" custLinFactNeighborX="-236" custLinFactNeighborY="-6685"/>
      <dgm:spPr/>
      <dgm:t>
        <a:bodyPr/>
        <a:lstStyle/>
        <a:p/>
      </dgm:t>
    </dgm:pt>
  </dgm:ptLst>
  <dgm:cxnLst>
    <dgm:cxn modelId="{2E7F751E-B716-4EE9-A2B1-F1EA70CB3F6B}" srcId="{134C512E-24DF-433E-BEB8-FF16FD087299}" destId="{27116D4D-82B1-47D0-8741-2CE185CCAE87}" srcOrd="0" destOrd="0" parTransId="{725DB3AE-EA55-439C-AAE5-E0D3FCAA89B3}" sibTransId="{0DF6822E-301E-456F-8661-F7A8295AF0BB}"/>
    <dgm:cxn modelId="{88237019-7092-40C8-935E-A1EBCEA51C8A}" type="presOf" srcId="{134C512E-24DF-433E-BEB8-FF16FD087299}" destId="{8BF7A58F-F966-4E2F-B6F1-5F6E166E495E}" srcOrd="0" destOrd="0" presId="urn:microsoft.com/office/officeart/2005/8/layout/hProcess3"/>
    <dgm:cxn modelId="{8860581C-E5F1-4B72-A36C-4C4D9BD7C796}" type="presParOf" srcId="{8BF7A58F-F966-4E2F-B6F1-5F6E166E495E}" destId="{60C9D29A-E7BA-4DB2-9911-A83F07853475}" srcOrd="0" destOrd="0" presId="urn:microsoft.com/office/officeart/2005/8/layout/hProcess3"/>
    <dgm:cxn modelId="{CB17B8B8-4701-45F3-B415-CAD117FF1BB3}" type="presParOf" srcId="{8BF7A58F-F966-4E2F-B6F1-5F6E166E495E}" destId="{164734A1-5A21-4222-87FF-30EB13C5BA26}" srcOrd="1" destOrd="0" presId="urn:microsoft.com/office/officeart/2005/8/layout/hProcess3"/>
    <dgm:cxn modelId="{216088CA-7FAB-4C87-B87A-DA9CC54EECD1}" type="presParOf" srcId="{164734A1-5A21-4222-87FF-30EB13C5BA26}" destId="{0629503B-179B-4F72-8190-75091E12A3A4}" srcOrd="0" destOrd="0" presId="urn:microsoft.com/office/officeart/2005/8/layout/hProcess3"/>
    <dgm:cxn modelId="{34C7DC29-5F20-4018-B3F4-7BD1B8CF02F9}" type="presParOf" srcId="{164734A1-5A21-4222-87FF-30EB13C5BA26}" destId="{5481E659-6A97-4D84-B23D-B015459DD92A}" srcOrd="1" destOrd="0" presId="urn:microsoft.com/office/officeart/2005/8/layout/hProcess3"/>
    <dgm:cxn modelId="{B77A5A44-E0DE-4513-B5BE-97395A9FB8F1}" type="presParOf" srcId="{5481E659-6A97-4D84-B23D-B015459DD92A}" destId="{691C4C15-CB57-4492-A79D-A5643BB1B5D9}" srcOrd="0" destOrd="0" presId="urn:microsoft.com/office/officeart/2005/8/layout/hProcess3"/>
    <dgm:cxn modelId="{1B1EED4B-FE3D-49BB-9DEF-91B443191F6E}" type="presParOf" srcId="{5481E659-6A97-4D84-B23D-B015459DD92A}" destId="{957E087A-4A8B-4267-A374-883DC09C4F04}" srcOrd="1" destOrd="0" presId="urn:microsoft.com/office/officeart/2005/8/layout/hProcess3"/>
    <dgm:cxn modelId="{51E8D360-C4A1-4000-98B5-571AD8C3A79E}" type="presOf" srcId="{27116D4D-82B1-47D0-8741-2CE185CCAE87}" destId="{957E087A-4A8B-4267-A374-883DC09C4F04}" srcOrd="0" destOrd="0" presId="urn:microsoft.com/office/officeart/2005/8/layout/hProcess3"/>
    <dgm:cxn modelId="{88E8A4AE-30EF-4192-B5E9-9AFD8198908D}" type="presParOf" srcId="{5481E659-6A97-4D84-B23D-B015459DD92A}" destId="{FFB85417-F99E-4E24-AE08-80798E8EEF57}" srcOrd="2" destOrd="0" presId="urn:microsoft.com/office/officeart/2005/8/layout/hProcess3"/>
    <dgm:cxn modelId="{3CB7959B-FABF-4C03-9651-CC88B7D7BCC0}" type="presParOf" srcId="{5481E659-6A97-4D84-B23D-B015459DD92A}" destId="{A3894A4C-52F6-477C-A0E2-7E4F25DA60AC}" srcOrd="3" destOrd="0" presId="urn:microsoft.com/office/officeart/2005/8/layout/hProcess3"/>
    <dgm:cxn modelId="{F4775216-C52E-4C18-9D90-BEF3E7E4F5F7}" type="presParOf" srcId="{164734A1-5A21-4222-87FF-30EB13C5BA26}" destId="{A7D91540-42E0-4682-97B1-587F8395E067}" srcOrd="2" destOrd="0" presId="urn:microsoft.com/office/officeart/2005/8/layout/hProcess3"/>
    <dgm:cxn modelId="{E7E4E3A7-A458-4029-A0C3-86893BF232CB}" type="presParOf" srcId="{164734A1-5A21-4222-87FF-30EB13C5BA26}" destId="{316DE9B0-3D1C-418F-B0EB-5E018DDEB764}" srcOrd="3" destOrd="0" presId="urn:microsoft.com/office/officeart/2005/8/layout/hProcess3"/>
    <dgm:cxn modelId="{58C6E69C-AB71-4019-9774-C585A42B74CD}" type="presParOf" srcId="{164734A1-5A21-4222-87FF-30EB13C5BA26}" destId="{140C802F-D163-4AA9-B7F2-6014474B34F3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main"/>
    </a:ext>
  </dgm:extLst>
</dgm:dataModel>
</file>

<file path=ppt/diagrams/data84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774D1CD8-B52A-44BA-B0AE-0EE8D9F71204}" type="doc">
      <dgm:prSet loTypeId="urn:microsoft.com/office/officeart/2005/8/layout/vList5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0F7397AC-008F-4031-B1C4-2E62021FBA5B}" type="parTrans" cxnId="{A256E2B1-185B-4603-BC82-7F61267DB02F}">
      <dgm:prSet/>
      <dgm:spPr/>
      <dgm:t>
        <a:bodyPr/>
        <a:lstStyle/>
        <a:p>
          <a:endParaRPr lang="ru-RU"/>
        </a:p>
      </dgm:t>
    </dgm:pt>
    <dgm:pt modelId="{8E002F7E-A392-4F70-920D-82E9F9720C06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ru-RU" sz="2900" b="1" smtClean="0"/>
            <a:t>Молочное или коровье дерево млечный сок которого съедобен и напоминает сладкие сливки </a:t>
          </a:r>
          <a:r>
            <a:rPr lang="ru-RU" sz="2900" b="1" i="0" smtClean="0"/>
            <a:t>называется бросиум полезный</a:t>
          </a:r>
          <a:endParaRPr lang="ru-RU" sz="2900" i="0"/>
        </a:p>
      </dgm:t>
    </dgm:pt>
    <dgm:pt modelId="{81B1680F-60CF-41A1-BB98-B67615C80733}" type="sibTrans" cxnId="{A256E2B1-185B-4603-BC82-7F61267DB02F}">
      <dgm:prSet/>
      <dgm:spPr/>
      <dgm:t>
        <a:bodyPr/>
        <a:lstStyle/>
        <a:p>
          <a:endParaRPr lang="ru-RU"/>
        </a:p>
      </dgm:t>
    </dgm:pt>
    <dgm:pt modelId="{DACBD973-B1B2-43E7-B79C-F4E0E6C7B91C}" type="pres">
      <dgm:prSet presAssocID="{774D1CD8-B52A-44BA-B0AE-0EE8D9F71204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AA0B3C0-53E5-412D-9555-27190456B67E}" type="pres">
      <dgm:prSet presAssocID="{8E002F7E-A392-4F70-920D-82E9F9720C06}" presName="linNode"/>
      <dgm:spPr/>
      <dgm:t>
        <a:bodyPr/>
        <a:lstStyle/>
        <a:p/>
      </dgm:t>
    </dgm:pt>
    <dgm:pt modelId="{04B96D31-0EA0-4377-8997-7B12E6AFAF16}" type="pres">
      <dgm:prSet presAssocID="{8E002F7E-A392-4F70-920D-82E9F9720C06}" presName="parentText" presStyleLbl="node1" presStyleCnt="1" custScaleX="272580" custScaleY="8421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256E2B1-185B-4603-BC82-7F61267DB02F}" srcId="{774D1CD8-B52A-44BA-B0AE-0EE8D9F71204}" destId="{8E002F7E-A392-4F70-920D-82E9F9720C06}" srcOrd="0" destOrd="0" parTransId="{0F7397AC-008F-4031-B1C4-2E62021FBA5B}" sibTransId="{81B1680F-60CF-41A1-BB98-B67615C80733}"/>
    <dgm:cxn modelId="{EE980102-CC49-49AF-895B-2A005E7258FF}" type="presOf" srcId="{774D1CD8-B52A-44BA-B0AE-0EE8D9F71204}" destId="{DACBD973-B1B2-43E7-B79C-F4E0E6C7B91C}" srcOrd="0" destOrd="0" presId="urn:microsoft.com/office/officeart/2005/8/layout/vList5"/>
    <dgm:cxn modelId="{24D677E1-4D53-4CE6-9BA3-3F6A57734901}" type="presParOf" srcId="{DACBD973-B1B2-43E7-B79C-F4E0E6C7B91C}" destId="{3AA0B3C0-53E5-412D-9555-27190456B67E}" srcOrd="0" destOrd="0" presId="urn:microsoft.com/office/officeart/2005/8/layout/vList5"/>
    <dgm:cxn modelId="{5DEE8B88-BE76-454C-BFB7-6F3087254300}" type="presParOf" srcId="{3AA0B3C0-53E5-412D-9555-27190456B67E}" destId="{04B96D31-0EA0-4377-8997-7B12E6AFAF16}" srcOrd="0" destOrd="0" presId="urn:microsoft.com/office/officeart/2005/8/layout/vList5"/>
    <dgm:cxn modelId="{037C673C-A425-4B43-8E76-81FB21265870}" type="presOf" srcId="{8E002F7E-A392-4F70-920D-82E9F9720C06}" destId="{04B96D31-0EA0-4377-8997-7B12E6AFAF16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main"/>
    </a:ext>
  </dgm:extLst>
</dgm:dataModel>
</file>

<file path=ppt/diagrams/data85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134C512E-24DF-433E-BEB8-FF16FD087299}" type="doc">
      <dgm:prSet loTypeId="urn:microsoft.com/office/officeart/2005/8/layout/hProcess3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725DB3AE-EA55-439C-AAE5-E0D3FCAA89B3}" type="parTrans" cxnId="{E5B5DCE0-B524-4763-BBA7-1691889ABD19}">
      <dgm:prSet/>
      <dgm:spPr/>
      <dgm:t>
        <a:bodyPr/>
        <a:lstStyle/>
        <a:p>
          <a:endParaRPr lang="ru-RU"/>
        </a:p>
      </dgm:t>
    </dgm:pt>
    <dgm:pt modelId="{27116D4D-82B1-47D0-8741-2CE185CCAE87}">
      <dgm:prSet custT="1"/>
      <dgm:spPr/>
      <dgm:t>
        <a:bodyPr/>
        <a:lstStyle/>
        <a:p>
          <a:pPr algn="ctr" rtl="0"/>
          <a:r>
            <a:rPr lang="ru-RU" sz="3600" b="1" smtClean="0">
              <a:solidFill>
                <a:schemeClr val="bg1"/>
              </a:solidFill>
            </a:rPr>
            <a:t>Ответ 2</a:t>
          </a:r>
          <a:r>
            <a:rPr lang="ru-RU" sz="3600" smtClean="0">
              <a:solidFill>
                <a:schemeClr val="bg1"/>
              </a:solidFill>
            </a:rPr>
            <a:t>.</a:t>
          </a:r>
          <a:endParaRPr lang="ru-RU" sz="3600">
            <a:solidFill>
              <a:schemeClr val="bg1"/>
            </a:solidFill>
          </a:endParaRPr>
        </a:p>
      </dgm:t>
    </dgm:pt>
    <dgm:pt modelId="{0DF6822E-301E-456F-8661-F7A8295AF0BB}" type="sibTrans" cxnId="{E5B5DCE0-B524-4763-BBA7-1691889ABD19}">
      <dgm:prSet/>
      <dgm:spPr/>
      <dgm:t>
        <a:bodyPr/>
        <a:lstStyle/>
        <a:p>
          <a:endParaRPr lang="ru-RU"/>
        </a:p>
      </dgm:t>
    </dgm:pt>
    <dgm:pt modelId="{45086294-F143-44BB-8C83-FC0AFA4EC3D7}" type="pres">
      <dgm:prSet presAssocID="{134C512E-24DF-433E-BEB8-FF16FD087299}" presName="Name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ED18E8B-0ACA-4713-8D69-760480AFCCCC}" type="pres">
      <dgm:prSet presAssocID="{134C512E-24DF-433E-BEB8-FF16FD087299}" presName="dummy"/>
      <dgm:spPr/>
      <dgm:t>
        <a:bodyPr/>
        <a:lstStyle/>
        <a:p/>
      </dgm:t>
    </dgm:pt>
    <dgm:pt modelId="{C780DB09-F561-46F2-BD0F-40C287538EDF}" type="pres">
      <dgm:prSet presAssocID="{134C512E-24DF-433E-BEB8-FF16FD087299}" presName="linH"/>
      <dgm:spPr/>
      <dgm:t>
        <a:bodyPr/>
        <a:lstStyle/>
        <a:p/>
      </dgm:t>
    </dgm:pt>
    <dgm:pt modelId="{F067E61F-C641-483C-8AC2-875443A9C332}" type="pres">
      <dgm:prSet presAssocID="{134C512E-24DF-433E-BEB8-FF16FD087299}" presName="padding1"/>
      <dgm:spPr/>
      <dgm:t>
        <a:bodyPr/>
        <a:lstStyle/>
        <a:p/>
      </dgm:t>
    </dgm:pt>
    <dgm:pt modelId="{7ADDEE61-B270-4BFB-AE18-B7DA2CCB7941}" type="pres">
      <dgm:prSet presAssocID="{27116D4D-82B1-47D0-8741-2CE185CCAE87}" presName="linV"/>
      <dgm:spPr/>
      <dgm:t>
        <a:bodyPr/>
        <a:lstStyle/>
        <a:p/>
      </dgm:t>
    </dgm:pt>
    <dgm:pt modelId="{534915F6-F2B0-4887-9E9E-DC89518372AD}" type="pres">
      <dgm:prSet presAssocID="{27116D4D-82B1-47D0-8741-2CE185CCAE87}" presName="spVertical1"/>
      <dgm:spPr/>
      <dgm:t>
        <a:bodyPr/>
        <a:lstStyle/>
        <a:p/>
      </dgm:t>
    </dgm:pt>
    <dgm:pt modelId="{15CC8BAC-0AB0-4F94-8B75-5AF6DC7C6467}" type="pres">
      <dgm:prSet presAssocID="{27116D4D-82B1-47D0-8741-2CE185CCAE87}" presName="parTx" presStyleLbl="revTx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4296D4-4C91-4740-96BC-233CF9A96898}" type="pres">
      <dgm:prSet presAssocID="{27116D4D-82B1-47D0-8741-2CE185CCAE87}" presName="spVertical2"/>
      <dgm:spPr/>
      <dgm:t>
        <a:bodyPr/>
        <a:lstStyle/>
        <a:p/>
      </dgm:t>
    </dgm:pt>
    <dgm:pt modelId="{AF52BA0D-33FE-4BE9-8541-6215F17DCA7E}" type="pres">
      <dgm:prSet presAssocID="{27116D4D-82B1-47D0-8741-2CE185CCAE87}" presName="spVertical3"/>
      <dgm:spPr/>
      <dgm:t>
        <a:bodyPr/>
        <a:lstStyle/>
        <a:p/>
      </dgm:t>
    </dgm:pt>
    <dgm:pt modelId="{F60A4A74-83F7-49D5-A2F7-CEC9F398E411}" type="pres">
      <dgm:prSet presAssocID="{134C512E-24DF-433E-BEB8-FF16FD087299}" presName="padding2"/>
      <dgm:spPr/>
      <dgm:t>
        <a:bodyPr/>
        <a:lstStyle/>
        <a:p/>
      </dgm:t>
    </dgm:pt>
    <dgm:pt modelId="{7E9E3AED-B80E-4D5F-8D26-031F76A0894F}" type="pres">
      <dgm:prSet presAssocID="{134C512E-24DF-433E-BEB8-FF16FD087299}" presName="negArrow"/>
      <dgm:spPr/>
      <dgm:t>
        <a:bodyPr/>
        <a:lstStyle/>
        <a:p/>
      </dgm:t>
    </dgm:pt>
    <dgm:pt modelId="{9014260C-4D50-4E68-9CB7-EF97528BAC53}" type="pres">
      <dgm:prSet presAssocID="{134C512E-24DF-433E-BEB8-FF16FD087299}" presName="backgroundArrow" presStyleLbl="node1" presStyleCnt="1"/>
      <dgm:spPr>
        <a:solidFill>
          <a:srgbClr val="00B050"/>
        </a:solidFill>
      </dgm:spPr>
      <dgm:t>
        <a:bodyPr/>
        <a:lstStyle/>
        <a:p/>
      </dgm:t>
    </dgm:pt>
  </dgm:ptLst>
  <dgm:cxnLst>
    <dgm:cxn modelId="{E5B5DCE0-B524-4763-BBA7-1691889ABD19}" srcId="{134C512E-24DF-433E-BEB8-FF16FD087299}" destId="{27116D4D-82B1-47D0-8741-2CE185CCAE87}" srcOrd="0" destOrd="0" parTransId="{725DB3AE-EA55-439C-AAE5-E0D3FCAA89B3}" sibTransId="{0DF6822E-301E-456F-8661-F7A8295AF0BB}"/>
    <dgm:cxn modelId="{D0B9AE1E-3AFE-409F-81E8-4C4719328D0D}" type="presOf" srcId="{134C512E-24DF-433E-BEB8-FF16FD087299}" destId="{45086294-F143-44BB-8C83-FC0AFA4EC3D7}" srcOrd="0" destOrd="0" presId="urn:microsoft.com/office/officeart/2005/8/layout/hProcess3"/>
    <dgm:cxn modelId="{51C0067D-079D-4733-BFBA-1183B005EF25}" type="presParOf" srcId="{45086294-F143-44BB-8C83-FC0AFA4EC3D7}" destId="{3ED18E8B-0ACA-4713-8D69-760480AFCCCC}" srcOrd="0" destOrd="0" presId="urn:microsoft.com/office/officeart/2005/8/layout/hProcess3"/>
    <dgm:cxn modelId="{A7201187-DF83-4835-A7F5-086CE88C7E2E}" type="presParOf" srcId="{45086294-F143-44BB-8C83-FC0AFA4EC3D7}" destId="{C780DB09-F561-46F2-BD0F-40C287538EDF}" srcOrd="1" destOrd="0" presId="urn:microsoft.com/office/officeart/2005/8/layout/hProcess3"/>
    <dgm:cxn modelId="{ED75C71B-94EF-46C1-AA5D-4434845685BF}" type="presParOf" srcId="{C780DB09-F561-46F2-BD0F-40C287538EDF}" destId="{F067E61F-C641-483C-8AC2-875443A9C332}" srcOrd="0" destOrd="0" presId="urn:microsoft.com/office/officeart/2005/8/layout/hProcess3"/>
    <dgm:cxn modelId="{0A584F21-AF87-41D1-BA7B-C6D2DAA89EFA}" type="presParOf" srcId="{C780DB09-F561-46F2-BD0F-40C287538EDF}" destId="{7ADDEE61-B270-4BFB-AE18-B7DA2CCB7941}" srcOrd="1" destOrd="0" presId="urn:microsoft.com/office/officeart/2005/8/layout/hProcess3"/>
    <dgm:cxn modelId="{72CDAFC9-0CF2-4D13-BA28-DBBA54CDE2C0}" type="presParOf" srcId="{7ADDEE61-B270-4BFB-AE18-B7DA2CCB7941}" destId="{534915F6-F2B0-4887-9E9E-DC89518372AD}" srcOrd="0" destOrd="0" presId="urn:microsoft.com/office/officeart/2005/8/layout/hProcess3"/>
    <dgm:cxn modelId="{B48B5AF0-3233-4484-B293-80F203192001}" type="presParOf" srcId="{7ADDEE61-B270-4BFB-AE18-B7DA2CCB7941}" destId="{15CC8BAC-0AB0-4F94-8B75-5AF6DC7C6467}" srcOrd="1" destOrd="0" presId="urn:microsoft.com/office/officeart/2005/8/layout/hProcess3"/>
    <dgm:cxn modelId="{125AD7F7-8E95-4E1C-B479-F68B7F8CA801}" type="presOf" srcId="{27116D4D-82B1-47D0-8741-2CE185CCAE87}" destId="{15CC8BAC-0AB0-4F94-8B75-5AF6DC7C6467}" srcOrd="0" destOrd="0" presId="urn:microsoft.com/office/officeart/2005/8/layout/hProcess3"/>
    <dgm:cxn modelId="{145AC85E-FDD6-4A42-83F4-737050BFE8BC}" type="presParOf" srcId="{7ADDEE61-B270-4BFB-AE18-B7DA2CCB7941}" destId="{0B4296D4-4C91-4740-96BC-233CF9A96898}" srcOrd="2" destOrd="0" presId="urn:microsoft.com/office/officeart/2005/8/layout/hProcess3"/>
    <dgm:cxn modelId="{AC9BD3FA-B422-4C28-BC95-A690DC9C88C7}" type="presParOf" srcId="{7ADDEE61-B270-4BFB-AE18-B7DA2CCB7941}" destId="{AF52BA0D-33FE-4BE9-8541-6215F17DCA7E}" srcOrd="3" destOrd="0" presId="urn:microsoft.com/office/officeart/2005/8/layout/hProcess3"/>
    <dgm:cxn modelId="{9C572BC7-22F9-46D2-80E4-B097075B30FE}" type="presParOf" srcId="{C780DB09-F561-46F2-BD0F-40C287538EDF}" destId="{F60A4A74-83F7-49D5-A2F7-CEC9F398E411}" srcOrd="2" destOrd="0" presId="urn:microsoft.com/office/officeart/2005/8/layout/hProcess3"/>
    <dgm:cxn modelId="{F99A07CE-9002-4AE0-B69E-F35236E93693}" type="presParOf" srcId="{C780DB09-F561-46F2-BD0F-40C287538EDF}" destId="{7E9E3AED-B80E-4D5F-8D26-031F76A0894F}" srcOrd="3" destOrd="0" presId="urn:microsoft.com/office/officeart/2005/8/layout/hProcess3"/>
    <dgm:cxn modelId="{7D7971B7-3DCF-4B44-83B4-BA8FBBF7EBA8}" type="presParOf" srcId="{C780DB09-F561-46F2-BD0F-40C287538EDF}" destId="{9014260C-4D50-4E68-9CB7-EF97528BAC53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main"/>
    </a:ext>
  </dgm:extLst>
</dgm:dataModel>
</file>

<file path=ppt/diagrams/drawing1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027" name=""/>
      <dsp:cNvGrpSpPr/>
    </dsp:nvGrpSpPr>
    <dsp:grpSpPr/>
    <dsp:sp modelId="{4CC853C1-96E2-4B9E-9965-AADDAEFD9E3C}">
      <dsp:nvSpPr>
        <dsp:cNvPr id="1028" name=""/>
        <dsp:cNvSpPr/>
      </dsp:nvSpPr>
      <dsp:spPr>
        <a:xfrm>
          <a:off x="0" y="568852"/>
          <a:ext cx="8887231" cy="31402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b="0" i="0" kern="1200" smtClean="0"/>
            <a:t>Решение практико-ориентированных задач на уроках биологии в целях формирования естественнонаучной грамотности</a:t>
          </a:r>
          <a:endParaRPr lang="ru-RU" sz="4400" kern="1200"/>
        </a:p>
      </dsp:txBody>
      <dsp:txXfrm>
        <a:off x="153296" y="722148"/>
        <a:ext cx="8580639" cy="2833688"/>
      </dsp:txXfrm>
    </dsp:sp>
  </dsp:spTree>
</dsp:drawing>
</file>

<file path=ppt/diagrams/drawing2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029" name=""/>
      <dsp:cNvGrpSpPr/>
    </dsp:nvGrpSpPr>
    <dsp:grpSpPr/>
    <dsp:sp modelId="{CF540F1D-C606-4A1F-A493-4A0F5D927270}">
      <dsp:nvSpPr>
        <dsp:cNvPr id="1030" name=""/>
        <dsp:cNvSpPr/>
      </dsp:nvSpPr>
      <dsp:spPr>
        <a:xfrm>
          <a:off x="0" y="198383"/>
          <a:ext cx="7089925" cy="45571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smtClean="0"/>
            <a:t>ГБУ ДПО РД ДАГЕСТАНСКИЙ ИНСТИТУТ РАЗВИТИЯ ОБРАЗОВАНИЯ</a:t>
          </a:r>
          <a:endParaRPr lang="ru-RU" sz="1900" kern="1200"/>
        </a:p>
      </dsp:txBody>
      <dsp:txXfrm>
        <a:off x="22246" y="220629"/>
        <a:ext cx="7045434" cy="411223"/>
      </dsp:txXfrm>
    </dsp:sp>
    <dsp:sp modelId="{0BF683CC-5333-4628-A95E-E6A6CF275320}">
      <dsp:nvSpPr>
        <dsp:cNvPr id="1031" name=""/>
        <dsp:cNvSpPr/>
      </dsp:nvSpPr>
      <dsp:spPr>
        <a:xfrm>
          <a:off x="0" y="708818"/>
          <a:ext cx="7089925" cy="455715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smtClean="0"/>
            <a:t>ФГБОУ ВО ДАГЕСТАНСКИЙ ГОСУДАРСТВЕННЫЙ УНИВЕРСИТЕТ</a:t>
          </a:r>
          <a:endParaRPr lang="ru-RU" sz="1900" kern="1200"/>
        </a:p>
      </dsp:txBody>
      <dsp:txXfrm>
        <a:off x="22246" y="731064"/>
        <a:ext cx="7045434" cy="411223"/>
      </dsp:txXfrm>
    </dsp:sp>
  </dsp:spTree>
</dsp:drawing>
</file>

<file path=ppt/diagrams/drawing3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7" name=""/>
      <dsp:cNvGrpSpPr/>
    </dsp:nvGrpSpPr>
    <dsp:grpSpPr/>
    <dsp:sp modelId="{22DB29A9-804D-4077-A1A1-23743D2F22F3}">
      <dsp:nvSpPr>
        <dsp:cNvPr id="8" name=""/>
        <dsp:cNvSpPr/>
      </dsp:nvSpPr>
      <dsp:spPr>
        <a:xfrm>
          <a:off x="0" y="0"/>
          <a:ext cx="8880921" cy="3111454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defRPr/>
          </a:pPr>
          <a:r>
            <a:rPr lang="ru-RU" sz="3700" kern="1200" smtClean="0"/>
            <a:t>Способность применять приобретённые знания, умения и навыки для решения жизненных задач в различных сферах – </a:t>
          </a:r>
          <a:r>
            <a:rPr lang="ru-RU" sz="3700" b="1" kern="1200" smtClean="0"/>
            <a:t>это ФУНКЦИОНАЛЬНАЯ</a:t>
          </a:r>
          <a:r>
            <a:rPr lang="ru-RU" sz="3700" kern="1200" smtClean="0"/>
            <a:t> </a:t>
          </a:r>
          <a:r>
            <a:rPr lang="ru-RU" sz="3700" b="1" kern="1200" smtClean="0"/>
            <a:t>ГРАМОТНОСТЬ</a:t>
          </a:r>
          <a:r>
            <a:rPr lang="ru-RU" sz="3700" kern="1200" smtClean="0"/>
            <a:t>  </a:t>
          </a:r>
          <a:endParaRPr lang="ru-RU" sz="3700" kern="1200"/>
        </a:p>
      </dsp:txBody>
      <dsp:txXfrm>
        <a:off x="151889" y="151889"/>
        <a:ext cx="8577143" cy="2807676"/>
      </dsp:txXfrm>
    </dsp:sp>
  </dsp:spTree>
</dsp:drawing>
</file>

<file path=ppt/diagrams/drawing4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7173" name=""/>
      <dsp:cNvGrpSpPr/>
    </dsp:nvGrpSpPr>
    <dsp:grpSpPr/>
    <dsp:sp modelId="{8BED4ABC-C905-4A1D-B23C-4DC5F69B48E6}">
      <dsp:nvSpPr>
        <dsp:cNvPr id="7174" name=""/>
        <dsp:cNvSpPr/>
      </dsp:nvSpPr>
      <dsp:spPr>
        <a:xfrm>
          <a:off x="0" y="1963"/>
          <a:ext cx="8712968" cy="29484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defRPr/>
          </a:pPr>
          <a:r>
            <a:rPr lang="ru-RU" sz="2800" b="1" i="0" u="sng" kern="1200" smtClean="0"/>
            <a:t>Концепция модернизации Российского образования</a:t>
          </a:r>
        </a:p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defRPr/>
          </a:pPr>
          <a:endParaRPr lang="ru-RU" sz="2800" kern="1200" smtClean="0"/>
        </a:p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i="0" kern="1200" smtClean="0"/>
            <a:t>«… школа должна формировать целостную систему универсальных знаний, умений, навыков, а также опыт самостоятельной деятельности и личной ответственности обучающихся»</a:t>
          </a:r>
        </a:p>
      </dsp:txBody>
      <dsp:txXfrm>
        <a:off x="143929" y="145892"/>
        <a:ext cx="8425110" cy="2660542"/>
      </dsp:txXfrm>
    </dsp:sp>
  </dsp:spTree>
</dsp:drawing>
</file>

<file path=ppt/diagrams/drawing5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7175" name=""/>
      <dsp:cNvGrpSpPr/>
    </dsp:nvGrpSpPr>
    <dsp:grpSpPr/>
    <dsp:sp modelId="{F7549501-6312-48A0-8426-673CFD0584B4}">
      <dsp:nvSpPr>
        <dsp:cNvPr id="7176" name=""/>
        <dsp:cNvSpPr/>
      </dsp:nvSpPr>
      <dsp:spPr>
        <a:xfrm>
          <a:off x="0" y="161574"/>
          <a:ext cx="5184576" cy="164150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smtClean="0"/>
            <a:t>Ученик считается компетентным, если он способен </a:t>
          </a:r>
          <a:r>
            <a:rPr lang="ru-RU" sz="2300" b="1" kern="1200" smtClean="0"/>
            <a:t>перенести полученные знания, умения на определенные ситуации реальной жизни</a:t>
          </a:r>
          <a:r>
            <a:rPr lang="ru-RU" sz="2300" kern="1200" smtClean="0"/>
            <a:t> </a:t>
          </a:r>
          <a:endParaRPr lang="ru-RU" sz="2300" kern="1200"/>
        </a:p>
      </dsp:txBody>
      <dsp:txXfrm>
        <a:off x="80132" y="241706"/>
        <a:ext cx="5024312" cy="1481245"/>
      </dsp:txXfrm>
    </dsp:sp>
    <dsp:sp modelId="{796D7605-C8FF-4F67-89A9-52F54F236677}">
      <dsp:nvSpPr>
        <dsp:cNvPr id="7177" name=""/>
        <dsp:cNvSpPr/>
      </dsp:nvSpPr>
      <dsp:spPr>
        <a:xfrm>
          <a:off x="0" y="2030898"/>
          <a:ext cx="5184576" cy="1641509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smtClean="0"/>
            <a:t>Ключевое слово – реальная жизнь</a:t>
          </a:r>
          <a:endParaRPr lang="ru-RU" sz="2300" b="0" kern="1200"/>
        </a:p>
      </dsp:txBody>
      <dsp:txXfrm>
        <a:off x="80132" y="2111030"/>
        <a:ext cx="5024312" cy="1481245"/>
      </dsp:txXfrm>
    </dsp:sp>
  </dsp:spTree>
</dsp:drawing>
</file>

<file path=ppt/diagrams/drawing6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3317" name=""/>
      <dsp:cNvGrpSpPr/>
    </dsp:nvGrpSpPr>
    <dsp:grpSpPr/>
  </dsp:spTree>
</dsp:drawing>
</file>

<file path=ppt/diagrams/drawing7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027" name=""/>
      <dsp:cNvGrpSpPr/>
    </dsp:nvGrpSpPr>
    <dsp:grpSpPr/>
  </dsp:spTree>
</dsp:drawing>
</file>

<file path=ppt/diagrams/drawing8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028" name=""/>
      <dsp:cNvGrpSpPr/>
    </dsp:nvGrpSpPr>
    <dsp:grpSpPr/>
  </dsp:spTree>
</dsp:drawing>
</file>

<file path=ppt/diagrams/drawing9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029" name=""/>
      <dsp:cNvGrpSpPr/>
    </dsp:nvGrpSpPr>
    <dsp:grpSpPr/>
  </dsp:spTree>
</dsp:drawing>
</file>

<file path=ppt/diagrams/drawing10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030" name=""/>
      <dsp:cNvGrpSpPr/>
    </dsp:nvGrpSpPr>
    <dsp:grpSpPr/>
  </dsp:spTree>
</dsp:drawing>
</file>

<file path=ppt/diagrams/drawing11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1" name=""/>
      <dsp:cNvGrpSpPr/>
    </dsp:nvGrpSpPr>
    <dsp:grpSpPr/>
  </dsp:spTree>
</dsp:drawing>
</file>

<file path=ppt/diagrams/drawing12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2" name=""/>
      <dsp:cNvGrpSpPr/>
    </dsp:nvGrpSpPr>
    <dsp:grpSpPr/>
  </dsp:spTree>
</dsp:drawing>
</file>

<file path=ppt/diagrams/drawing13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3" name=""/>
      <dsp:cNvGrpSpPr/>
    </dsp:nvGrpSpPr>
    <dsp:grpSpPr/>
  </dsp:spTree>
</dsp:drawing>
</file>

<file path=ppt/diagrams/drawing14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2295" name=""/>
      <dsp:cNvGrpSpPr/>
    </dsp:nvGrpSpPr>
    <dsp:grpSpPr/>
  </dsp:spTree>
</dsp:drawing>
</file>

<file path=ppt/diagrams/drawing15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2296" name=""/>
      <dsp:cNvGrpSpPr/>
    </dsp:nvGrpSpPr>
    <dsp:grpSpPr/>
  </dsp:spTree>
</dsp:drawing>
</file>

<file path=ppt/diagrams/drawing16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2" name=""/>
      <dsp:cNvGrpSpPr/>
    </dsp:nvGrpSpPr>
    <dsp:grpSpPr/>
  </dsp:spTree>
</dsp:drawing>
</file>

<file path=ppt/diagrams/drawing17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4101" name=""/>
      <dsp:cNvGrpSpPr/>
    </dsp:nvGrpSpPr>
    <dsp:grpSpPr/>
  </dsp:spTree>
</dsp:drawing>
</file>

<file path=ppt/diagrams/drawing18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4102" name=""/>
      <dsp:cNvGrpSpPr/>
    </dsp:nvGrpSpPr>
    <dsp:grpSpPr/>
  </dsp:spTree>
</dsp:drawing>
</file>

<file path=ppt/diagrams/drawing19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4103" name=""/>
      <dsp:cNvGrpSpPr/>
    </dsp:nvGrpSpPr>
    <dsp:grpSpPr/>
  </dsp:spTree>
</dsp:drawing>
</file>

<file path=ppt/diagrams/drawing20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7" name=""/>
      <dsp:cNvGrpSpPr/>
    </dsp:nvGrpSpPr>
    <dsp:grpSpPr/>
  </dsp:spTree>
</dsp:drawing>
</file>

<file path=ppt/diagrams/drawing21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6147" name=""/>
      <dsp:cNvGrpSpPr/>
    </dsp:nvGrpSpPr>
    <dsp:grpSpPr/>
  </dsp:spTree>
</dsp:drawing>
</file>

<file path=ppt/diagrams/drawing22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6148" name=""/>
      <dsp:cNvGrpSpPr/>
    </dsp:nvGrpSpPr>
    <dsp:grpSpPr/>
  </dsp:spTree>
</dsp:drawing>
</file>

<file path=ppt/diagrams/drawing23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7" name=""/>
      <dsp:cNvGrpSpPr/>
    </dsp:nvGrpSpPr>
    <dsp:grpSpPr/>
  </dsp:spTree>
</dsp:drawing>
</file>

<file path=ppt/diagrams/drawing24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027" name=""/>
      <dsp:cNvGrpSpPr/>
    </dsp:nvGrpSpPr>
    <dsp:grpSpPr/>
  </dsp:spTree>
</dsp:drawing>
</file>

<file path=ppt/diagrams/drawing25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031" name=""/>
      <dsp:cNvGrpSpPr/>
    </dsp:nvGrpSpPr>
    <dsp:grpSpPr/>
  </dsp:spTree>
</dsp:drawing>
</file>

<file path=ppt/diagrams/drawing26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7" name=""/>
      <dsp:cNvGrpSpPr/>
    </dsp:nvGrpSpPr>
    <dsp:grpSpPr/>
  </dsp:spTree>
</dsp:drawing>
</file>

<file path=ppt/diagrams/drawing27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6" name=""/>
      <dsp:cNvGrpSpPr/>
    </dsp:nvGrpSpPr>
    <dsp:grpSpPr/>
  </dsp:spTree>
</dsp:drawing>
</file>

<file path=ppt/diagrams/drawing28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7" name=""/>
      <dsp:cNvGrpSpPr/>
    </dsp:nvGrpSpPr>
    <dsp:grpSpPr/>
  </dsp:spTree>
</dsp:drawing>
</file>

<file path=ppt/diagrams/drawing29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8" name=""/>
      <dsp:cNvGrpSpPr/>
    </dsp:nvGrpSpPr>
    <dsp:grpSpPr/>
  </dsp:spTree>
</dsp:drawing>
</file>

<file path=ppt/diagrams/drawing30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6" name=""/>
      <dsp:cNvGrpSpPr/>
    </dsp:nvGrpSpPr>
    <dsp:grpSpPr/>
  </dsp:spTree>
</dsp:drawing>
</file>

<file path=ppt/diagrams/drawing31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7" name=""/>
      <dsp:cNvGrpSpPr/>
    </dsp:nvGrpSpPr>
    <dsp:grpSpPr/>
  </dsp:spTree>
</dsp:drawing>
</file>

<file path=ppt/diagrams/drawing32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7" name=""/>
      <dsp:cNvGrpSpPr/>
    </dsp:nvGrpSpPr>
    <dsp:grpSpPr/>
  </dsp:spTree>
</dsp:drawing>
</file>

<file path=ppt/diagrams/drawing33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8" name=""/>
      <dsp:cNvGrpSpPr/>
    </dsp:nvGrpSpPr>
    <dsp:grpSpPr/>
  </dsp:spTree>
</dsp:drawing>
</file>

<file path=ppt/diagrams/drawing34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3317" name=""/>
      <dsp:cNvGrpSpPr/>
    </dsp:nvGrpSpPr>
    <dsp:grpSpPr/>
  </dsp:spTree>
</dsp:drawing>
</file>

<file path=ppt/diagrams/drawing35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7" name=""/>
      <dsp:cNvGrpSpPr/>
    </dsp:nvGrpSpPr>
    <dsp:grpSpPr/>
  </dsp:spTree>
</dsp:drawing>
</file>

<file path=ppt/diagrams/drawing36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9" name=""/>
      <dsp:cNvGrpSpPr/>
    </dsp:nvGrpSpPr>
    <dsp:grpSpPr/>
  </dsp:spTree>
</dsp:drawing>
</file>

<file path=ppt/diagrams/drawing37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9" name=""/>
      <dsp:cNvGrpSpPr/>
    </dsp:nvGrpSpPr>
    <dsp:grpSpPr/>
  </dsp:spTree>
</dsp:drawing>
</file>

<file path=ppt/diagrams/drawing38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029" name=""/>
      <dsp:cNvGrpSpPr/>
    </dsp:nvGrpSpPr>
    <dsp:grpSpPr/>
  </dsp:spTree>
</dsp:drawing>
</file>

<file path=ppt/diagrams/drawing39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029" name=""/>
      <dsp:cNvGrpSpPr/>
    </dsp:nvGrpSpPr>
    <dsp:grpSpPr/>
  </dsp:spTree>
</dsp:drawing>
</file>

<file path=ppt/diagrams/drawing40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030" name=""/>
      <dsp:cNvGrpSpPr/>
    </dsp:nvGrpSpPr>
    <dsp:grpSpPr/>
  </dsp:spTree>
</dsp:drawing>
</file>

<file path=ppt/diagrams/drawing41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4" name=""/>
      <dsp:cNvGrpSpPr/>
    </dsp:nvGrpSpPr>
    <dsp:grpSpPr/>
  </dsp:spTree>
</dsp:drawing>
</file>

<file path=ppt/diagrams/drawing42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5" name=""/>
      <dsp:cNvGrpSpPr/>
    </dsp:nvGrpSpPr>
    <dsp:grpSpPr/>
  </dsp:spTree>
</dsp:drawing>
</file>

<file path=ppt/diagrams/drawing43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2051" name=""/>
      <dsp:cNvGrpSpPr/>
    </dsp:nvGrpSpPr>
    <dsp:grpSpPr/>
  </dsp:spTree>
</dsp:drawing>
</file>

<file path=ppt/diagrams/drawing44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2052" name=""/>
      <dsp:cNvGrpSpPr/>
    </dsp:nvGrpSpPr>
    <dsp:grpSpPr/>
  </dsp:spTree>
</dsp:drawing>
</file>

<file path=ppt/diagrams/drawing45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031" name=""/>
      <dsp:cNvGrpSpPr/>
    </dsp:nvGrpSpPr>
    <dsp:grpSpPr/>
  </dsp:spTree>
</dsp:drawing>
</file>

<file path=ppt/diagrams/drawing46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3076" name=""/>
      <dsp:cNvGrpSpPr/>
    </dsp:nvGrpSpPr>
    <dsp:grpSpPr/>
  </dsp:spTree>
</dsp:drawing>
</file>

<file path=ppt/diagrams/drawing47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3077" name=""/>
      <dsp:cNvGrpSpPr/>
    </dsp:nvGrpSpPr>
    <dsp:grpSpPr/>
  </dsp:spTree>
</dsp:drawing>
</file>

<file path=ppt/diagrams/drawing48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1" name=""/>
      <dsp:cNvGrpSpPr/>
    </dsp:nvGrpSpPr>
    <dsp:grpSpPr/>
  </dsp:spTree>
</dsp:drawing>
</file>

<file path=ppt/diagrams/drawing49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2" name=""/>
      <dsp:cNvGrpSpPr/>
    </dsp:nvGrpSpPr>
    <dsp:grpSpPr/>
  </dsp:spTree>
</dsp:drawing>
</file>

<file path=ppt/diagrams/drawing50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4100" name=""/>
      <dsp:cNvGrpSpPr/>
    </dsp:nvGrpSpPr>
    <dsp:grpSpPr/>
  </dsp:spTree>
</dsp:drawing>
</file>

<file path=ppt/diagrams/drawing51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9" name=""/>
      <dsp:cNvGrpSpPr/>
    </dsp:nvGrpSpPr>
    <dsp:grpSpPr/>
  </dsp:spTree>
</dsp:drawing>
</file>

<file path=ppt/diagrams/drawing52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3315" name=""/>
      <dsp:cNvGrpSpPr/>
    </dsp:nvGrpSpPr>
    <dsp:grpSpPr/>
  </dsp:spTree>
</dsp:drawing>
</file>

<file path=ppt/diagrams/drawing53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2051" name=""/>
      <dsp:cNvGrpSpPr/>
    </dsp:nvGrpSpPr>
    <dsp:grpSpPr/>
  </dsp:spTree>
</dsp:drawing>
</file>

<file path=ppt/diagrams/drawing54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2052" name=""/>
      <dsp:cNvGrpSpPr/>
    </dsp:nvGrpSpPr>
    <dsp:grpSpPr/>
  </dsp:spTree>
</dsp:drawing>
</file>

<file path=ppt/diagrams/drawing55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1" name=""/>
      <dsp:cNvGrpSpPr/>
    </dsp:nvGrpSpPr>
    <dsp:grpSpPr/>
  </dsp:spTree>
</dsp:drawing>
</file>

<file path=ppt/diagrams/drawing56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2" name=""/>
      <dsp:cNvGrpSpPr/>
    </dsp:nvGrpSpPr>
    <dsp:grpSpPr/>
  </dsp:spTree>
</dsp:drawing>
</file>

<file path=ppt/diagrams/drawing57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4107" name=""/>
      <dsp:cNvGrpSpPr/>
    </dsp:nvGrpSpPr>
    <dsp:grpSpPr/>
  </dsp:spTree>
</dsp:drawing>
</file>

<file path=ppt/diagrams/drawing58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7" name=""/>
      <dsp:cNvGrpSpPr/>
    </dsp:nvGrpSpPr>
    <dsp:grpSpPr/>
  </dsp:spTree>
</dsp:drawing>
</file>

<file path=ppt/diagrams/drawing59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8" name=""/>
      <dsp:cNvGrpSpPr/>
    </dsp:nvGrpSpPr>
    <dsp:grpSpPr/>
  </dsp:spTree>
</dsp:drawing>
</file>

<file path=ppt/diagrams/drawing60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0" name=""/>
      <dsp:cNvGrpSpPr/>
    </dsp:nvGrpSpPr>
    <dsp:grpSpPr/>
  </dsp:spTree>
</dsp:drawing>
</file>

<file path=ppt/diagrams/drawing61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2" name=""/>
      <dsp:cNvGrpSpPr/>
    </dsp:nvGrpSpPr>
    <dsp:grpSpPr/>
  </dsp:spTree>
</dsp:drawing>
</file>

<file path=ppt/diagrams/drawing62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8197" name=""/>
      <dsp:cNvGrpSpPr/>
    </dsp:nvGrpSpPr>
    <dsp:grpSpPr/>
  </dsp:spTree>
</dsp:drawing>
</file>

<file path=ppt/diagrams/drawing63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7171" name=""/>
      <dsp:cNvGrpSpPr/>
    </dsp:nvGrpSpPr>
    <dsp:grpSpPr/>
  </dsp:spTree>
</dsp:drawing>
</file>

<file path=ppt/diagrams/drawing64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1272" name=""/>
      <dsp:cNvGrpSpPr/>
    </dsp:nvGrpSpPr>
    <dsp:grpSpPr/>
  </dsp:spTree>
</dsp:drawing>
</file>

<file path=ppt/diagrams/drawing65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030" name=""/>
      <dsp:cNvGrpSpPr/>
    </dsp:nvGrpSpPr>
    <dsp:grpSpPr/>
  </dsp:spTree>
</dsp:drawing>
</file>

<file path=ppt/diagrams/drawing66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031" name=""/>
      <dsp:cNvGrpSpPr/>
    </dsp:nvGrpSpPr>
    <dsp:grpSpPr/>
  </dsp:spTree>
</dsp:drawing>
</file>

<file path=ppt/diagrams/drawing67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2052" name=""/>
      <dsp:cNvGrpSpPr/>
    </dsp:nvGrpSpPr>
    <dsp:grpSpPr/>
  </dsp:spTree>
</dsp:drawing>
</file>

<file path=ppt/diagrams/drawing68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2053" name=""/>
      <dsp:cNvGrpSpPr/>
    </dsp:nvGrpSpPr>
    <dsp:grpSpPr/>
  </dsp:spTree>
</dsp:drawing>
</file>

<file path=ppt/diagrams/drawing69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9221" name=""/>
      <dsp:cNvGrpSpPr/>
    </dsp:nvGrpSpPr>
    <dsp:grpSpPr/>
  </dsp:spTree>
</dsp:drawing>
</file>

<file path=ppt/diagrams/drawing70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2295" name=""/>
      <dsp:cNvGrpSpPr/>
    </dsp:nvGrpSpPr>
    <dsp:grpSpPr/>
  </dsp:spTree>
</dsp:drawing>
</file>

<file path=ppt/diagrams/drawing71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5125" name=""/>
      <dsp:cNvGrpSpPr/>
    </dsp:nvGrpSpPr>
    <dsp:grpSpPr/>
  </dsp:spTree>
</dsp:drawing>
</file>

<file path=ppt/diagrams/drawing72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2051" name=""/>
      <dsp:cNvGrpSpPr/>
    </dsp:nvGrpSpPr>
    <dsp:grpSpPr/>
  </dsp:spTree>
</dsp:drawing>
</file>

<file path=ppt/diagrams/drawing73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6147" name=""/>
      <dsp:cNvGrpSpPr/>
    </dsp:nvGrpSpPr>
    <dsp:grpSpPr/>
  </dsp:spTree>
</dsp:drawing>
</file>

<file path=ppt/diagrams/drawing74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031" name=""/>
      <dsp:cNvGrpSpPr/>
    </dsp:nvGrpSpPr>
    <dsp:grpSpPr/>
  </dsp:spTree>
</dsp:drawing>
</file>

<file path=ppt/diagrams/drawing75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7173" name=""/>
      <dsp:cNvGrpSpPr/>
    </dsp:nvGrpSpPr>
    <dsp:grpSpPr/>
  </dsp:spTree>
</dsp:drawing>
</file>

<file path=ppt/diagrams/drawing76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7174" name=""/>
      <dsp:cNvGrpSpPr/>
    </dsp:nvGrpSpPr>
    <dsp:grpSpPr/>
  </dsp:spTree>
</dsp:drawing>
</file>

<file path=ppt/diagrams/drawing77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4" name=""/>
      <dsp:cNvGrpSpPr/>
    </dsp:nvGrpSpPr>
    <dsp:grpSpPr/>
    <dsp:sp modelId="{08D12EB1-50A4-4A10-8784-F37FB923E41B}">
      <dsp:nvSpPr>
        <dsp:cNvPr id="5" name=""/>
        <dsp:cNvSpPr/>
      </dsp:nvSpPr>
      <dsp:spPr>
        <a:xfrm>
          <a:off x="0" y="58875"/>
          <a:ext cx="8856984" cy="49140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l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200" kern="1200" smtClean="0"/>
            <a:t>Живая природа была и останется колоссальным информационным ресурсом, откуда человек черпал идеи для создания механизмов, машин, производственных процессов, строительных конструкций </a:t>
          </a:r>
          <a:endParaRPr lang="ru-RU" sz="4200" kern="1200"/>
        </a:p>
      </dsp:txBody>
      <dsp:txXfrm>
        <a:off x="239882" y="298757"/>
        <a:ext cx="8377220" cy="4434237"/>
      </dsp:txXfrm>
    </dsp:sp>
    <dsp:sp modelId="{5107EED2-6C77-4F3D-80DD-0D29F8C42F33}">
      <dsp:nvSpPr>
        <dsp:cNvPr id="6" name=""/>
        <dsp:cNvSpPr/>
      </dsp:nvSpPr>
      <dsp:spPr>
        <a:xfrm>
          <a:off x="0" y="4972875"/>
          <a:ext cx="8856984" cy="1521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1209" tIns="53340" rIns="298704" bIns="53340" numCol="1" spcCol="1270" anchor="t" anchorCtr="0">
          <a:noAutofit/>
        </a:bodyPr>
        <a:lstStyle/>
        <a:p>
          <a:pPr marL="285750" lvl="1" indent="-285750" algn="l" defTabSz="14668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300" kern="1200" smtClean="0"/>
            <a:t>Наука, занятая техническим моделированием живых систем, называется </a:t>
          </a:r>
          <a:r>
            <a:rPr lang="ru-RU" sz="3300" b="1" kern="1200" smtClean="0"/>
            <a:t>бионикой </a:t>
          </a:r>
          <a:endParaRPr lang="ru-RU" sz="3300" kern="1200"/>
        </a:p>
      </dsp:txBody>
      <dsp:txXfrm>
        <a:off x="0" y="4972875"/>
        <a:ext cx="8856984" cy="1521450"/>
      </dsp:txXfrm>
    </dsp:sp>
  </dsp:spTree>
</dsp:drawing>
</file>

<file path=ppt/diagrams/drawing78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20" name=""/>
      <dsp:cNvGrpSpPr/>
    </dsp:nvGrpSpPr>
    <dsp:grpSpPr/>
    <dsp:sp modelId="{04B96D31-0EA0-4377-8997-7B12E6AFAF16}">
      <dsp:nvSpPr>
        <dsp:cNvPr id="21" name=""/>
        <dsp:cNvSpPr/>
      </dsp:nvSpPr>
      <dsp:spPr>
        <a:xfrm>
          <a:off x="95010" y="0"/>
          <a:ext cx="5511525" cy="353933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smtClean="0"/>
            <a:t>Конфетное, карамельное дерево со съедобной сладкой плодоножкой </a:t>
          </a:r>
          <a:r>
            <a:rPr lang="ru-RU" sz="3600" b="1" i="0" kern="1200" smtClean="0"/>
            <a:t>называется</a:t>
          </a:r>
          <a:r>
            <a:rPr lang="ru-RU" sz="3200" b="1" i="0" kern="1200" smtClean="0"/>
            <a:t>… </a:t>
          </a:r>
          <a:endParaRPr lang="ru-RU" sz="3200" b="1" i="0" kern="1200"/>
        </a:p>
      </dsp:txBody>
      <dsp:txXfrm>
        <a:off x="267786" y="172776"/>
        <a:ext cx="5165973" cy="3193782"/>
      </dsp:txXfrm>
    </dsp:sp>
  </dsp:spTree>
</dsp:drawing>
</file>

<file path=ppt/diagrams/drawing79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22" name=""/>
      <dsp:cNvGrpSpPr/>
    </dsp:nvGrpSpPr>
    <dsp:grpSpPr/>
    <dsp:sp modelId="{140C802F-D163-4AA9-B7F2-6014474B34F3}">
      <dsp:nvSpPr>
        <dsp:cNvPr id="23" name=""/>
        <dsp:cNvSpPr/>
      </dsp:nvSpPr>
      <dsp:spPr>
        <a:xfrm>
          <a:off x="0" y="0"/>
          <a:ext cx="3093205" cy="2707236"/>
        </a:xfrm>
        <a:prstGeom prst="rightArrow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/>
        <a:lstStyle/>
        <a:p/>
      </dsp:txBody>
    </dsp:sp>
    <dsp:sp modelId="{957E087A-4A8B-4267-A374-883DC09C4F04}">
      <dsp:nvSpPr>
        <dsp:cNvPr id="24" name=""/>
        <dsp:cNvSpPr/>
      </dsp:nvSpPr>
      <dsp:spPr>
        <a:xfrm>
          <a:off x="249510" y="666841"/>
          <a:ext cx="2534374" cy="133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406400" rIns="0" bIns="406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b="1" kern="1200" smtClean="0">
              <a:solidFill>
                <a:schemeClr val="bg1"/>
              </a:solidFill>
            </a:rPr>
            <a:t>Вопрос 1</a:t>
          </a:r>
          <a:r>
            <a:rPr lang="ru-RU" sz="4000" kern="1200" smtClean="0">
              <a:solidFill>
                <a:schemeClr val="bg1"/>
              </a:solidFill>
            </a:rPr>
            <a:t>.</a:t>
          </a:r>
          <a:endParaRPr lang="ru-RU" sz="4000" kern="1200">
            <a:solidFill>
              <a:schemeClr val="bg1"/>
            </a:solidFill>
          </a:endParaRPr>
        </a:p>
      </dsp:txBody>
      <dsp:txXfrm>
        <a:off x="249510" y="666841"/>
        <a:ext cx="2534374" cy="1332000"/>
      </dsp:txXfrm>
    </dsp:sp>
  </dsp:spTree>
</dsp:drawing>
</file>

<file path=ppt/diagrams/drawing80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8" name=""/>
      <dsp:cNvGrpSpPr/>
    </dsp:nvGrpSpPr>
    <dsp:grpSpPr/>
  </dsp:spTree>
</dsp:drawing>
</file>

<file path=ppt/diagrams/drawing81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9" name=""/>
      <dsp:cNvGrpSpPr/>
    </dsp:nvGrpSpPr>
    <dsp:grpSpPr/>
  </dsp:spTree>
</dsp:drawing>
</file>

<file path=ppt/diagrams/drawing82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20" name=""/>
      <dsp:cNvGrpSpPr/>
    </dsp:nvGrpSpPr>
    <dsp:grpSpPr/>
  </dsp:spTree>
</dsp:drawing>
</file>

<file path=ppt/diagrams/drawing83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21" name=""/>
      <dsp:cNvGrpSpPr/>
    </dsp:nvGrpSpPr>
    <dsp:grpSpPr/>
  </dsp:spTree>
</dsp:drawing>
</file>

<file path=ppt/diagrams/drawing84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8" name=""/>
      <dsp:cNvGrpSpPr/>
    </dsp:nvGrpSpPr>
    <dsp:grpSpPr/>
  </dsp:spTree>
</dsp:drawing>
</file>

<file path=ppt/diagrams/drawing85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19" name=""/>
      <dsp:cNvGrpSpPr/>
    </dsp:nvGrpSpPr>
    <dsp:grpSpPr/>
  </dsp:spTree>
</dsp:drawing>
</file>

<file path=ppt/diagrams/layout1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/>
      <dgm:rule type="primFontSz" for="des" forName="parTx" val="5"/>
    </dgm:ruleLst>
    <dgm:forEach name="Name4" axis="ch" ptType="node">
      <dgm:layoutNode name="composite">
        <dgm:alg type="composite"/>
        <dgm:shape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/>
          </dgm:ruleLst>
        </dgm:layoutNode>
      </dgm:layoutNode>
      <dgm:forEach name="Name5" axis="followSib" ptType="sibTrans" cnt="1">
        <dgm:layoutNode name="space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type="rightArrow" r:blip="" zOrderOff="-2">
                <dgm:adjLst>
                  <dgm:adj idx="1" val="0.75"/>
                </dgm:adjLst>
              </dgm:shape>
            </dgm:if>
            <dgm:else name="Name10">
              <dgm:shape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/>
          </dgm:ruleLst>
        </dgm:layoutNode>
      </dgm:layoutNode>
      <dgm:forEach name="Name11" axis="followSib" ptType="sibTrans" cnt="1">
        <dgm:layoutNode name="spacing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type="rightArrow" r:blip="" zOrderOff="-2">
                <dgm:adjLst>
                  <dgm:adj idx="1" val="0.75"/>
                </dgm:adjLst>
              </dgm:shape>
            </dgm:if>
            <dgm:else name="Name10">
              <dgm:shape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/>
          </dgm:ruleLst>
        </dgm:layoutNode>
      </dgm:layoutNode>
      <dgm:forEach name="Name11" axis="followSib" ptType="sibTrans" cnt="1">
        <dgm:layoutNode name="spacing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type="rect" r:blip="" hideGeom="1">
              <dgm:adjLst/>
            </dgm:shape>
            <dgm:presOf axis="ch desOrSelf" ptType="node node" st="1 1" cnt="1 0"/>
            <dgm:constrLst/>
            <dgm:ruleLst>
              <dgm:rule type="primFontSz" val="5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type="rect" r:blip="" hideGeom="1">
              <dgm:adjLst/>
            </dgm:shape>
            <dgm:presOf axis="ch desOrSelf" ptType="node node" st="2 1" cnt="1 0"/>
            <dgm:constrLst/>
            <dgm:ruleLst>
              <dgm:rule type="primFontSz" val="5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type="rect" r:blip="" hideGeom="1">
              <dgm:adjLst/>
            </dgm:shape>
            <dgm:presOf axis="ch desOrSelf" ptType="node node" st="3 1" cnt="1 0"/>
            <dgm:constrLst/>
            <dgm:ruleLst>
              <dgm:rule type="primFontSz" val="5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type="rect" r:blip="" hideGeom="1">
              <dgm:adjLst/>
            </dgm:shape>
            <dgm:presOf axis="ch desOrSelf" ptType="node node" st="4 1" cnt="1 0"/>
            <dgm:constrLst/>
            <dgm:ruleLst>
              <dgm:rule type="primFontSz" val="5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type="rect" r:blip="" hideGeom="1">
              <dgm:adjLst/>
            </dgm:shape>
            <dgm:presOf axis="ch desOrSelf" ptType="node node" st="5 1" cnt="1 0"/>
            <dgm:constrLst/>
            <dgm:ruleLst>
              <dgm:rule type="primFontSz" val="5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type="rect" r:blip="" hideGeom="1">
              <dgm:adjLst/>
            </dgm:shape>
            <dgm:presOf axis="ch desOrSelf" ptType="node node" st="6 1" cnt="1 0"/>
            <dgm:constrLst/>
            <dgm:ruleLst>
              <dgm:rule type="primFontSz" val="5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type="rect" r:blip="" hideGeom="1">
              <dgm:adjLst/>
            </dgm:shape>
            <dgm:presOf axis="ch desOrSelf" ptType="node node" st="7 1" cnt="1 0"/>
            <dgm:constrLst/>
            <dgm:ruleLst>
              <dgm:rule type="primFontSz" val="5"/>
            </dgm:ruleLst>
          </dgm:layoutNode>
        </dgm:layoutNode>
      </dgm:if>
      <dgm:else name="Name55"/>
    </dgm:choose>
  </dgm:layoutNode>
</dgm:layoutDef>
</file>

<file path=ppt/diagrams/layout12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type="rightArrow" r:blip="">
            <dgm:adjLst/>
          </dgm:shape>
        </dgm:if>
        <dgm:else name="Name2">
          <dgm:shape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fact="1"/>
            <dgm:rule type="primFontSz" val="5"/>
          </dgm:ruleLst>
        </dgm:layoutNode>
        <dgm:forEach name="Name7" axis="followSib" ptType="sibTrans" cnt="1">
          <dgm:layoutNode name="sibTrans">
            <dgm:alg type="sp"/>
            <dgm:shape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/>
          </dgm:ruleLst>
        </dgm:layoutNode>
        <dgm:layoutNode name="compChildNode">
          <dgm:alg type="composite"/>
          <dgm:shape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17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8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type="rect" r:blip="" zOrderOff="1" hideGeom="1">
                    <dgm:adjLst/>
                  </dgm:shape>
                </dgm:if>
                <dgm:else name="Name9">
                  <dgm:shape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type="rect" r:blip="" zOrderOff="1" hideGeom="1">
                    <dgm:adjLst/>
                  </dgm:shape>
                </dgm:if>
                <dgm:else name="Name23">
                  <dgm:shape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9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type="rightArrow" r:blip="">
            <dgm:adjLst/>
          </dgm:shape>
        </dgm:if>
        <dgm:else name="Name2">
          <dgm:shape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fact="1"/>
            <dgm:rule type="primFontSz" val="5"/>
          </dgm:ruleLst>
        </dgm:layoutNode>
        <dgm:forEach name="Name7" axis="followSib" ptType="sibTrans" cnt="1">
          <dgm:layoutNode name="sibTrans">
            <dgm:alg type="sp"/>
            <dgm:shape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1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type="rightArrow" r:blip="">
            <dgm:adjLst/>
          </dgm:shape>
        </dgm:if>
        <dgm:else name="Name2">
          <dgm:shape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fact="1"/>
            <dgm:rule type="primFontSz" val="5"/>
          </dgm:ruleLst>
        </dgm:layoutNode>
        <dgm:forEach name="Name7" axis="followSib" ptType="sibTrans" cnt="1">
          <dgm:layoutNode name="sibTrans">
            <dgm:alg type="sp"/>
            <dgm:shape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3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/>
          </dgm:ruleLst>
        </dgm:layoutNode>
        <dgm:forEach name="parTransForEach" axis="ch" ptType="parTrans" cnt="1">
          <dgm:layoutNode name="parTrans">
            <dgm:alg type="sp"/>
            <dgm:shape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/>
            </dgm:ruleLst>
          </dgm:layoutNode>
          <dgm:forEach name="sibTransForEach" axis="followSib" ptType="sibTrans" cnt="1">
            <dgm:layoutNode name="sibTrans">
              <dgm:alg type="sp"/>
              <dgm:shape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4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type="rect" r:blip="" hideGeom="1">
              <dgm:adjLst/>
            </dgm:shape>
            <dgm:presOf axis="desOrSelf" ptType="node"/>
            <dgm:constrLst/>
            <dgm:ruleLst>
              <dgm:rule type="primFontSz" val="5"/>
            </dgm:ruleLst>
          </dgm:layoutNode>
          <dgm:layoutNode name="invisiNode">
            <dgm:alg type="sp"/>
            <dgm:shape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5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7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8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/>
      <dgm:rule type="primFontSz" for="des" forName="parTx" val="5"/>
    </dgm:ruleLst>
    <dgm:forEach name="Name4" axis="ch" ptType="node">
      <dgm:layoutNode name="composite">
        <dgm:alg type="composite"/>
        <dgm:shape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/>
          </dgm:ruleLst>
        </dgm:layoutNode>
      </dgm:layoutNode>
      <dgm:forEach name="Name5" axis="followSib" ptType="sibTrans" cnt="1">
        <dgm:layoutNode name="space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9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rot="90" type="round2SameRect" r:blip="">
                    <dgm:adjLst/>
                  </dgm:shape>
                </dgm:if>
                <dgm:else name="Name12">
                  <dgm:shape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0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1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rot="90" type="round2SameRect" r:blip="">
                    <dgm:adjLst/>
                  </dgm:shape>
                </dgm:if>
                <dgm:else name="Name12">
                  <dgm:shape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2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3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type="rightArrow" r:blip="" zOrderOff="-2">
                <dgm:adjLst>
                  <dgm:adj idx="1" val="0.75"/>
                </dgm:adjLst>
              </dgm:shape>
            </dgm:if>
            <dgm:else name="Name10">
              <dgm:shape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/>
          </dgm:ruleLst>
        </dgm:layoutNode>
      </dgm:layoutNode>
      <dgm:forEach name="Name11" axis="followSib" ptType="sibTrans" cnt="1">
        <dgm:layoutNode name="spacing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4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/>
          </dgm:ruleLst>
        </dgm:layoutNode>
        <dgm:forEach name="parTransForEach" axis="ch" ptType="parTrans" cnt="1">
          <dgm:layoutNode name="parTrans">
            <dgm:alg type="sp"/>
            <dgm:shape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/>
            </dgm:ruleLst>
          </dgm:layoutNode>
          <dgm:forEach name="sibTransForEach" axis="followSib" ptType="sibTrans" cnt="1">
            <dgm:layoutNode name="sibTrans">
              <dgm:alg type="sp"/>
              <dgm:shape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5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rot="90" type="round2SameRect" r:blip="">
                    <dgm:adjLst/>
                  </dgm:shape>
                </dgm:if>
                <dgm:else name="Name12">
                  <dgm:shape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6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/>
            </dgm:ruleLst>
          </dgm:layoutNode>
          <dgm:layoutNode name="tile2" styleLbl="node1">
            <dgm:alg type="sp"/>
            <dgm:shape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/>
            </dgm:ruleLst>
          </dgm:layoutNode>
          <dgm:layoutNode name="tile3" styleLbl="node1">
            <dgm:alg type="sp"/>
            <dgm:shape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/>
            </dgm:ruleLst>
          </dgm:layoutNode>
          <dgm:layoutNode name="tile4" styleLbl="node1">
            <dgm:alg type="sp"/>
            <dgm:shape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</dgm:if>
      <dgm:else name="Name38"/>
    </dgm:choose>
  </dgm:layoutNode>
</dgm:layoutDef>
</file>

<file path=ppt/diagrams/layout37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/>
      <dgm:rule type="primFontSz" for="des" forName="parTx" val="5"/>
    </dgm:ruleLst>
    <dgm:forEach name="Name4" axis="ch" ptType="node">
      <dgm:layoutNode name="composite">
        <dgm:alg type="composite"/>
        <dgm:shape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/>
          </dgm:ruleLst>
        </dgm:layoutNode>
      </dgm:layoutNode>
      <dgm:forEach name="Name5" axis="followSib" ptType="sibTrans" cnt="1">
        <dgm:layoutNode name="space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8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9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0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/>
          </dgm:ruleLst>
        </dgm:layoutNode>
        <dgm:forEach name="parTransForEach" axis="ch" ptType="parTrans" cnt="1">
          <dgm:layoutNode name="parTrans">
            <dgm:alg type="sp"/>
            <dgm:shape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/>
            </dgm:ruleLst>
          </dgm:layoutNode>
          <dgm:forEach name="sibTransForEach" axis="followSib" ptType="sibTrans" cnt="1">
            <dgm:layoutNode name="sibTrans">
              <dgm:alg type="sp"/>
              <dgm:shape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1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type="ellipse" r:blip="">
                <dgm:adjLst/>
              </dgm:shape>
            </dgm:if>
            <dgm:if name="Name12" axis="ch" ptType="node" func="cnt" op="equ" val="2">
              <dgm:shape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42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/>
          </dgm:ruleLst>
        </dgm:layoutNode>
        <dgm:forEach name="parTransForEach" axis="ch" ptType="parTrans" cnt="1">
          <dgm:layoutNode name="parTrans">
            <dgm:alg type="sp"/>
            <dgm:shape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/>
            </dgm:ruleLst>
          </dgm:layoutNode>
          <dgm:forEach name="sibTransForEach" axis="followSib" ptType="sibTrans" cnt="1">
            <dgm:layoutNode name="sibTrans">
              <dgm:alg type="sp"/>
              <dgm:shape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3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/>
          </dgm:ruleLst>
        </dgm:layoutNode>
        <dgm:forEach name="parTransForEach" axis="ch" ptType="parTrans" cnt="1">
          <dgm:layoutNode name="parTrans">
            <dgm:alg type="sp"/>
            <dgm:shape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/>
            </dgm:ruleLst>
          </dgm:layoutNode>
          <dgm:forEach name="sibTransForEach" axis="followSib" ptType="sibTrans" cnt="1">
            <dgm:layoutNode name="sibTrans">
              <dgm:alg type="sp"/>
              <dgm:shape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4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rot="90" type="round2SameRect" r:blip="">
                    <dgm:adjLst/>
                  </dgm:shape>
                </dgm:if>
                <dgm:else name="Name12">
                  <dgm:shape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5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6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7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/>
              </dgm:ruleLst>
            </dgm:layoutNode>
            <dgm:layoutNode name="rootConnector" moveWith="rootText">
              <dgm:alg type="sp"/>
              <dgm:shape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8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9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rot="180" type="homePlate" r:blip="" zOrderOff="-1">
                <dgm:adjLst/>
              </dgm:shape>
            </dgm:if>
            <dgm:else name="Name6">
              <dgm:shape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/>
          </dgm:ruleLst>
        </dgm:layoutNode>
      </dgm:layoutNode>
      <dgm:forEach name="Name7" axis="followSib" ptType="sibTrans" cnt="1">
        <dgm:layoutNode name="spacing">
          <dgm:alg type="sp"/>
          <dgm:shape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0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rot="90" type="round2SameRect" r:blip="">
                    <dgm:adjLst/>
                  </dgm:shape>
                </dgm:if>
                <dgm:else name="Name12">
                  <dgm:shape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1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/>
          </dgm:ruleLst>
        </dgm:layoutNode>
        <dgm:forEach name="parTransForEach" axis="ch" ptType="parTrans" cnt="1">
          <dgm:layoutNode name="parTrans">
            <dgm:alg type="sp"/>
            <dgm:shape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/>
            </dgm:ruleLst>
          </dgm:layoutNode>
          <dgm:forEach name="sibTransForEach" axis="followSib" ptType="sibTrans" cnt="1">
            <dgm:layoutNode name="sibTrans">
              <dgm:alg type="sp"/>
              <dgm:shape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2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type="rect" r:blip="" zOrderOff="1" hideGeom="1">
                    <dgm:adjLst/>
                  </dgm:shape>
                </dgm:if>
                <dgm:else name="Name9">
                  <dgm:shape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type="rect" r:blip="" zOrderOff="1" hideGeom="1">
                    <dgm:adjLst/>
                  </dgm:shape>
                </dgm:if>
                <dgm:else name="Name23">
                  <dgm:shape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3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/>
          </dgm:ruleLst>
        </dgm:layoutNode>
        <dgm:forEach name="parTransForEach" axis="ch" ptType="parTrans" cnt="1">
          <dgm:layoutNode name="parTrans">
            <dgm:alg type="sp"/>
            <dgm:shape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/>
            </dgm:ruleLst>
          </dgm:layoutNode>
          <dgm:forEach name="sibTransForEach" axis="followSib" ptType="sibTrans" cnt="1">
            <dgm:layoutNode name="sibTrans">
              <dgm:alg type="sp"/>
              <dgm:shape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4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/>
      <dgm:rule type="primFontSz" for="des" forName="parTx" val="5"/>
    </dgm:ruleLst>
    <dgm:forEach name="Name4" axis="ch" ptType="node">
      <dgm:layoutNode name="composite">
        <dgm:alg type="composite"/>
        <dgm:shape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/>
          </dgm:ruleLst>
        </dgm:layoutNode>
      </dgm:layoutNode>
      <dgm:forEach name="Name5" axis="followSib" ptType="sibTrans" cnt="1">
        <dgm:layoutNode name="space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5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rot="90" type="round2SameRect" r:blip="">
                    <dgm:adjLst/>
                  </dgm:shape>
                </dgm:if>
                <dgm:else name="Name12">
                  <dgm:shape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6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7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/>
          </dgm:ruleLst>
        </dgm:layoutNode>
        <dgm:forEach name="parTransForEach" axis="ch" ptType="parTrans" cnt="1">
          <dgm:layoutNode name="parTrans">
            <dgm:alg type="sp"/>
            <dgm:shape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/>
            </dgm:ruleLst>
          </dgm:layoutNode>
          <dgm:forEach name="sibTransForEach" axis="followSib" ptType="sibTrans" cnt="1">
            <dgm:layoutNode name="sibTrans">
              <dgm:alg type="sp"/>
              <dgm:shape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8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/>
              </dgm:ruleLst>
            </dgm:layoutNode>
            <dgm:layoutNode name="aSpace">
              <dgm:alg type="sp"/>
              <dgm:shape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9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0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/>
      <dgm:rule type="primFontSz" for="des" forName="parTx" val="5"/>
    </dgm:ruleLst>
    <dgm:forEach name="Name4" axis="ch" ptType="node">
      <dgm:layoutNode name="composite">
        <dgm:alg type="composite"/>
        <dgm:shape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/>
          </dgm:ruleLst>
        </dgm:layoutNode>
      </dgm:layoutNode>
      <dgm:forEach name="Name5" axis="followSib" ptType="sibTrans" cnt="1">
        <dgm:layoutNode name="space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1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2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3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4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5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6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7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8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9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0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1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2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rot="90" type="round2SameRect" r:blip="">
                    <dgm:adjLst/>
                  </dgm:shape>
                </dgm:if>
                <dgm:else name="Name12">
                  <dgm:shape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3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4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5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6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7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8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rot="90" type="round2SameRect" r:blip="">
                    <dgm:adjLst/>
                  </dgm:shape>
                </dgm:if>
                <dgm:else name="Name12">
                  <dgm:shape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9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/>
        <dgm:rule type="primFontSz" for="des" forName="parTx" val="5"/>
      </dgm:ruleLst>
      <dgm:layoutNode name="padding1">
        <dgm:alg type="sp"/>
        <dgm:shape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/>
            </dgm:ruleLst>
          </dgm:layoutNode>
          <dgm:layoutNode name="spVertical2">
            <dgm:alg type="sp"/>
            <dgm:shape r:blip="">
              <dgm:adjLst/>
            </dgm:shape>
            <dgm:presOf/>
            <dgm:constrLst/>
            <dgm:ruleLst/>
          </dgm:layoutNode>
          <dgm:layoutNode name="spVertical3">
            <dgm:alg type="sp"/>
            <dgm:shape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r:blip="">
          <dgm:adjLst/>
        </dgm:shape>
        <dgm:presOf/>
        <dgm:constrLst/>
        <dgm:ruleLst/>
      </dgm:layoutNode>
      <dgm:layoutNode name="negArrow">
        <dgm:alg type="sp"/>
        <dgm:shape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type="rightArrow" r:blip="">
              <dgm:adjLst/>
            </dgm:shape>
          </dgm:if>
          <dgm:else name="Name17">
            <dgm:shape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80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rot="90" type="round2SameRect" r:blip="">
                    <dgm:adjLst/>
                  </dgm:shape>
                </dgm:if>
                <dgm:else name="Name12">
                  <dgm:shape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1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/>
        <dgm:rule type="primFontSz" for="des" forName="parTx" val="5"/>
      </dgm:ruleLst>
      <dgm:layoutNode name="padding1">
        <dgm:alg type="sp"/>
        <dgm:shape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/>
            </dgm:ruleLst>
          </dgm:layoutNode>
          <dgm:layoutNode name="spVertical2">
            <dgm:alg type="sp"/>
            <dgm:shape r:blip="">
              <dgm:adjLst/>
            </dgm:shape>
            <dgm:presOf/>
            <dgm:constrLst/>
            <dgm:ruleLst/>
          </dgm:layoutNode>
          <dgm:layoutNode name="spVertical3">
            <dgm:alg type="sp"/>
            <dgm:shape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r:blip="">
          <dgm:adjLst/>
        </dgm:shape>
        <dgm:presOf/>
        <dgm:constrLst/>
        <dgm:ruleLst/>
      </dgm:layoutNode>
      <dgm:layoutNode name="negArrow">
        <dgm:alg type="sp"/>
        <dgm:shape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type="rightArrow" r:blip="">
              <dgm:adjLst/>
            </dgm:shape>
          </dgm:if>
          <dgm:else name="Name17">
            <dgm:shape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82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rot="90" type="round2SameRect" r:blip="">
                    <dgm:adjLst/>
                  </dgm:shape>
                </dgm:if>
                <dgm:else name="Name12">
                  <dgm:shape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3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/>
        <dgm:rule type="primFontSz" for="des" forName="parTx" val="5"/>
      </dgm:ruleLst>
      <dgm:layoutNode name="padding1">
        <dgm:alg type="sp"/>
        <dgm:shape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/>
            </dgm:ruleLst>
          </dgm:layoutNode>
          <dgm:layoutNode name="spVertical2">
            <dgm:alg type="sp"/>
            <dgm:shape r:blip="">
              <dgm:adjLst/>
            </dgm:shape>
            <dgm:presOf/>
            <dgm:constrLst/>
            <dgm:ruleLst/>
          </dgm:layoutNode>
          <dgm:layoutNode name="spVertical3">
            <dgm:alg type="sp"/>
            <dgm:shape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r:blip="">
          <dgm:adjLst/>
        </dgm:shape>
        <dgm:presOf/>
        <dgm:constrLst/>
        <dgm:ruleLst/>
      </dgm:layoutNode>
      <dgm:layoutNode name="negArrow">
        <dgm:alg type="sp"/>
        <dgm:shape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type="rightArrow" r:blip="">
              <dgm:adjLst/>
            </dgm:shape>
          </dgm:if>
          <dgm:else name="Name17">
            <dgm:shape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84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rot="90" type="round2SameRect" r:blip="">
                    <dgm:adjLst/>
                  </dgm:shape>
                </dgm:if>
                <dgm:else name="Name12">
                  <dgm:shape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5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/>
        <dgm:rule type="primFontSz" for="des" forName="parTx" val="5"/>
      </dgm:ruleLst>
      <dgm:layoutNode name="padding1">
        <dgm:alg type="sp"/>
        <dgm:shape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/>
            </dgm:ruleLst>
          </dgm:layoutNode>
          <dgm:layoutNode name="spVertical2">
            <dgm:alg type="sp"/>
            <dgm:shape r:blip="">
              <dgm:adjLst/>
            </dgm:shape>
            <dgm:presOf/>
            <dgm:constrLst/>
            <dgm:ruleLst/>
          </dgm:layoutNode>
          <dgm:layoutNode name="spVertical3">
            <dgm:alg type="sp"/>
            <dgm:shape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r:blip="">
          <dgm:adjLst/>
        </dgm:shape>
        <dgm:presOf/>
        <dgm:constrLst/>
        <dgm:ruleLst/>
      </dgm:layoutNode>
      <dgm:layoutNode name="negArrow">
        <dgm:alg type="sp"/>
        <dgm:shape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type="rightArrow" r:blip="">
              <dgm:adjLst/>
            </dgm:shape>
          </dgm:if>
          <dgm:else name="Name17">
            <dgm:shape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quickStyle1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a="http://schemas.openxmlformats.org/drawingml/2006/main" xmlns:dgm="http://schemas.openxmlformats.org/drawingml/2006/diagram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a="http://schemas.openxmlformats.org/drawingml/2006/main" xmlns:dgm="http://schemas.openxmlformats.org/drawingml/2006/diagram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a="http://schemas.openxmlformats.org/drawingml/2006/main" xmlns:dgm="http://schemas.openxmlformats.org/drawingml/2006/diagram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a="http://schemas.openxmlformats.org/drawingml/2006/main" xmlns:dgm="http://schemas.openxmlformats.org/drawingml/2006/diagram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a="http://schemas.openxmlformats.org/drawingml/2006/main" xmlns:dgm="http://schemas.openxmlformats.org/drawingml/2006/diagram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a="http://schemas.openxmlformats.org/drawingml/2006/main" xmlns:dgm="http://schemas.openxmlformats.org/drawingml/2006/diagram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a="http://schemas.openxmlformats.org/drawingml/2006/main" xmlns:dgm="http://schemas.openxmlformats.org/drawingml/2006/diagram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a="http://schemas.openxmlformats.org/drawingml/2006/main" xmlns:dgm="http://schemas.openxmlformats.org/drawingml/2006/diagram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a="http://schemas.openxmlformats.org/drawingml/2006/main" xmlns:dgm="http://schemas.openxmlformats.org/drawingml/2006/diagram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a="http://schemas.openxmlformats.org/drawingml/2006/main" xmlns:dgm="http://schemas.openxmlformats.org/drawingml/2006/diagram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a="http://schemas.openxmlformats.org/drawingml/2006/main" xmlns:dgm="http://schemas.openxmlformats.org/drawingml/2006/diagram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a="http://schemas.openxmlformats.org/drawingml/2006/main" xmlns:dgm="http://schemas.openxmlformats.org/drawingml/2006/diagram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a="http://schemas.openxmlformats.org/drawingml/2006/main" xmlns:dgm="http://schemas.openxmlformats.org/drawingml/2006/diagram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3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4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5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6.xml><?xml version="1.0" encoding="utf-8"?>
<dgm:styleDef xmlns:a="http://schemas.openxmlformats.org/drawingml/2006/main" xmlns:dgm="http://schemas.openxmlformats.org/drawingml/2006/diagram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7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8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9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0.xml><?xml version="1.0" encoding="utf-8"?>
<dgm:styleDef xmlns:a="http://schemas.openxmlformats.org/drawingml/2006/main" xmlns:dgm="http://schemas.openxmlformats.org/drawingml/2006/diagram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1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2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3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4.xml><?xml version="1.0" encoding="utf-8"?>
<dgm:styleDef xmlns:a="http://schemas.openxmlformats.org/drawingml/2006/main" xmlns:dgm="http://schemas.openxmlformats.org/drawingml/2006/diagram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5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6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7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8.xml><?xml version="1.0" encoding="utf-8"?>
<dgm:styleDef xmlns:a="http://schemas.openxmlformats.org/drawingml/2006/main" xmlns:dgm="http://schemas.openxmlformats.org/drawingml/2006/diagram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9.xml><?xml version="1.0" encoding="utf-8"?>
<dgm:styleDef xmlns:a="http://schemas.openxmlformats.org/drawingml/2006/main" xmlns:dgm="http://schemas.openxmlformats.org/drawingml/2006/diagram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0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1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2.xml><?xml version="1.0" encoding="utf-8"?>
<dgm:styleDef xmlns:a="http://schemas.openxmlformats.org/drawingml/2006/main" xmlns:dgm="http://schemas.openxmlformats.org/drawingml/2006/diagram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3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4.xml><?xml version="1.0" encoding="utf-8"?>
<dgm:styleDef xmlns:a="http://schemas.openxmlformats.org/drawingml/2006/main" xmlns:dgm="http://schemas.openxmlformats.org/drawingml/2006/diagram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5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6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7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8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9.xml><?xml version="1.0" encoding="utf-8"?>
<dgm:styleDef xmlns:a="http://schemas.openxmlformats.org/drawingml/2006/main" xmlns:dgm="http://schemas.openxmlformats.org/drawingml/2006/diagram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0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1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2.xml><?xml version="1.0" encoding="utf-8"?>
<dgm:styleDef xmlns:a="http://schemas.openxmlformats.org/drawingml/2006/main" xmlns:dgm="http://schemas.openxmlformats.org/drawingml/2006/diagram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3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4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5.xml><?xml version="1.0" encoding="utf-8"?>
<dgm:styleDef xmlns:a="http://schemas.openxmlformats.org/drawingml/2006/main" xmlns:dgm="http://schemas.openxmlformats.org/drawingml/2006/diagram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6.xml><?xml version="1.0" encoding="utf-8"?>
<dgm:styleDef xmlns:a="http://schemas.openxmlformats.org/drawingml/2006/main" xmlns:dgm="http://schemas.openxmlformats.org/drawingml/2006/diagram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7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8.xml><?xml version="1.0" encoding="utf-8"?>
<dgm:styleDef xmlns:a="http://schemas.openxmlformats.org/drawingml/2006/main" xmlns:dgm="http://schemas.openxmlformats.org/drawingml/2006/diagram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9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0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1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2.xml><?xml version="1.0" encoding="utf-8"?>
<dgm:styleDef xmlns:a="http://schemas.openxmlformats.org/drawingml/2006/main" xmlns:dgm="http://schemas.openxmlformats.org/drawingml/2006/diagram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3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4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5.xml><?xml version="1.0" encoding="utf-8"?>
<dgm:styleDef xmlns:a="http://schemas.openxmlformats.org/drawingml/2006/main" xmlns:dgm="http://schemas.openxmlformats.org/drawingml/2006/diagram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EBF20D-2A30-47DD-923E-221E1A805D8E}" type="datetimeFigureOut">
              <a:rPr lang="ru-RU" smtClean="0"/>
              <a:t>14.02.2025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429D60-9D08-470C-B2AB-A86CEB1493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460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9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79FE06-427D-4985-8933-156DE042D273}" type="slidenum">
              <a:rPr lang="ru-RU" smtClean="0"/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565203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5" r:id="rId4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diagramQuickStyle" Target="../diagrams/quickStyle2.xml" /><Relationship Id="rId11" Type="http://schemas.openxmlformats.org/officeDocument/2006/relationships/diagramColors" Target="../diagrams/colors2.xml" /><Relationship Id="rId12" Type="http://schemas.openxmlformats.org/officeDocument/2006/relationships/image" Target="../media/image1.png" /><Relationship Id="rId13" Type="http://schemas.openxmlformats.org/officeDocument/2006/relationships/image" Target="../media/image2.jpeg" /><Relationship Id="rId2" Type="http://schemas.microsoft.com/office/2007/relationships/diagramDrawing" Target="../diagrams/drawing1.xml" /><Relationship Id="rId3" Type="http://schemas.openxmlformats.org/officeDocument/2006/relationships/diagramData" Target="../diagrams/data1.xml" /><Relationship Id="rId4" Type="http://schemas.openxmlformats.org/officeDocument/2006/relationships/diagramLayout" Target="../diagrams/layout1.xml" /><Relationship Id="rId5" Type="http://schemas.openxmlformats.org/officeDocument/2006/relationships/diagramQuickStyle" Target="../diagrams/quickStyle1.xml" /><Relationship Id="rId6" Type="http://schemas.openxmlformats.org/officeDocument/2006/relationships/diagramColors" Target="../diagrams/colors1.xml" /><Relationship Id="rId7" Type="http://schemas.microsoft.com/office/2007/relationships/diagramDrawing" Target="../diagrams/drawing2.xml" /><Relationship Id="rId8" Type="http://schemas.openxmlformats.org/officeDocument/2006/relationships/diagramData" Target="../diagrams/data2.xml" /><Relationship Id="rId9" Type="http://schemas.openxmlformats.org/officeDocument/2006/relationships/diagramLayout" Target="../diagrams/layout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microsoft.com/office/2007/relationships/diagramDrawing" Target="../diagrams/drawing3.xml" /><Relationship Id="rId3" Type="http://schemas.openxmlformats.org/officeDocument/2006/relationships/diagramData" Target="../diagrams/data3.xml" /><Relationship Id="rId4" Type="http://schemas.openxmlformats.org/officeDocument/2006/relationships/diagramLayout" Target="../diagrams/layout3.xml" /><Relationship Id="rId5" Type="http://schemas.openxmlformats.org/officeDocument/2006/relationships/diagramQuickStyle" Target="../diagrams/quickStyle3.xml" /><Relationship Id="rId6" Type="http://schemas.openxmlformats.org/officeDocument/2006/relationships/diagramColors" Target="../diagrams/colors3.xml" /><Relationship Id="rId7" Type="http://schemas.openxmlformats.org/officeDocument/2006/relationships/image" Target="../media/image3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diagramLayout" Target="../diagrams/layout5.xml" /><Relationship Id="rId11" Type="http://schemas.openxmlformats.org/officeDocument/2006/relationships/diagramQuickStyle" Target="../diagrams/quickStyle5.xml" /><Relationship Id="rId12" Type="http://schemas.openxmlformats.org/officeDocument/2006/relationships/diagramColors" Target="../diagrams/colors5.xml" /><Relationship Id="rId2" Type="http://schemas.microsoft.com/office/2007/relationships/diagramDrawing" Target="../diagrams/drawing4.xml" /><Relationship Id="rId3" Type="http://schemas.openxmlformats.org/officeDocument/2006/relationships/diagramData" Target="../diagrams/data4.xml" /><Relationship Id="rId4" Type="http://schemas.openxmlformats.org/officeDocument/2006/relationships/diagramLayout" Target="../diagrams/layout4.xml" /><Relationship Id="rId5" Type="http://schemas.openxmlformats.org/officeDocument/2006/relationships/diagramQuickStyle" Target="../diagrams/quickStyle4.xml" /><Relationship Id="rId6" Type="http://schemas.openxmlformats.org/officeDocument/2006/relationships/diagramColors" Target="../diagrams/colors4.xml" /><Relationship Id="rId7" Type="http://schemas.openxmlformats.org/officeDocument/2006/relationships/image" Target="../media/image4.jpeg" /><Relationship Id="rId8" Type="http://schemas.microsoft.com/office/2007/relationships/diagramDrawing" Target="../diagrams/drawing5.xml" /><Relationship Id="rId9" Type="http://schemas.openxmlformats.org/officeDocument/2006/relationships/diagramData" Target="../diagrams/data5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microsoft.com/office/2007/relationships/diagramDrawing" Target="../diagrams/drawing6.xml" /><Relationship Id="rId3" Type="http://schemas.openxmlformats.org/officeDocument/2006/relationships/diagramData" Target="../diagrams/data6.xml" /><Relationship Id="rId4" Type="http://schemas.openxmlformats.org/officeDocument/2006/relationships/diagramLayout" Target="../diagrams/layout6.xml" /><Relationship Id="rId5" Type="http://schemas.openxmlformats.org/officeDocument/2006/relationships/diagramQuickStyle" Target="../diagrams/quickStyle6.xml" /><Relationship Id="rId6" Type="http://schemas.openxmlformats.org/officeDocument/2006/relationships/diagramColors" Target="../diagrams/colors6.xml" /><Relationship Id="rId7" Type="http://schemas.openxmlformats.org/officeDocument/2006/relationships/image" Target="../media/image5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microsoft.com/office/2007/relationships/diagramDrawing" Target="../diagrams/drawing8.xml" /><Relationship Id="rId11" Type="http://schemas.openxmlformats.org/officeDocument/2006/relationships/diagramData" Target="../diagrams/data8.xml" /><Relationship Id="rId12" Type="http://schemas.openxmlformats.org/officeDocument/2006/relationships/diagramLayout" Target="../diagrams/layout8.xml" /><Relationship Id="rId13" Type="http://schemas.openxmlformats.org/officeDocument/2006/relationships/diagramQuickStyle" Target="../diagrams/quickStyle8.xml" /><Relationship Id="rId14" Type="http://schemas.openxmlformats.org/officeDocument/2006/relationships/diagramColors" Target="../diagrams/colors8.xml" /><Relationship Id="rId15" Type="http://schemas.microsoft.com/office/2007/relationships/diagramDrawing" Target="../diagrams/drawing9.xml" /><Relationship Id="rId16" Type="http://schemas.openxmlformats.org/officeDocument/2006/relationships/diagramData" Target="../diagrams/data9.xml" /><Relationship Id="rId17" Type="http://schemas.openxmlformats.org/officeDocument/2006/relationships/diagramLayout" Target="../diagrams/layout9.xml" /><Relationship Id="rId18" Type="http://schemas.openxmlformats.org/officeDocument/2006/relationships/diagramQuickStyle" Target="../diagrams/quickStyle9.xml" /><Relationship Id="rId19" Type="http://schemas.openxmlformats.org/officeDocument/2006/relationships/diagramColors" Target="../diagrams/colors9.xml" /><Relationship Id="rId2" Type="http://schemas.openxmlformats.org/officeDocument/2006/relationships/image" Target="../media/image6.jpeg" /><Relationship Id="rId20" Type="http://schemas.microsoft.com/office/2007/relationships/diagramDrawing" Target="../diagrams/drawing10.xml" /><Relationship Id="rId21" Type="http://schemas.openxmlformats.org/officeDocument/2006/relationships/diagramData" Target="../diagrams/data10.xml" /><Relationship Id="rId22" Type="http://schemas.openxmlformats.org/officeDocument/2006/relationships/diagramLayout" Target="../diagrams/layout10.xml" /><Relationship Id="rId23" Type="http://schemas.openxmlformats.org/officeDocument/2006/relationships/diagramQuickStyle" Target="../diagrams/quickStyle10.xml" /><Relationship Id="rId24" Type="http://schemas.openxmlformats.org/officeDocument/2006/relationships/diagramColors" Target="../diagrams/colors10.xml" /><Relationship Id="rId3" Type="http://schemas.openxmlformats.org/officeDocument/2006/relationships/image" Target="../media/image7.jpeg" /><Relationship Id="rId4" Type="http://schemas.microsoft.com/office/2007/relationships/diagramDrawing" Target="../diagrams/drawing7.xml" /><Relationship Id="rId5" Type="http://schemas.openxmlformats.org/officeDocument/2006/relationships/diagramData" Target="../diagrams/data7.xml" /><Relationship Id="rId6" Type="http://schemas.openxmlformats.org/officeDocument/2006/relationships/diagramLayout" Target="../diagrams/layout7.xml" /><Relationship Id="rId7" Type="http://schemas.openxmlformats.org/officeDocument/2006/relationships/diagramQuickStyle" Target="../diagrams/quickStyle7.xml" /><Relationship Id="rId8" Type="http://schemas.openxmlformats.org/officeDocument/2006/relationships/diagramColors" Target="../diagrams/colors7.xml" /><Relationship Id="rId9" Type="http://schemas.openxmlformats.org/officeDocument/2006/relationships/image" Target="../media/image8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diagramQuickStyle" Target="../diagrams/quickStyle12.xml" /><Relationship Id="rId11" Type="http://schemas.openxmlformats.org/officeDocument/2006/relationships/diagramColors" Target="../diagrams/colors12.xml" /><Relationship Id="rId12" Type="http://schemas.microsoft.com/office/2007/relationships/diagramDrawing" Target="../diagrams/drawing13.xml" /><Relationship Id="rId13" Type="http://schemas.openxmlformats.org/officeDocument/2006/relationships/diagramData" Target="../diagrams/data13.xml" /><Relationship Id="rId14" Type="http://schemas.openxmlformats.org/officeDocument/2006/relationships/diagramLayout" Target="../diagrams/layout13.xml" /><Relationship Id="rId15" Type="http://schemas.openxmlformats.org/officeDocument/2006/relationships/diagramQuickStyle" Target="../diagrams/quickStyle13.xml" /><Relationship Id="rId16" Type="http://schemas.openxmlformats.org/officeDocument/2006/relationships/diagramColors" Target="../diagrams/colors13.xml" /><Relationship Id="rId2" Type="http://schemas.microsoft.com/office/2007/relationships/diagramDrawing" Target="../diagrams/drawing11.xml" /><Relationship Id="rId3" Type="http://schemas.openxmlformats.org/officeDocument/2006/relationships/diagramData" Target="../diagrams/data11.xml" /><Relationship Id="rId4" Type="http://schemas.openxmlformats.org/officeDocument/2006/relationships/diagramLayout" Target="../diagrams/layout11.xml" /><Relationship Id="rId5" Type="http://schemas.openxmlformats.org/officeDocument/2006/relationships/diagramQuickStyle" Target="../diagrams/quickStyle11.xml" /><Relationship Id="rId6" Type="http://schemas.openxmlformats.org/officeDocument/2006/relationships/diagramColors" Target="../diagrams/colors11.xml" /><Relationship Id="rId7" Type="http://schemas.microsoft.com/office/2007/relationships/diagramDrawing" Target="../diagrams/drawing12.xml" /><Relationship Id="rId8" Type="http://schemas.openxmlformats.org/officeDocument/2006/relationships/diagramData" Target="../diagrams/data12.xml" /><Relationship Id="rId9" Type="http://schemas.openxmlformats.org/officeDocument/2006/relationships/diagramLayout" Target="../diagrams/layout1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diagramData" Target="../diagrams/data15.xml" /><Relationship Id="rId11" Type="http://schemas.openxmlformats.org/officeDocument/2006/relationships/diagramLayout" Target="../diagrams/layout15.xml" /><Relationship Id="rId12" Type="http://schemas.openxmlformats.org/officeDocument/2006/relationships/diagramQuickStyle" Target="../diagrams/quickStyle15.xml" /><Relationship Id="rId13" Type="http://schemas.openxmlformats.org/officeDocument/2006/relationships/diagramColors" Target="../diagrams/colors15.xml" /><Relationship Id="rId2" Type="http://schemas.microsoft.com/office/2007/relationships/diagramDrawing" Target="../diagrams/drawing14.xml" /><Relationship Id="rId3" Type="http://schemas.openxmlformats.org/officeDocument/2006/relationships/diagramData" Target="../diagrams/data14.xml" /><Relationship Id="rId4" Type="http://schemas.openxmlformats.org/officeDocument/2006/relationships/diagramLayout" Target="../diagrams/layout14.xml" /><Relationship Id="rId5" Type="http://schemas.openxmlformats.org/officeDocument/2006/relationships/diagramQuickStyle" Target="../diagrams/quickStyle14.xml" /><Relationship Id="rId6" Type="http://schemas.openxmlformats.org/officeDocument/2006/relationships/diagramColors" Target="../diagrams/colors14.xml" /><Relationship Id="rId7" Type="http://schemas.openxmlformats.org/officeDocument/2006/relationships/image" Target="../media/image9.jpeg" /><Relationship Id="rId8" Type="http://schemas.openxmlformats.org/officeDocument/2006/relationships/image" Target="../media/image10.jpeg" /><Relationship Id="rId9" Type="http://schemas.microsoft.com/office/2007/relationships/diagramDrawing" Target="../diagrams/drawing15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1.jpeg" /><Relationship Id="rId3" Type="http://schemas.microsoft.com/office/2007/relationships/diagramDrawing" Target="../diagrams/drawing16.xml" /><Relationship Id="rId4" Type="http://schemas.openxmlformats.org/officeDocument/2006/relationships/diagramData" Target="../diagrams/data16.xml" /><Relationship Id="rId5" Type="http://schemas.openxmlformats.org/officeDocument/2006/relationships/diagramLayout" Target="../diagrams/layout16.xml" /><Relationship Id="rId6" Type="http://schemas.openxmlformats.org/officeDocument/2006/relationships/diagramQuickStyle" Target="../diagrams/quickStyle16.xml" /><Relationship Id="rId7" Type="http://schemas.openxmlformats.org/officeDocument/2006/relationships/diagramColors" Target="../diagrams/colors16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diagramData" Target="../diagrams/data18.xml" /><Relationship Id="rId11" Type="http://schemas.openxmlformats.org/officeDocument/2006/relationships/diagramLayout" Target="../diagrams/layout18.xml" /><Relationship Id="rId12" Type="http://schemas.openxmlformats.org/officeDocument/2006/relationships/diagramQuickStyle" Target="../diagrams/quickStyle18.xml" /><Relationship Id="rId13" Type="http://schemas.openxmlformats.org/officeDocument/2006/relationships/diagramColors" Target="../diagrams/colors18.xml" /><Relationship Id="rId14" Type="http://schemas.microsoft.com/office/2007/relationships/diagramDrawing" Target="../diagrams/drawing19.xml" /><Relationship Id="rId15" Type="http://schemas.openxmlformats.org/officeDocument/2006/relationships/diagramData" Target="../diagrams/data19.xml" /><Relationship Id="rId16" Type="http://schemas.openxmlformats.org/officeDocument/2006/relationships/diagramLayout" Target="../diagrams/layout19.xml" /><Relationship Id="rId17" Type="http://schemas.openxmlformats.org/officeDocument/2006/relationships/diagramQuickStyle" Target="../diagrams/quickStyle19.xml" /><Relationship Id="rId18" Type="http://schemas.openxmlformats.org/officeDocument/2006/relationships/diagramColors" Target="../diagrams/colors19.xml" /><Relationship Id="rId2" Type="http://schemas.microsoft.com/office/2007/relationships/diagramDrawing" Target="../diagrams/drawing17.xml" /><Relationship Id="rId3" Type="http://schemas.openxmlformats.org/officeDocument/2006/relationships/diagramData" Target="../diagrams/data17.xml" /><Relationship Id="rId4" Type="http://schemas.openxmlformats.org/officeDocument/2006/relationships/diagramLayout" Target="../diagrams/layout17.xml" /><Relationship Id="rId5" Type="http://schemas.openxmlformats.org/officeDocument/2006/relationships/diagramQuickStyle" Target="../diagrams/quickStyle17.xml" /><Relationship Id="rId6" Type="http://schemas.openxmlformats.org/officeDocument/2006/relationships/diagramColors" Target="../diagrams/colors17.xml" /><Relationship Id="rId7" Type="http://schemas.openxmlformats.org/officeDocument/2006/relationships/image" Target="../media/image12.jpeg" /><Relationship Id="rId8" Type="http://schemas.openxmlformats.org/officeDocument/2006/relationships/image" Target="../media/image13.jpeg" /><Relationship Id="rId9" Type="http://schemas.microsoft.com/office/2007/relationships/diagramDrawing" Target="../diagrams/drawing18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jpeg" /><Relationship Id="rId3" Type="http://schemas.microsoft.com/office/2007/relationships/diagramDrawing" Target="../diagrams/drawing20.xml" /><Relationship Id="rId4" Type="http://schemas.openxmlformats.org/officeDocument/2006/relationships/diagramData" Target="../diagrams/data20.xml" /><Relationship Id="rId5" Type="http://schemas.openxmlformats.org/officeDocument/2006/relationships/diagramLayout" Target="../diagrams/layout20.xml" /><Relationship Id="rId6" Type="http://schemas.openxmlformats.org/officeDocument/2006/relationships/diagramQuickStyle" Target="../diagrams/quickStyle20.xml" /><Relationship Id="rId7" Type="http://schemas.openxmlformats.org/officeDocument/2006/relationships/diagramColors" Target="../diagrams/colors20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diagramQuickStyle" Target="../diagrams/quickStyle22.xml" /><Relationship Id="rId11" Type="http://schemas.openxmlformats.org/officeDocument/2006/relationships/diagramColors" Target="../diagrams/colors22.xml" /><Relationship Id="rId12" Type="http://schemas.openxmlformats.org/officeDocument/2006/relationships/image" Target="../media/image15.png" /><Relationship Id="rId2" Type="http://schemas.microsoft.com/office/2007/relationships/diagramDrawing" Target="../diagrams/drawing21.xml" /><Relationship Id="rId3" Type="http://schemas.openxmlformats.org/officeDocument/2006/relationships/diagramData" Target="../diagrams/data21.xml" /><Relationship Id="rId4" Type="http://schemas.openxmlformats.org/officeDocument/2006/relationships/diagramLayout" Target="../diagrams/layout21.xml" /><Relationship Id="rId5" Type="http://schemas.openxmlformats.org/officeDocument/2006/relationships/diagramQuickStyle" Target="../diagrams/quickStyle21.xml" /><Relationship Id="rId6" Type="http://schemas.openxmlformats.org/officeDocument/2006/relationships/diagramColors" Target="../diagrams/colors21.xml" /><Relationship Id="rId7" Type="http://schemas.microsoft.com/office/2007/relationships/diagramDrawing" Target="../diagrams/drawing22.xml" /><Relationship Id="rId8" Type="http://schemas.openxmlformats.org/officeDocument/2006/relationships/diagramData" Target="../diagrams/data22.xml" /><Relationship Id="rId9" Type="http://schemas.openxmlformats.org/officeDocument/2006/relationships/diagramLayout" Target="../diagrams/layout2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6.jpeg" /><Relationship Id="rId3" Type="http://schemas.microsoft.com/office/2007/relationships/hdphoto" Target="../media/image17.wdp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8.jpeg" /><Relationship Id="rId3" Type="http://schemas.microsoft.com/office/2007/relationships/diagramDrawing" Target="../diagrams/drawing23.xml" /><Relationship Id="rId4" Type="http://schemas.openxmlformats.org/officeDocument/2006/relationships/diagramData" Target="../diagrams/data23.xml" /><Relationship Id="rId5" Type="http://schemas.openxmlformats.org/officeDocument/2006/relationships/diagramLayout" Target="../diagrams/layout23.xml" /><Relationship Id="rId6" Type="http://schemas.openxmlformats.org/officeDocument/2006/relationships/diagramQuickStyle" Target="../diagrams/quickStyle23.xml" /><Relationship Id="rId7" Type="http://schemas.openxmlformats.org/officeDocument/2006/relationships/diagramColors" Target="../diagrams/colors23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9.jpeg" /><Relationship Id="rId3" Type="http://schemas.openxmlformats.org/officeDocument/2006/relationships/image" Target="../media/image20.jpeg" /><Relationship Id="rId4" Type="http://schemas.microsoft.com/office/2007/relationships/hdphoto" Target="../media/image21.wdp" /><Relationship Id="rId5" Type="http://schemas.openxmlformats.org/officeDocument/2006/relationships/image" Target="../media/image22.jpeg" /><Relationship Id="rId6" Type="http://schemas.microsoft.com/office/2007/relationships/hdphoto" Target="../media/image23.wdp" /><Relationship Id="rId7" Type="http://schemas.microsoft.com/office/2007/relationships/hdphoto" Target="../media/image24.wdp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microsoft.com/office/2007/relationships/diagramDrawing" Target="../diagrams/drawing24.xml" /><Relationship Id="rId3" Type="http://schemas.openxmlformats.org/officeDocument/2006/relationships/diagramData" Target="../diagrams/data24.xml" /><Relationship Id="rId4" Type="http://schemas.openxmlformats.org/officeDocument/2006/relationships/diagramLayout" Target="../diagrams/layout24.xml" /><Relationship Id="rId5" Type="http://schemas.openxmlformats.org/officeDocument/2006/relationships/diagramQuickStyle" Target="../diagrams/quickStyle24.xml" /><Relationship Id="rId6" Type="http://schemas.openxmlformats.org/officeDocument/2006/relationships/diagramColors" Target="../diagrams/colors24.xml" /><Relationship Id="rId7" Type="http://schemas.openxmlformats.org/officeDocument/2006/relationships/image" Target="../media/image28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microsoft.com/office/2007/relationships/diagramDrawing" Target="../diagrams/drawing25.xml" /><Relationship Id="rId3" Type="http://schemas.openxmlformats.org/officeDocument/2006/relationships/diagramData" Target="../diagrams/data25.xml" /><Relationship Id="rId4" Type="http://schemas.openxmlformats.org/officeDocument/2006/relationships/diagramLayout" Target="../diagrams/layout25.xml" /><Relationship Id="rId5" Type="http://schemas.openxmlformats.org/officeDocument/2006/relationships/diagramQuickStyle" Target="../diagrams/quickStyle25.xml" /><Relationship Id="rId6" Type="http://schemas.openxmlformats.org/officeDocument/2006/relationships/diagramColors" Target="../diagrams/colors25.xml" /><Relationship Id="rId7" Type="http://schemas.openxmlformats.org/officeDocument/2006/relationships/image" Target="../media/image29.jpeg" /><Relationship Id="rId8" Type="http://schemas.openxmlformats.org/officeDocument/2006/relationships/image" Target="../media/image30.jpeg" /><Relationship Id="rId9" Type="http://schemas.openxmlformats.org/officeDocument/2006/relationships/image" Target="../media/image31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microsoft.com/office/2007/relationships/diagramDrawing" Target="../diagrams/drawing26.xml" /><Relationship Id="rId3" Type="http://schemas.openxmlformats.org/officeDocument/2006/relationships/diagramData" Target="../diagrams/data26.xml" /><Relationship Id="rId4" Type="http://schemas.openxmlformats.org/officeDocument/2006/relationships/diagramLayout" Target="../diagrams/layout26.xml" /><Relationship Id="rId5" Type="http://schemas.openxmlformats.org/officeDocument/2006/relationships/diagramQuickStyle" Target="../diagrams/quickStyle26.xml" /><Relationship Id="rId6" Type="http://schemas.openxmlformats.org/officeDocument/2006/relationships/diagramColors" Target="../diagrams/colors26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diagramQuickStyle" Target="../diagrams/quickStyle28.xml" /><Relationship Id="rId11" Type="http://schemas.openxmlformats.org/officeDocument/2006/relationships/diagramColors" Target="../diagrams/colors28.xml" /><Relationship Id="rId2" Type="http://schemas.microsoft.com/office/2007/relationships/diagramDrawing" Target="../diagrams/drawing27.xml" /><Relationship Id="rId3" Type="http://schemas.openxmlformats.org/officeDocument/2006/relationships/diagramData" Target="../diagrams/data27.xml" /><Relationship Id="rId4" Type="http://schemas.openxmlformats.org/officeDocument/2006/relationships/diagramLayout" Target="../diagrams/layout27.xml" /><Relationship Id="rId5" Type="http://schemas.openxmlformats.org/officeDocument/2006/relationships/diagramQuickStyle" Target="../diagrams/quickStyle27.xml" /><Relationship Id="rId6" Type="http://schemas.openxmlformats.org/officeDocument/2006/relationships/diagramColors" Target="../diagrams/colors27.xml" /><Relationship Id="rId7" Type="http://schemas.microsoft.com/office/2007/relationships/diagramDrawing" Target="../diagrams/drawing28.xml" /><Relationship Id="rId8" Type="http://schemas.openxmlformats.org/officeDocument/2006/relationships/diagramData" Target="../diagrams/data28.xml" /><Relationship Id="rId9" Type="http://schemas.openxmlformats.org/officeDocument/2006/relationships/diagramLayout" Target="../diagrams/layout28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microsoft.com/office/2007/relationships/diagramDrawing" Target="../diagrams/drawing29.xml" /><Relationship Id="rId3" Type="http://schemas.openxmlformats.org/officeDocument/2006/relationships/diagramData" Target="../diagrams/data29.xml" /><Relationship Id="rId4" Type="http://schemas.openxmlformats.org/officeDocument/2006/relationships/diagramLayout" Target="../diagrams/layout29.xml" /><Relationship Id="rId5" Type="http://schemas.openxmlformats.org/officeDocument/2006/relationships/diagramQuickStyle" Target="../diagrams/quickStyle29.xml" /><Relationship Id="rId6" Type="http://schemas.openxmlformats.org/officeDocument/2006/relationships/diagramColors" Target="../diagrams/colors29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32.jpeg" /><Relationship Id="rId3" Type="http://schemas.openxmlformats.org/officeDocument/2006/relationships/image" Target="../media/image33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diagramQuickStyle" Target="../diagrams/quickStyle31.xml" /><Relationship Id="rId11" Type="http://schemas.openxmlformats.org/officeDocument/2006/relationships/diagramColors" Target="../diagrams/colors31.xml" /><Relationship Id="rId2" Type="http://schemas.microsoft.com/office/2007/relationships/diagramDrawing" Target="../diagrams/drawing30.xml" /><Relationship Id="rId3" Type="http://schemas.openxmlformats.org/officeDocument/2006/relationships/diagramData" Target="../diagrams/data30.xml" /><Relationship Id="rId4" Type="http://schemas.openxmlformats.org/officeDocument/2006/relationships/diagramLayout" Target="../diagrams/layout30.xml" /><Relationship Id="rId5" Type="http://schemas.openxmlformats.org/officeDocument/2006/relationships/diagramQuickStyle" Target="../diagrams/quickStyle30.xml" /><Relationship Id="rId6" Type="http://schemas.openxmlformats.org/officeDocument/2006/relationships/diagramColors" Target="../diagrams/colors30.xml" /><Relationship Id="rId7" Type="http://schemas.microsoft.com/office/2007/relationships/diagramDrawing" Target="../diagrams/drawing31.xml" /><Relationship Id="rId8" Type="http://schemas.openxmlformats.org/officeDocument/2006/relationships/diagramData" Target="../diagrams/data31.xml" /><Relationship Id="rId9" Type="http://schemas.openxmlformats.org/officeDocument/2006/relationships/diagramLayout" Target="../diagrams/layout31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diagramQuickStyle" Target="../diagrams/quickStyle33.xml" /><Relationship Id="rId11" Type="http://schemas.openxmlformats.org/officeDocument/2006/relationships/diagramColors" Target="../diagrams/colors33.xml" /><Relationship Id="rId2" Type="http://schemas.microsoft.com/office/2007/relationships/diagramDrawing" Target="../diagrams/drawing32.xml" /><Relationship Id="rId3" Type="http://schemas.openxmlformats.org/officeDocument/2006/relationships/diagramData" Target="../diagrams/data32.xml" /><Relationship Id="rId4" Type="http://schemas.openxmlformats.org/officeDocument/2006/relationships/diagramLayout" Target="../diagrams/layout32.xml" /><Relationship Id="rId5" Type="http://schemas.openxmlformats.org/officeDocument/2006/relationships/diagramQuickStyle" Target="../diagrams/quickStyle32.xml" /><Relationship Id="rId6" Type="http://schemas.openxmlformats.org/officeDocument/2006/relationships/diagramColors" Target="../diagrams/colors32.xml" /><Relationship Id="rId7" Type="http://schemas.microsoft.com/office/2007/relationships/diagramDrawing" Target="../diagrams/drawing33.xml" /><Relationship Id="rId8" Type="http://schemas.openxmlformats.org/officeDocument/2006/relationships/diagramData" Target="../diagrams/data33.xml" /><Relationship Id="rId9" Type="http://schemas.openxmlformats.org/officeDocument/2006/relationships/diagramLayout" Target="../diagrams/layout33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diagramColors" Target="../diagrams/colors34.xml" /><Relationship Id="rId2" Type="http://schemas.openxmlformats.org/officeDocument/2006/relationships/image" Target="../media/image34.jpeg" /><Relationship Id="rId3" Type="http://schemas.openxmlformats.org/officeDocument/2006/relationships/image" Target="../media/image35.jpeg" /><Relationship Id="rId4" Type="http://schemas.openxmlformats.org/officeDocument/2006/relationships/image" Target="../media/image36.jpeg" /><Relationship Id="rId5" Type="http://schemas.openxmlformats.org/officeDocument/2006/relationships/image" Target="../media/image37.jpeg" /><Relationship Id="rId6" Type="http://schemas.microsoft.com/office/2007/relationships/diagramDrawing" Target="../diagrams/drawing34.xml" /><Relationship Id="rId7" Type="http://schemas.openxmlformats.org/officeDocument/2006/relationships/diagramData" Target="../diagrams/data34.xml" /><Relationship Id="rId8" Type="http://schemas.openxmlformats.org/officeDocument/2006/relationships/diagramLayout" Target="../diagrams/layout34.xml" /><Relationship Id="rId9" Type="http://schemas.openxmlformats.org/officeDocument/2006/relationships/diagramQuickStyle" Target="../diagrams/quickStyle34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microsoft.com/office/2007/relationships/diagramDrawing" Target="../diagrams/drawing35.xml" /><Relationship Id="rId3" Type="http://schemas.openxmlformats.org/officeDocument/2006/relationships/diagramData" Target="../diagrams/data35.xml" /><Relationship Id="rId4" Type="http://schemas.openxmlformats.org/officeDocument/2006/relationships/diagramLayout" Target="../diagrams/layout35.xml" /><Relationship Id="rId5" Type="http://schemas.openxmlformats.org/officeDocument/2006/relationships/diagramQuickStyle" Target="../diagrams/quickStyle35.xml" /><Relationship Id="rId6" Type="http://schemas.openxmlformats.org/officeDocument/2006/relationships/diagramColors" Target="../diagrams/colors35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microsoft.com/office/2007/relationships/diagramDrawing" Target="../diagrams/drawing36.xml" /><Relationship Id="rId3" Type="http://schemas.openxmlformats.org/officeDocument/2006/relationships/diagramData" Target="../diagrams/data36.xml" /><Relationship Id="rId4" Type="http://schemas.openxmlformats.org/officeDocument/2006/relationships/diagramLayout" Target="../diagrams/layout36.xml" /><Relationship Id="rId5" Type="http://schemas.openxmlformats.org/officeDocument/2006/relationships/diagramQuickStyle" Target="../diagrams/quickStyle36.xml" /><Relationship Id="rId6" Type="http://schemas.openxmlformats.org/officeDocument/2006/relationships/diagramColors" Target="../diagrams/colors36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microsoft.com/office/2007/relationships/diagramDrawing" Target="../diagrams/drawing37.xml" /><Relationship Id="rId3" Type="http://schemas.openxmlformats.org/officeDocument/2006/relationships/diagramData" Target="../diagrams/data37.xml" /><Relationship Id="rId4" Type="http://schemas.openxmlformats.org/officeDocument/2006/relationships/diagramLayout" Target="../diagrams/layout37.xml" /><Relationship Id="rId5" Type="http://schemas.openxmlformats.org/officeDocument/2006/relationships/diagramQuickStyle" Target="../diagrams/quickStyle37.xml" /><Relationship Id="rId6" Type="http://schemas.openxmlformats.org/officeDocument/2006/relationships/diagramColors" Target="../diagrams/colors37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8.jpeg" /><Relationship Id="rId3" Type="http://schemas.microsoft.com/office/2007/relationships/diagramDrawing" Target="../diagrams/drawing38.xml" /><Relationship Id="rId4" Type="http://schemas.openxmlformats.org/officeDocument/2006/relationships/diagramData" Target="../diagrams/data38.xml" /><Relationship Id="rId5" Type="http://schemas.openxmlformats.org/officeDocument/2006/relationships/diagramLayout" Target="../diagrams/layout38.xml" /><Relationship Id="rId6" Type="http://schemas.openxmlformats.org/officeDocument/2006/relationships/diagramQuickStyle" Target="../diagrams/quickStyle38.xml" /><Relationship Id="rId7" Type="http://schemas.openxmlformats.org/officeDocument/2006/relationships/diagramColors" Target="../diagrams/colors38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diagramLayout" Target="../diagrams/layout40.xml" /><Relationship Id="rId11" Type="http://schemas.openxmlformats.org/officeDocument/2006/relationships/diagramQuickStyle" Target="../diagrams/quickStyle40.xml" /><Relationship Id="rId12" Type="http://schemas.openxmlformats.org/officeDocument/2006/relationships/diagramColors" Target="../diagrams/colors40.xml" /><Relationship Id="rId2" Type="http://schemas.openxmlformats.org/officeDocument/2006/relationships/image" Target="../media/image39.jpeg" /><Relationship Id="rId3" Type="http://schemas.microsoft.com/office/2007/relationships/diagramDrawing" Target="../diagrams/drawing39.xml" /><Relationship Id="rId4" Type="http://schemas.openxmlformats.org/officeDocument/2006/relationships/diagramData" Target="../diagrams/data39.xml" /><Relationship Id="rId5" Type="http://schemas.openxmlformats.org/officeDocument/2006/relationships/diagramLayout" Target="../diagrams/layout39.xml" /><Relationship Id="rId6" Type="http://schemas.openxmlformats.org/officeDocument/2006/relationships/diagramQuickStyle" Target="../diagrams/quickStyle39.xml" /><Relationship Id="rId7" Type="http://schemas.openxmlformats.org/officeDocument/2006/relationships/diagramColors" Target="../diagrams/colors39.xml" /><Relationship Id="rId8" Type="http://schemas.microsoft.com/office/2007/relationships/diagramDrawing" Target="../diagrams/drawing40.xml" /><Relationship Id="rId9" Type="http://schemas.openxmlformats.org/officeDocument/2006/relationships/diagramData" Target="../diagrams/data40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diagramQuickStyle" Target="../diagrams/quickStyle42.xml" /><Relationship Id="rId11" Type="http://schemas.openxmlformats.org/officeDocument/2006/relationships/diagramColors" Target="../diagrams/colors42.xml" /><Relationship Id="rId2" Type="http://schemas.microsoft.com/office/2007/relationships/diagramDrawing" Target="../diagrams/drawing41.xml" /><Relationship Id="rId3" Type="http://schemas.openxmlformats.org/officeDocument/2006/relationships/diagramData" Target="../diagrams/data41.xml" /><Relationship Id="rId4" Type="http://schemas.openxmlformats.org/officeDocument/2006/relationships/diagramLayout" Target="../diagrams/layout41.xml" /><Relationship Id="rId5" Type="http://schemas.openxmlformats.org/officeDocument/2006/relationships/diagramQuickStyle" Target="../diagrams/quickStyle41.xml" /><Relationship Id="rId6" Type="http://schemas.openxmlformats.org/officeDocument/2006/relationships/diagramColors" Target="../diagrams/colors41.xml" /><Relationship Id="rId7" Type="http://schemas.microsoft.com/office/2007/relationships/diagramDrawing" Target="../diagrams/drawing42.xml" /><Relationship Id="rId8" Type="http://schemas.openxmlformats.org/officeDocument/2006/relationships/diagramData" Target="../diagrams/data42.xml" /><Relationship Id="rId9" Type="http://schemas.openxmlformats.org/officeDocument/2006/relationships/diagramLayout" Target="../diagrams/layout4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diagramLayout" Target="../diagrams/layout44.xml" /><Relationship Id="rId11" Type="http://schemas.openxmlformats.org/officeDocument/2006/relationships/diagramQuickStyle" Target="../diagrams/quickStyle44.xml" /><Relationship Id="rId12" Type="http://schemas.openxmlformats.org/officeDocument/2006/relationships/diagramColors" Target="../diagrams/colors44.xml" /><Relationship Id="rId2" Type="http://schemas.openxmlformats.org/officeDocument/2006/relationships/image" Target="../media/image40.jpeg" /><Relationship Id="rId3" Type="http://schemas.microsoft.com/office/2007/relationships/diagramDrawing" Target="../diagrams/drawing43.xml" /><Relationship Id="rId4" Type="http://schemas.openxmlformats.org/officeDocument/2006/relationships/diagramData" Target="../diagrams/data43.xml" /><Relationship Id="rId5" Type="http://schemas.openxmlformats.org/officeDocument/2006/relationships/diagramLayout" Target="../diagrams/layout43.xml" /><Relationship Id="rId6" Type="http://schemas.openxmlformats.org/officeDocument/2006/relationships/diagramQuickStyle" Target="../diagrams/quickStyle43.xml" /><Relationship Id="rId7" Type="http://schemas.openxmlformats.org/officeDocument/2006/relationships/diagramColors" Target="../diagrams/colors43.xml" /><Relationship Id="rId8" Type="http://schemas.microsoft.com/office/2007/relationships/diagramDrawing" Target="../diagrams/drawing44.xml" /><Relationship Id="rId9" Type="http://schemas.openxmlformats.org/officeDocument/2006/relationships/diagramData" Target="../diagrams/data44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41.jpeg" /><Relationship Id="rId3" Type="http://schemas.openxmlformats.org/officeDocument/2006/relationships/image" Target="../media/image42.jpeg" /><Relationship Id="rId4" Type="http://schemas.microsoft.com/office/2007/relationships/diagramDrawing" Target="../diagrams/drawing45.xml" /><Relationship Id="rId5" Type="http://schemas.openxmlformats.org/officeDocument/2006/relationships/diagramData" Target="../diagrams/data45.xml" /><Relationship Id="rId6" Type="http://schemas.openxmlformats.org/officeDocument/2006/relationships/diagramLayout" Target="../diagrams/layout45.xml" /><Relationship Id="rId7" Type="http://schemas.openxmlformats.org/officeDocument/2006/relationships/diagramQuickStyle" Target="../diagrams/quickStyle45.xml" /><Relationship Id="rId8" Type="http://schemas.openxmlformats.org/officeDocument/2006/relationships/diagramColors" Target="../diagrams/colors45.xml" /><Relationship Id="rId9" Type="http://schemas.openxmlformats.org/officeDocument/2006/relationships/image" Target="../media/image43.jpe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diagramData" Target="../diagrams/data47.xml" /><Relationship Id="rId11" Type="http://schemas.openxmlformats.org/officeDocument/2006/relationships/diagramLayout" Target="../diagrams/layout47.xml" /><Relationship Id="rId12" Type="http://schemas.openxmlformats.org/officeDocument/2006/relationships/diagramQuickStyle" Target="../diagrams/quickStyle47.xml" /><Relationship Id="rId13" Type="http://schemas.openxmlformats.org/officeDocument/2006/relationships/diagramColors" Target="../diagrams/colors47.xml" /><Relationship Id="rId2" Type="http://schemas.microsoft.com/office/2007/relationships/diagramDrawing" Target="../diagrams/drawing46.xml" /><Relationship Id="rId3" Type="http://schemas.openxmlformats.org/officeDocument/2006/relationships/diagramData" Target="../diagrams/data46.xml" /><Relationship Id="rId4" Type="http://schemas.openxmlformats.org/officeDocument/2006/relationships/diagramLayout" Target="../diagrams/layout46.xml" /><Relationship Id="rId5" Type="http://schemas.openxmlformats.org/officeDocument/2006/relationships/diagramQuickStyle" Target="../diagrams/quickStyle46.xml" /><Relationship Id="rId6" Type="http://schemas.openxmlformats.org/officeDocument/2006/relationships/diagramColors" Target="../diagrams/colors46.xml" /><Relationship Id="rId7" Type="http://schemas.openxmlformats.org/officeDocument/2006/relationships/image" Target="../media/image44.jpeg" /><Relationship Id="rId8" Type="http://schemas.openxmlformats.org/officeDocument/2006/relationships/image" Target="../media/image45.jpeg" /><Relationship Id="rId9" Type="http://schemas.microsoft.com/office/2007/relationships/diagramDrawing" Target="../diagrams/drawing47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diagramQuickStyle" Target="../diagrams/quickStyle49.xml" /><Relationship Id="rId11" Type="http://schemas.openxmlformats.org/officeDocument/2006/relationships/diagramColors" Target="../diagrams/colors49.xml" /><Relationship Id="rId2" Type="http://schemas.microsoft.com/office/2007/relationships/diagramDrawing" Target="../diagrams/drawing48.xml" /><Relationship Id="rId3" Type="http://schemas.openxmlformats.org/officeDocument/2006/relationships/diagramData" Target="../diagrams/data48.xml" /><Relationship Id="rId4" Type="http://schemas.openxmlformats.org/officeDocument/2006/relationships/diagramLayout" Target="../diagrams/layout48.xml" /><Relationship Id="rId5" Type="http://schemas.openxmlformats.org/officeDocument/2006/relationships/diagramQuickStyle" Target="../diagrams/quickStyle48.xml" /><Relationship Id="rId6" Type="http://schemas.openxmlformats.org/officeDocument/2006/relationships/diagramColors" Target="../diagrams/colors48.xml" /><Relationship Id="rId7" Type="http://schemas.microsoft.com/office/2007/relationships/diagramDrawing" Target="../diagrams/drawing49.xml" /><Relationship Id="rId8" Type="http://schemas.openxmlformats.org/officeDocument/2006/relationships/diagramData" Target="../diagrams/data49.xml" /><Relationship Id="rId9" Type="http://schemas.openxmlformats.org/officeDocument/2006/relationships/diagramLayout" Target="../diagrams/layout49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microsoft.com/office/2007/relationships/diagramDrawing" Target="../diagrams/drawing50.xml" /><Relationship Id="rId3" Type="http://schemas.openxmlformats.org/officeDocument/2006/relationships/diagramData" Target="../diagrams/data50.xml" /><Relationship Id="rId4" Type="http://schemas.openxmlformats.org/officeDocument/2006/relationships/diagramLayout" Target="../diagrams/layout50.xml" /><Relationship Id="rId5" Type="http://schemas.openxmlformats.org/officeDocument/2006/relationships/diagramQuickStyle" Target="../diagrams/quickStyle50.xml" /><Relationship Id="rId6" Type="http://schemas.openxmlformats.org/officeDocument/2006/relationships/diagramColors" Target="../diagrams/colors50.xml" /><Relationship Id="rId7" Type="http://schemas.openxmlformats.org/officeDocument/2006/relationships/image" Target="../media/image48.jpeg" /><Relationship Id="rId8" Type="http://schemas.openxmlformats.org/officeDocument/2006/relationships/image" Target="../media/image49.jpe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0.jpeg" /><Relationship Id="rId3" Type="http://schemas.openxmlformats.org/officeDocument/2006/relationships/image" Target="../media/image51.jpe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2.jpeg" /><Relationship Id="rId3" Type="http://schemas.microsoft.com/office/2007/relationships/diagramDrawing" Target="../diagrams/drawing51.xml" /><Relationship Id="rId4" Type="http://schemas.openxmlformats.org/officeDocument/2006/relationships/diagramData" Target="../diagrams/data51.xml" /><Relationship Id="rId5" Type="http://schemas.openxmlformats.org/officeDocument/2006/relationships/diagramLayout" Target="../diagrams/layout51.xml" /><Relationship Id="rId6" Type="http://schemas.openxmlformats.org/officeDocument/2006/relationships/diagramQuickStyle" Target="../diagrams/quickStyle51.xml" /><Relationship Id="rId7" Type="http://schemas.openxmlformats.org/officeDocument/2006/relationships/diagramColors" Target="../diagrams/colors51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53.jpeg" /><Relationship Id="rId4" Type="http://schemas.microsoft.com/office/2007/relationships/diagramDrawing" Target="../diagrams/drawing52.xml" /><Relationship Id="rId5" Type="http://schemas.openxmlformats.org/officeDocument/2006/relationships/diagramData" Target="../diagrams/data52.xml" /><Relationship Id="rId6" Type="http://schemas.openxmlformats.org/officeDocument/2006/relationships/diagramLayout" Target="../diagrams/layout52.xml" /><Relationship Id="rId7" Type="http://schemas.openxmlformats.org/officeDocument/2006/relationships/diagramQuickStyle" Target="../diagrams/quickStyle52.xml" /><Relationship Id="rId8" Type="http://schemas.openxmlformats.org/officeDocument/2006/relationships/diagramColors" Target="../diagrams/colors52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4.jpeg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5.jpeg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56.jpeg" /><Relationship Id="rId3" Type="http://schemas.openxmlformats.org/officeDocument/2006/relationships/image" Target="../media/image57.jpeg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diagramQuickStyle" Target="../diagrams/quickStyle54.xml" /><Relationship Id="rId11" Type="http://schemas.openxmlformats.org/officeDocument/2006/relationships/diagramColors" Target="../diagrams/colors54.xml" /><Relationship Id="rId12" Type="http://schemas.openxmlformats.org/officeDocument/2006/relationships/image" Target="../media/image58.jpeg" /><Relationship Id="rId13" Type="http://schemas.openxmlformats.org/officeDocument/2006/relationships/image" Target="../media/image59.jpeg" /><Relationship Id="rId2" Type="http://schemas.microsoft.com/office/2007/relationships/diagramDrawing" Target="../diagrams/drawing53.xml" /><Relationship Id="rId3" Type="http://schemas.openxmlformats.org/officeDocument/2006/relationships/diagramData" Target="../diagrams/data53.xml" /><Relationship Id="rId4" Type="http://schemas.openxmlformats.org/officeDocument/2006/relationships/diagramLayout" Target="../diagrams/layout53.xml" /><Relationship Id="rId5" Type="http://schemas.openxmlformats.org/officeDocument/2006/relationships/diagramQuickStyle" Target="../diagrams/quickStyle53.xml" /><Relationship Id="rId6" Type="http://schemas.openxmlformats.org/officeDocument/2006/relationships/diagramColors" Target="../diagrams/colors53.xml" /><Relationship Id="rId7" Type="http://schemas.microsoft.com/office/2007/relationships/diagramDrawing" Target="../diagrams/drawing54.xml" /><Relationship Id="rId8" Type="http://schemas.openxmlformats.org/officeDocument/2006/relationships/diagramData" Target="../diagrams/data54.xml" /><Relationship Id="rId9" Type="http://schemas.openxmlformats.org/officeDocument/2006/relationships/diagramLayout" Target="../diagrams/layout54.x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0.jpeg" /><Relationship Id="rId3" Type="http://schemas.openxmlformats.org/officeDocument/2006/relationships/image" Target="../media/image61.jpeg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diagramQuickStyle" Target="../diagrams/quickStyle56.xml" /><Relationship Id="rId11" Type="http://schemas.openxmlformats.org/officeDocument/2006/relationships/diagramColors" Target="../diagrams/colors56.xml" /><Relationship Id="rId2" Type="http://schemas.microsoft.com/office/2007/relationships/diagramDrawing" Target="../diagrams/drawing55.xml" /><Relationship Id="rId3" Type="http://schemas.openxmlformats.org/officeDocument/2006/relationships/diagramData" Target="../diagrams/data55.xml" /><Relationship Id="rId4" Type="http://schemas.openxmlformats.org/officeDocument/2006/relationships/diagramLayout" Target="../diagrams/layout55.xml" /><Relationship Id="rId5" Type="http://schemas.openxmlformats.org/officeDocument/2006/relationships/diagramQuickStyle" Target="../diagrams/quickStyle55.xml" /><Relationship Id="rId6" Type="http://schemas.openxmlformats.org/officeDocument/2006/relationships/diagramColors" Target="../diagrams/colors55.xml" /><Relationship Id="rId7" Type="http://schemas.microsoft.com/office/2007/relationships/diagramDrawing" Target="../diagrams/drawing56.xml" /><Relationship Id="rId8" Type="http://schemas.openxmlformats.org/officeDocument/2006/relationships/diagramData" Target="../diagrams/data56.xml" /><Relationship Id="rId9" Type="http://schemas.openxmlformats.org/officeDocument/2006/relationships/diagramLayout" Target="../diagrams/layout56.x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62.jpeg" /><Relationship Id="rId3" Type="http://schemas.openxmlformats.org/officeDocument/2006/relationships/image" Target="../media/image63.jpeg" /><Relationship Id="rId4" Type="http://schemas.microsoft.com/office/2007/relationships/diagramDrawing" Target="../diagrams/drawing57.xml" /><Relationship Id="rId5" Type="http://schemas.openxmlformats.org/officeDocument/2006/relationships/diagramData" Target="../diagrams/data57.xml" /><Relationship Id="rId6" Type="http://schemas.openxmlformats.org/officeDocument/2006/relationships/diagramLayout" Target="../diagrams/layout57.xml" /><Relationship Id="rId7" Type="http://schemas.openxmlformats.org/officeDocument/2006/relationships/diagramQuickStyle" Target="../diagrams/quickStyle57.xml" /><Relationship Id="rId8" Type="http://schemas.openxmlformats.org/officeDocument/2006/relationships/diagramColors" Target="../diagrams/colors57.x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64.jpeg" /><Relationship Id="rId3" Type="http://schemas.openxmlformats.org/officeDocument/2006/relationships/image" Target="../media/image65.jpeg" /><Relationship Id="rId4" Type="http://schemas.openxmlformats.org/officeDocument/2006/relationships/image" Target="../media/image66.jpeg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67.jpeg" /><Relationship Id="rId3" Type="http://schemas.openxmlformats.org/officeDocument/2006/relationships/image" Target="../media/image68.jpeg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69.jpeg" /><Relationship Id="rId3" Type="http://schemas.openxmlformats.org/officeDocument/2006/relationships/image" Target="../media/image70.jpeg" /><Relationship Id="rId4" Type="http://schemas.openxmlformats.org/officeDocument/2006/relationships/image" Target="../media/image71.jpeg" /><Relationship Id="rId5" Type="http://schemas.openxmlformats.org/officeDocument/2006/relationships/hyperlink" Target="http://www.google.ru/url?sa=i&amp;rct=j&amp;q=&amp;esrc=s&amp;source=images&amp;cd=&amp;cad=rja&amp;uact=8&amp;ved=0CAcQjRw&amp;url=http://www.zoopicture.ru/drovosek-titan-samy-j-krupny-j-v-mire-zhuk/&amp;ei=NChKVePNH6XnywPOmoGQAQ&amp;bvm=bv.92765956,d.bGQ&amp;psig=AFQjCNGoTDF5hF_oNW8BQ-R-0f1NV_AZPw&amp;ust=1431009654874059" TargetMode="External" /><Relationship Id="rId6" Type="http://schemas.openxmlformats.org/officeDocument/2006/relationships/image" Target="../media/image72.jpeg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73.jpeg" /><Relationship Id="rId3" Type="http://schemas.openxmlformats.org/officeDocument/2006/relationships/image" Target="../media/image74.jpeg" /><Relationship Id="rId4" Type="http://schemas.openxmlformats.org/officeDocument/2006/relationships/image" Target="../media/image75.jpeg" /><Relationship Id="rId5" Type="http://schemas.openxmlformats.org/officeDocument/2006/relationships/image" Target="../media/image76.jpeg" /><Relationship Id="rId6" Type="http://schemas.openxmlformats.org/officeDocument/2006/relationships/image" Target="../media/image77.jpeg" /><Relationship Id="rId7" Type="http://schemas.openxmlformats.org/officeDocument/2006/relationships/image" Target="../media/image78.jpeg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9.jpeg" /><Relationship Id="rId3" Type="http://schemas.openxmlformats.org/officeDocument/2006/relationships/image" Target="../media/image80.jpeg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hyperlink" Target="http://netpulse.ru/info/assets/images/19/0_85e7_12681a95_XL.jpg" TargetMode="External" /><Relationship Id="rId2" Type="http://schemas.openxmlformats.org/officeDocument/2006/relationships/image" Target="http://netpulse.ru/info/assets/images/19/1217501893_2007122011002332354600.jpg" TargetMode="External" /><Relationship Id="rId3" Type="http://schemas.openxmlformats.org/officeDocument/2006/relationships/image" Target="../media/image81.jpeg" /><Relationship Id="rId4" Type="http://schemas.openxmlformats.org/officeDocument/2006/relationships/hyperlink" Target="http://netpulse.ru/info/assets/images/19/1217501893_2007122011002332354600.jpg" TargetMode="External" /><Relationship Id="rId5" Type="http://schemas.openxmlformats.org/officeDocument/2006/relationships/image" Target="http://img12.nnm.ru/imagez/gallery/9/9/d/3/7/99d372e955a150cb07963e090ee54775.jpg" TargetMode="External" /><Relationship Id="rId6" Type="http://schemas.openxmlformats.org/officeDocument/2006/relationships/image" Target="../media/image82.image" /><Relationship Id="rId7" Type="http://schemas.openxmlformats.org/officeDocument/2006/relationships/hyperlink" Target="http://img12.nnm.ru/imagez/gallery/9/9/d/3/7/99d372e955a150cb07963e090ee54775.jpg" TargetMode="External" /><Relationship Id="rId8" Type="http://schemas.openxmlformats.org/officeDocument/2006/relationships/image" Target="http://netpulse.ru/info/assets/images/19/0_85e7_12681a95_XL.jpg" TargetMode="External" /><Relationship Id="rId9" Type="http://schemas.openxmlformats.org/officeDocument/2006/relationships/image" Target="../media/image83.jpeg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4.jpeg" /><Relationship Id="rId3" Type="http://schemas.openxmlformats.org/officeDocument/2006/relationships/image" Target="../media/image85.jpeg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microsoft.com/office/2007/relationships/diagramDrawing" Target="../diagrams/drawing58.xml" /><Relationship Id="rId3" Type="http://schemas.openxmlformats.org/officeDocument/2006/relationships/diagramData" Target="../diagrams/data58.xml" /><Relationship Id="rId4" Type="http://schemas.openxmlformats.org/officeDocument/2006/relationships/diagramLayout" Target="../diagrams/layout58.xml" /><Relationship Id="rId5" Type="http://schemas.openxmlformats.org/officeDocument/2006/relationships/diagramQuickStyle" Target="../diagrams/quickStyle58.xml" /><Relationship Id="rId6" Type="http://schemas.openxmlformats.org/officeDocument/2006/relationships/diagramColors" Target="../diagrams/colors58.xml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microsoft.com/office/2007/relationships/diagramDrawing" Target="../diagrams/drawing59.xml" /><Relationship Id="rId3" Type="http://schemas.openxmlformats.org/officeDocument/2006/relationships/diagramData" Target="../diagrams/data59.xml" /><Relationship Id="rId4" Type="http://schemas.openxmlformats.org/officeDocument/2006/relationships/diagramLayout" Target="../diagrams/layout59.xml" /><Relationship Id="rId5" Type="http://schemas.openxmlformats.org/officeDocument/2006/relationships/diagramQuickStyle" Target="../diagrams/quickStyle59.xml" /><Relationship Id="rId6" Type="http://schemas.openxmlformats.org/officeDocument/2006/relationships/diagramColors" Target="../diagrams/colors59.xml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microsoft.com/office/2007/relationships/diagramDrawing" Target="../diagrams/drawing60.xml" /><Relationship Id="rId3" Type="http://schemas.openxmlformats.org/officeDocument/2006/relationships/diagramData" Target="../diagrams/data60.xml" /><Relationship Id="rId4" Type="http://schemas.openxmlformats.org/officeDocument/2006/relationships/diagramLayout" Target="../diagrams/layout60.xml" /><Relationship Id="rId5" Type="http://schemas.openxmlformats.org/officeDocument/2006/relationships/diagramQuickStyle" Target="../diagrams/quickStyle60.xml" /><Relationship Id="rId6" Type="http://schemas.openxmlformats.org/officeDocument/2006/relationships/diagramColors" Target="../diagrams/colors60.xml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86.jpeg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87.jpeg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88.jpeg" /></Relationships>
</file>

<file path=ppt/slides/_rels/slide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89.jpeg" /></Relationships>
</file>

<file path=ppt/slides/_rels/slide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90.jpeg" /></Relationships>
</file>

<file path=ppt/slides/_rels/slide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91.jpeg" /></Relationships>
</file>

<file path=ppt/slides/_rels/slide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92.jpeg" /></Relationships>
</file>

<file path=ppt/slides/_rels/slide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image" Target="../media/image94.jpeg" /><Relationship Id="rId11" Type="http://schemas.openxmlformats.org/officeDocument/2006/relationships/image" Target="../media/image95.jpeg" /><Relationship Id="rId2" Type="http://schemas.microsoft.com/office/2007/relationships/diagramDrawing" Target="../diagrams/drawing61.xml" /><Relationship Id="rId3" Type="http://schemas.openxmlformats.org/officeDocument/2006/relationships/diagramData" Target="../diagrams/data61.xml" /><Relationship Id="rId4" Type="http://schemas.openxmlformats.org/officeDocument/2006/relationships/diagramLayout" Target="../diagrams/layout61.xml" /><Relationship Id="rId5" Type="http://schemas.openxmlformats.org/officeDocument/2006/relationships/diagramQuickStyle" Target="../diagrams/quickStyle61.xml" /><Relationship Id="rId6" Type="http://schemas.openxmlformats.org/officeDocument/2006/relationships/diagramColors" Target="../diagrams/colors61.xml" /><Relationship Id="rId7" Type="http://schemas.openxmlformats.org/officeDocument/2006/relationships/image" Target="../media/image54.jpeg" /><Relationship Id="rId8" Type="http://schemas.openxmlformats.org/officeDocument/2006/relationships/image" Target="http://gorod.tomsk.ru/i/u/263/redwood3.jpg" TargetMode="External" /><Relationship Id="rId9" Type="http://schemas.openxmlformats.org/officeDocument/2006/relationships/image" Target="../media/image93.jpeg" /></Relationships>
</file>

<file path=ppt/slides/_rels/slide6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6.jpeg" /><Relationship Id="rId3" Type="http://schemas.microsoft.com/office/2007/relationships/diagramDrawing" Target="../diagrams/drawing62.xml" /><Relationship Id="rId4" Type="http://schemas.openxmlformats.org/officeDocument/2006/relationships/diagramData" Target="../diagrams/data62.xml" /><Relationship Id="rId5" Type="http://schemas.openxmlformats.org/officeDocument/2006/relationships/diagramLayout" Target="../diagrams/layout62.xml" /><Relationship Id="rId6" Type="http://schemas.openxmlformats.org/officeDocument/2006/relationships/diagramQuickStyle" Target="../diagrams/quickStyle62.xml" /><Relationship Id="rId7" Type="http://schemas.openxmlformats.org/officeDocument/2006/relationships/diagramColors" Target="../diagrams/colors62.xml" /><Relationship Id="rId8" Type="http://schemas.openxmlformats.org/officeDocument/2006/relationships/image" Target="../media/image97.jpeg" /></Relationships>
</file>

<file path=ppt/slides/_rels/slide6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hyperlink" Target="http://images.yandex.ru/yandsearch?source=wiz&amp;fp=0&amp;text=%D0%B4%D1%83%D0%B1%20-%20%D0%BF%D1%80%D0%BE%D0%B1%D0%BA%D0%B0&amp;noreask=1&amp;pos=14&amp;lr=28&amp;rpt=simage&amp;uinfo=ww-1092-wh-540-fw-867-fh-448-pd-1.4500000476837158&amp;img_url=http://www.euromag.ru/storage/c/2011/03/05/1299660549.494826_84.jpg" TargetMode="External" /><Relationship Id="rId11" Type="http://schemas.openxmlformats.org/officeDocument/2006/relationships/image" Target="../media/image100.jpeg" /><Relationship Id="rId2" Type="http://schemas.microsoft.com/office/2007/relationships/diagramDrawing" Target="../diagrams/drawing63.xml" /><Relationship Id="rId3" Type="http://schemas.openxmlformats.org/officeDocument/2006/relationships/diagramData" Target="../diagrams/data63.xml" /><Relationship Id="rId4" Type="http://schemas.openxmlformats.org/officeDocument/2006/relationships/diagramLayout" Target="../diagrams/layout63.xml" /><Relationship Id="rId5" Type="http://schemas.openxmlformats.org/officeDocument/2006/relationships/diagramQuickStyle" Target="../diagrams/quickStyle63.xml" /><Relationship Id="rId6" Type="http://schemas.openxmlformats.org/officeDocument/2006/relationships/diagramColors" Target="../diagrams/colors63.xml" /><Relationship Id="rId7" Type="http://schemas.openxmlformats.org/officeDocument/2006/relationships/image" Target="../media/image98.jpeg" /><Relationship Id="rId8" Type="http://schemas.openxmlformats.org/officeDocument/2006/relationships/hyperlink" Target="http://images.yandex.ru/yandsearch?source=wiz&amp;fp=1&amp;uinfo=ww-1092-wh-540-fw-867-fh-448-pd-1.4500000476837158&amp;p=1&amp;text=%D0%B4%D1%83%D0%B1%20-%20%D0%BF%D1%80%D0%BE%D0%B1%D0%BA%D0%B0&amp;noreask=1&amp;pos=48&amp;rpt=simage&amp;lr=28&amp;img_url=http://belcork.ru/d/82599/d/92985203_6.jpg" TargetMode="External" /><Relationship Id="rId9" Type="http://schemas.openxmlformats.org/officeDocument/2006/relationships/image" Target="../media/image99.jpeg" /></Relationships>
</file>

<file path=ppt/slides/_rels/slide6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microsoft.com/office/2007/relationships/diagramDrawing" Target="../diagrams/drawing64.xml" /><Relationship Id="rId3" Type="http://schemas.openxmlformats.org/officeDocument/2006/relationships/diagramData" Target="../diagrams/data64.xml" /><Relationship Id="rId4" Type="http://schemas.openxmlformats.org/officeDocument/2006/relationships/diagramLayout" Target="../diagrams/layout64.xml" /><Relationship Id="rId5" Type="http://schemas.openxmlformats.org/officeDocument/2006/relationships/diagramQuickStyle" Target="../diagrams/quickStyle64.xml" /><Relationship Id="rId6" Type="http://schemas.openxmlformats.org/officeDocument/2006/relationships/diagramColors" Target="../diagrams/colors64.xml" /><Relationship Id="rId7" Type="http://schemas.openxmlformats.org/officeDocument/2006/relationships/image" Target="../media/image101.jpeg" /><Relationship Id="rId8" Type="http://schemas.openxmlformats.org/officeDocument/2006/relationships/image" Target="../media/image102.jpeg" /></Relationships>
</file>

<file path=ppt/slides/_rels/slide6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microsoft.com/office/2007/relationships/diagramDrawing" Target="../diagrams/drawing66.xml" /><Relationship Id="rId11" Type="http://schemas.openxmlformats.org/officeDocument/2006/relationships/diagramData" Target="../diagrams/data66.xml" /><Relationship Id="rId12" Type="http://schemas.openxmlformats.org/officeDocument/2006/relationships/diagramLayout" Target="../diagrams/layout66.xml" /><Relationship Id="rId13" Type="http://schemas.openxmlformats.org/officeDocument/2006/relationships/diagramQuickStyle" Target="../diagrams/quickStyle66.xml" /><Relationship Id="rId14" Type="http://schemas.openxmlformats.org/officeDocument/2006/relationships/diagramColors" Target="../diagrams/colors66.xml" /><Relationship Id="rId2" Type="http://schemas.openxmlformats.org/officeDocument/2006/relationships/image" Target="../media/image103.jpeg" /><Relationship Id="rId3" Type="http://schemas.openxmlformats.org/officeDocument/2006/relationships/hyperlink" Target="http://images.yandex.ru/yandsearch?source=wiz&amp;fp=0&amp;text=%D1%8D%D0%B2%D0%BA%D0%B0%D0%BB%D0%B8%D0%BF%D1%82%20%D1%80%D0%B0%D0%B4%D1%83%D0%B6%D0%BD%D1%8B%D0%B9&amp;noreask=1&amp;pos=13&amp;lr=28&amp;rpt=simage&amp;uinfo=ww-1092-wh-540-fw-867-fh-448-pd-1.4500000476837158&amp;img_url=http://bigpicture.ru/wp-content/uploads/2012/03/raduzho0.jpg" TargetMode="External" /><Relationship Id="rId4" Type="http://schemas.openxmlformats.org/officeDocument/2006/relationships/image" Target="../media/image104.jpeg" /><Relationship Id="rId5" Type="http://schemas.microsoft.com/office/2007/relationships/diagramDrawing" Target="../diagrams/drawing65.xml" /><Relationship Id="rId6" Type="http://schemas.openxmlformats.org/officeDocument/2006/relationships/diagramData" Target="../diagrams/data65.xml" /><Relationship Id="rId7" Type="http://schemas.openxmlformats.org/officeDocument/2006/relationships/diagramLayout" Target="../diagrams/layout65.xml" /><Relationship Id="rId8" Type="http://schemas.openxmlformats.org/officeDocument/2006/relationships/diagramQuickStyle" Target="../diagrams/quickStyle65.xml" /><Relationship Id="rId9" Type="http://schemas.openxmlformats.org/officeDocument/2006/relationships/diagramColors" Target="../diagrams/colors65.xml" /></Relationships>
</file>

<file path=ppt/slides/_rels/slide7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05.jpeg" /><Relationship Id="rId3" Type="http://schemas.openxmlformats.org/officeDocument/2006/relationships/image" Target="../media/image106.jpeg" /></Relationships>
</file>

<file path=ppt/slides/_rels/slide7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diagramLayout" Target="../diagrams/layout68.xml" /><Relationship Id="rId11" Type="http://schemas.openxmlformats.org/officeDocument/2006/relationships/diagramQuickStyle" Target="../diagrams/quickStyle68.xml" /><Relationship Id="rId12" Type="http://schemas.openxmlformats.org/officeDocument/2006/relationships/diagramColors" Target="../diagrams/colors68.xml" /><Relationship Id="rId2" Type="http://schemas.microsoft.com/office/2007/relationships/diagramDrawing" Target="../diagrams/drawing67.xml" /><Relationship Id="rId3" Type="http://schemas.openxmlformats.org/officeDocument/2006/relationships/diagramData" Target="../diagrams/data67.xml" /><Relationship Id="rId4" Type="http://schemas.openxmlformats.org/officeDocument/2006/relationships/diagramLayout" Target="../diagrams/layout67.xml" /><Relationship Id="rId5" Type="http://schemas.openxmlformats.org/officeDocument/2006/relationships/diagramQuickStyle" Target="../diagrams/quickStyle67.xml" /><Relationship Id="rId6" Type="http://schemas.openxmlformats.org/officeDocument/2006/relationships/diagramColors" Target="../diagrams/colors67.xml" /><Relationship Id="rId7" Type="http://schemas.openxmlformats.org/officeDocument/2006/relationships/image" Target="../media/image107.jpeg" /><Relationship Id="rId8" Type="http://schemas.microsoft.com/office/2007/relationships/diagramDrawing" Target="../diagrams/drawing68.xml" /><Relationship Id="rId9" Type="http://schemas.openxmlformats.org/officeDocument/2006/relationships/diagramData" Target="../diagrams/data68.xml" /></Relationships>
</file>

<file path=ppt/slides/_rels/slide7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08.jpeg" /><Relationship Id="rId3" Type="http://schemas.openxmlformats.org/officeDocument/2006/relationships/image" Target="../media/image109.jpeg" /><Relationship Id="rId4" Type="http://schemas.openxmlformats.org/officeDocument/2006/relationships/image" Target="../media/image110.jpeg" /></Relationships>
</file>

<file path=ppt/slides/_rels/slide7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114.jpeg" /><Relationship Id="rId2" Type="http://schemas.microsoft.com/office/2007/relationships/diagramDrawing" Target="../diagrams/drawing69.xml" /><Relationship Id="rId3" Type="http://schemas.openxmlformats.org/officeDocument/2006/relationships/diagramData" Target="../diagrams/data69.xml" /><Relationship Id="rId4" Type="http://schemas.openxmlformats.org/officeDocument/2006/relationships/diagramLayout" Target="../diagrams/layout69.xml" /><Relationship Id="rId5" Type="http://schemas.openxmlformats.org/officeDocument/2006/relationships/diagramQuickStyle" Target="../diagrams/quickStyle69.xml" /><Relationship Id="rId6" Type="http://schemas.openxmlformats.org/officeDocument/2006/relationships/diagramColors" Target="../diagrams/colors69.xml" /><Relationship Id="rId7" Type="http://schemas.openxmlformats.org/officeDocument/2006/relationships/image" Target="../media/image111.jpeg" /><Relationship Id="rId8" Type="http://schemas.openxmlformats.org/officeDocument/2006/relationships/image" Target="../media/image112.jpeg" /><Relationship Id="rId9" Type="http://schemas.openxmlformats.org/officeDocument/2006/relationships/image" Target="../media/image113.jpeg" /></Relationships>
</file>

<file path=ppt/slides/_rels/slide7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diagramColors" Target="../diagrams/colors70.xml" /><Relationship Id="rId2" Type="http://schemas.openxmlformats.org/officeDocument/2006/relationships/image" Target="../media/image115.jpeg" /><Relationship Id="rId3" Type="http://schemas.openxmlformats.org/officeDocument/2006/relationships/image" Target="../media/image116.jpeg" /><Relationship Id="rId4" Type="http://schemas.openxmlformats.org/officeDocument/2006/relationships/image" Target="../media/image117.jpeg" /><Relationship Id="rId5" Type="http://schemas.openxmlformats.org/officeDocument/2006/relationships/image" Target="../media/image118.jpeg" /><Relationship Id="rId6" Type="http://schemas.microsoft.com/office/2007/relationships/diagramDrawing" Target="../diagrams/drawing70.xml" /><Relationship Id="rId7" Type="http://schemas.openxmlformats.org/officeDocument/2006/relationships/diagramData" Target="../diagrams/data70.xml" /><Relationship Id="rId8" Type="http://schemas.openxmlformats.org/officeDocument/2006/relationships/diagramLayout" Target="../diagrams/layout70.xml" /><Relationship Id="rId9" Type="http://schemas.openxmlformats.org/officeDocument/2006/relationships/diagramQuickStyle" Target="../diagrams/quickStyle70.xml" /></Relationships>
</file>

<file path=ppt/slides/_rels/slide7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19.jpeg" /><Relationship Id="rId3" Type="http://schemas.microsoft.com/office/2007/relationships/diagramDrawing" Target="../diagrams/drawing71.xml" /><Relationship Id="rId4" Type="http://schemas.openxmlformats.org/officeDocument/2006/relationships/diagramData" Target="../diagrams/data71.xml" /><Relationship Id="rId5" Type="http://schemas.openxmlformats.org/officeDocument/2006/relationships/diagramLayout" Target="../diagrams/layout71.xml" /><Relationship Id="rId6" Type="http://schemas.openxmlformats.org/officeDocument/2006/relationships/diagramQuickStyle" Target="../diagrams/quickStyle71.xml" /><Relationship Id="rId7" Type="http://schemas.openxmlformats.org/officeDocument/2006/relationships/diagramColors" Target="../diagrams/colors71.xml" /><Relationship Id="rId8" Type="http://schemas.openxmlformats.org/officeDocument/2006/relationships/image" Target="../media/image120.jpeg" /></Relationships>
</file>

<file path=ppt/slides/_rels/slide7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image" Target="../media/image122.jpeg" /><Relationship Id="rId2" Type="http://schemas.microsoft.com/office/2007/relationships/diagramDrawing" Target="../diagrams/drawing72.xml" /><Relationship Id="rId3" Type="http://schemas.openxmlformats.org/officeDocument/2006/relationships/diagramData" Target="../diagrams/data72.xml" /><Relationship Id="rId4" Type="http://schemas.openxmlformats.org/officeDocument/2006/relationships/diagramLayout" Target="../diagrams/layout72.xml" /><Relationship Id="rId5" Type="http://schemas.openxmlformats.org/officeDocument/2006/relationships/diagramQuickStyle" Target="../diagrams/quickStyle72.xml" /><Relationship Id="rId6" Type="http://schemas.openxmlformats.org/officeDocument/2006/relationships/diagramColors" Target="../diagrams/colors72.xml" /><Relationship Id="rId7" Type="http://schemas.openxmlformats.org/officeDocument/2006/relationships/image" Target="http://img-fotki.yandex.ru/get/4003/angel888angel.4f/0_3c6bb_cf302276_L" TargetMode="External" /><Relationship Id="rId8" Type="http://schemas.openxmlformats.org/officeDocument/2006/relationships/image" Target="../media/image121.jpeg" /><Relationship Id="rId9" Type="http://schemas.openxmlformats.org/officeDocument/2006/relationships/hyperlink" Target="http://fotki.yandex.ru/users/angel888angel/view/247484/?page=2" TargetMode="External" /></Relationships>
</file>

<file path=ppt/slides/_rels/slide7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3.jpeg" /><Relationship Id="rId3" Type="http://schemas.openxmlformats.org/officeDocument/2006/relationships/hyperlink" Target="http://images.yandex.ru/yandsearch?source=wiz&amp;fp=0&amp;text=%D0%B4%D0%B5%D1%80%D0%B5%D0%B2%D0%BE%20%D0%B8%D0%BD%D0%B4%D0%B8%D1%8F%20%D1%84%D0%B8%D0%BA%D1%83%D1%81&amp;noreask=1&amp;pos=0&amp;lr=28&amp;rpt=simage&amp;uinfo=ww-1903-wh-985-fw-1678-fh-598-pd-1&amp;img_url=http://bigpicture.ru/wp-content/uploads/2012/01/1298.jpg" TargetMode="External" /><Relationship Id="rId4" Type="http://schemas.openxmlformats.org/officeDocument/2006/relationships/image" Target="../media/image124.jpeg" /><Relationship Id="rId5" Type="http://schemas.microsoft.com/office/2007/relationships/diagramDrawing" Target="../diagrams/drawing73.xml" /><Relationship Id="rId6" Type="http://schemas.openxmlformats.org/officeDocument/2006/relationships/diagramData" Target="../diagrams/data73.xml" /><Relationship Id="rId7" Type="http://schemas.openxmlformats.org/officeDocument/2006/relationships/diagramLayout" Target="../diagrams/layout73.xml" /><Relationship Id="rId8" Type="http://schemas.openxmlformats.org/officeDocument/2006/relationships/diagramQuickStyle" Target="../diagrams/quickStyle73.xml" /><Relationship Id="rId9" Type="http://schemas.openxmlformats.org/officeDocument/2006/relationships/diagramColors" Target="../diagrams/colors73.xml" /></Relationships>
</file>

<file path=ppt/slides/_rels/slide7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hyperlink" Target="http://images.yandex.ru/yandsearch?source=wiz&amp;fp=1&amp;uinfo=ww-1903-wh-985-fw-1678-fh-598-pd-1&amp;p=1&amp;text=%D0%BA%D0%B0%D1%83%D1%87%D1%83%D0%BA%D0%BE%D0%BD%D0%BE%D1%81%D0%BD%D0%BE%D0%B3%D0%BE%20%D1%84%D0%B8%D0%BA%D1%83%D1%81%D0%B0%20%D0%BC%D0%BE%D1%81%D1%82&amp;noreask=1&amp;pos=52&amp;rpt=simage&amp;lr=28&amp;img_url=http://www.factroom.ru/wp-content/uploads/2012/02/73.jpg" TargetMode="External" /><Relationship Id="rId2" Type="http://schemas.microsoft.com/office/2007/relationships/diagramDrawing" Target="../diagrams/drawing74.xml" /><Relationship Id="rId3" Type="http://schemas.openxmlformats.org/officeDocument/2006/relationships/diagramData" Target="../diagrams/data74.xml" /><Relationship Id="rId4" Type="http://schemas.openxmlformats.org/officeDocument/2006/relationships/diagramLayout" Target="../diagrams/layout74.xml" /><Relationship Id="rId5" Type="http://schemas.openxmlformats.org/officeDocument/2006/relationships/diagramQuickStyle" Target="../diagrams/quickStyle74.xml" /><Relationship Id="rId6" Type="http://schemas.openxmlformats.org/officeDocument/2006/relationships/diagramColors" Target="../diagrams/colors74.xml" /><Relationship Id="rId7" Type="http://schemas.openxmlformats.org/officeDocument/2006/relationships/image" Target="../media/image125.jpeg" /><Relationship Id="rId8" Type="http://schemas.openxmlformats.org/officeDocument/2006/relationships/hyperlink" Target="http://images.yandex.ru/yandsearch?source=wiz&amp;fp=0&amp;text=%D0%BA%D0%B0%D1%83%D1%87%D1%83%D0%BA%D0%BE%D0%BD%D0%BE%D1%81%D0%BD%D0%BE%D0%B3%D0%BE%20%D1%84%D0%B8%D0%BA%D1%83%D1%81%D0%B0%20%D0%BC%D0%BE%D1%81%D1%82&amp;noreask=1&amp;pos=8&amp;lr=28&amp;rpt=simage&amp;uinfo=ww-1903-wh-985-fw-1678-fh-598-pd-1&amp;img_url=http://files.adme.ru/files/news/part_33/332405/530605-R3L8T8D-600-roots2.jpg" TargetMode="External" /><Relationship Id="rId9" Type="http://schemas.openxmlformats.org/officeDocument/2006/relationships/image" Target="../media/image126.jpeg" /></Relationships>
</file>

<file path=ppt/slides/_rels/slide7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7.jpeg" /><Relationship Id="rId3" Type="http://schemas.openxmlformats.org/officeDocument/2006/relationships/image" Target="../media/image128.jpeg" /></Relationships>
</file>

<file path=ppt/slides/_rels/slide8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diagramQuickStyle" Target="../diagrams/quickStyle76.xml" /><Relationship Id="rId11" Type="http://schemas.openxmlformats.org/officeDocument/2006/relationships/diagramColors" Target="../diagrams/colors76.xml" /><Relationship Id="rId12" Type="http://schemas.openxmlformats.org/officeDocument/2006/relationships/image" Target="../media/image129.jpeg" /><Relationship Id="rId13" Type="http://schemas.openxmlformats.org/officeDocument/2006/relationships/image" Target="../media/image130.jpeg" /><Relationship Id="rId2" Type="http://schemas.microsoft.com/office/2007/relationships/diagramDrawing" Target="../diagrams/drawing75.xml" /><Relationship Id="rId3" Type="http://schemas.openxmlformats.org/officeDocument/2006/relationships/diagramData" Target="../diagrams/data75.xml" /><Relationship Id="rId4" Type="http://schemas.openxmlformats.org/officeDocument/2006/relationships/diagramLayout" Target="../diagrams/layout75.xml" /><Relationship Id="rId5" Type="http://schemas.openxmlformats.org/officeDocument/2006/relationships/diagramQuickStyle" Target="../diagrams/quickStyle75.xml" /><Relationship Id="rId6" Type="http://schemas.openxmlformats.org/officeDocument/2006/relationships/diagramColors" Target="../diagrams/colors75.xml" /><Relationship Id="rId7" Type="http://schemas.microsoft.com/office/2007/relationships/diagramDrawing" Target="../diagrams/drawing76.xml" /><Relationship Id="rId8" Type="http://schemas.openxmlformats.org/officeDocument/2006/relationships/diagramData" Target="../diagrams/data76.xml" /><Relationship Id="rId9" Type="http://schemas.openxmlformats.org/officeDocument/2006/relationships/diagramLayout" Target="../diagrams/layout76.xml" /></Relationships>
</file>

<file path=ppt/slides/_rels/slide8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microsoft.com/office/2007/relationships/diagramDrawing" Target="../diagrams/drawing77.xml" /><Relationship Id="rId3" Type="http://schemas.openxmlformats.org/officeDocument/2006/relationships/diagramData" Target="../diagrams/data77.xml" /><Relationship Id="rId4" Type="http://schemas.openxmlformats.org/officeDocument/2006/relationships/diagramLayout" Target="../diagrams/layout77.xml" /><Relationship Id="rId5" Type="http://schemas.openxmlformats.org/officeDocument/2006/relationships/diagramQuickStyle" Target="../diagrams/quickStyle77.xml" /><Relationship Id="rId6" Type="http://schemas.openxmlformats.org/officeDocument/2006/relationships/diagramColors" Target="../diagrams/colors77.xml" /></Relationships>
</file>

<file path=ppt/slides/_rels/slide8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31.jpeg" /><Relationship Id="rId3" Type="http://schemas.openxmlformats.org/officeDocument/2006/relationships/image" Target="../media/image132.jpeg" /><Relationship Id="rId4" Type="http://schemas.openxmlformats.org/officeDocument/2006/relationships/image" Target="../media/image133.jpeg" /><Relationship Id="rId5" Type="http://schemas.openxmlformats.org/officeDocument/2006/relationships/image" Target="../media/image134.jpeg" /></Relationships>
</file>

<file path=ppt/slides/_rels/slide8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35.jpeg" /><Relationship Id="rId3" Type="http://schemas.openxmlformats.org/officeDocument/2006/relationships/image" Target="../media/image136.jpeg" /><Relationship Id="rId4" Type="http://schemas.openxmlformats.org/officeDocument/2006/relationships/image" Target="../media/image137.jpeg" /><Relationship Id="rId5" Type="http://schemas.openxmlformats.org/officeDocument/2006/relationships/image" Target="../media/image138.jpeg" /></Relationships>
</file>

<file path=ppt/slides/_rels/slide8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39.jpeg" /><Relationship Id="rId3" Type="http://schemas.openxmlformats.org/officeDocument/2006/relationships/image" Target="../media/image140.jpeg" /><Relationship Id="rId4" Type="http://schemas.openxmlformats.org/officeDocument/2006/relationships/image" Target="../media/image141.jpeg" /><Relationship Id="rId5" Type="http://schemas.openxmlformats.org/officeDocument/2006/relationships/image" Target="../media/image142.jpeg" /></Relationships>
</file>

<file path=ppt/slides/_rels/slide8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43.jpeg" /><Relationship Id="rId3" Type="http://schemas.openxmlformats.org/officeDocument/2006/relationships/image" Target="../media/image144.jpeg" /><Relationship Id="rId4" Type="http://schemas.openxmlformats.org/officeDocument/2006/relationships/image" Target="../media/image145.jpeg" /><Relationship Id="rId5" Type="http://schemas.openxmlformats.org/officeDocument/2006/relationships/image" Target="../media/image146.jpeg" /><Relationship Id="rId6" Type="http://schemas.openxmlformats.org/officeDocument/2006/relationships/image" Target="../media/image147.jpeg" /><Relationship Id="rId7" Type="http://schemas.openxmlformats.org/officeDocument/2006/relationships/image" Target="../media/image148.jpeg" /></Relationships>
</file>

<file path=ppt/slides/_rels/slide8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9.jpeg" /><Relationship Id="rId3" Type="http://schemas.openxmlformats.org/officeDocument/2006/relationships/image" Target="../media/image150.jpeg" /><Relationship Id="rId4" Type="http://schemas.openxmlformats.org/officeDocument/2006/relationships/image" Target="../media/image151.jpeg" /><Relationship Id="rId5" Type="http://schemas.openxmlformats.org/officeDocument/2006/relationships/image" Target="../media/image152.jpeg" /></Relationships>
</file>

<file path=ppt/slides/_rels/slide8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image" Target="../media/image161.jpeg" /><Relationship Id="rId2" Type="http://schemas.openxmlformats.org/officeDocument/2006/relationships/image" Target="../media/image153.jpeg" /><Relationship Id="rId3" Type="http://schemas.openxmlformats.org/officeDocument/2006/relationships/image" Target="../media/image154.jpeg" /><Relationship Id="rId4" Type="http://schemas.openxmlformats.org/officeDocument/2006/relationships/image" Target="../media/image155.jpeg" /><Relationship Id="rId5" Type="http://schemas.openxmlformats.org/officeDocument/2006/relationships/image" Target="../media/image156.jpeg" /><Relationship Id="rId6" Type="http://schemas.openxmlformats.org/officeDocument/2006/relationships/image" Target="../media/image157.jpeg" /><Relationship Id="rId7" Type="http://schemas.openxmlformats.org/officeDocument/2006/relationships/image" Target="../media/image158.jpeg" /><Relationship Id="rId8" Type="http://schemas.openxmlformats.org/officeDocument/2006/relationships/image" Target="../media/image159.jpeg" /><Relationship Id="rId9" Type="http://schemas.openxmlformats.org/officeDocument/2006/relationships/image" Target="../media/image160.jpeg" /></Relationships>
</file>

<file path=ppt/slides/_rels/slide8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62.jpeg" /><Relationship Id="rId3" Type="http://schemas.openxmlformats.org/officeDocument/2006/relationships/image" Target="../media/image163.jpeg" /><Relationship Id="rId4" Type="http://schemas.microsoft.com/office/2007/relationships/hdphoto" Target="../media/image164.wdp" /><Relationship Id="rId5" Type="http://schemas.openxmlformats.org/officeDocument/2006/relationships/image" Target="../media/image165.jpeg" /><Relationship Id="rId6" Type="http://schemas.openxmlformats.org/officeDocument/2006/relationships/image" Target="../media/image166.jpeg" /><Relationship Id="rId7" Type="http://schemas.openxmlformats.org/officeDocument/2006/relationships/image" Target="../media/image167.jpeg" /><Relationship Id="rId8" Type="http://schemas.openxmlformats.org/officeDocument/2006/relationships/image" Target="../media/image168.jpeg" /></Relationships>
</file>

<file path=ppt/slides/_rels/slide8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9.jpeg" /><Relationship Id="rId3" Type="http://schemas.openxmlformats.org/officeDocument/2006/relationships/image" Target="../media/image170.jpeg" /><Relationship Id="rId4" Type="http://schemas.openxmlformats.org/officeDocument/2006/relationships/image" Target="../media/image171.jpeg" /><Relationship Id="rId5" Type="http://schemas.openxmlformats.org/officeDocument/2006/relationships/image" Target="../media/image172.jpeg" /></Relationships>
</file>

<file path=ppt/slides/_rels/slide9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73.jpeg" /></Relationships>
</file>

<file path=ppt/slides/_rels/slide9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4.jpeg" /></Relationships>
</file>

<file path=ppt/slides/_rels/slide9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diagramLayout" Target="../diagrams/layout79.xml" /><Relationship Id="rId11" Type="http://schemas.openxmlformats.org/officeDocument/2006/relationships/diagramQuickStyle" Target="../diagrams/quickStyle79.xml" /><Relationship Id="rId12" Type="http://schemas.openxmlformats.org/officeDocument/2006/relationships/diagramColors" Target="../diagrams/colors79.xml" /><Relationship Id="rId2" Type="http://schemas.openxmlformats.org/officeDocument/2006/relationships/image" Target="../media/image175.jpeg" /><Relationship Id="rId3" Type="http://schemas.microsoft.com/office/2007/relationships/diagramDrawing" Target="../diagrams/drawing78.xml" /><Relationship Id="rId4" Type="http://schemas.openxmlformats.org/officeDocument/2006/relationships/diagramData" Target="../diagrams/data78.xml" /><Relationship Id="rId5" Type="http://schemas.openxmlformats.org/officeDocument/2006/relationships/diagramLayout" Target="../diagrams/layout78.xml" /><Relationship Id="rId6" Type="http://schemas.openxmlformats.org/officeDocument/2006/relationships/diagramQuickStyle" Target="../diagrams/quickStyle78.xml" /><Relationship Id="rId7" Type="http://schemas.openxmlformats.org/officeDocument/2006/relationships/diagramColors" Target="../diagrams/colors78.xml" /><Relationship Id="rId8" Type="http://schemas.microsoft.com/office/2007/relationships/diagramDrawing" Target="../diagrams/drawing79.xml" /><Relationship Id="rId9" Type="http://schemas.openxmlformats.org/officeDocument/2006/relationships/diagramData" Target="../diagrams/data79.xml" /></Relationships>
</file>

<file path=ppt/slides/_rels/slide9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diagramLayout" Target="../diagrams/layout81.xml" /><Relationship Id="rId11" Type="http://schemas.openxmlformats.org/officeDocument/2006/relationships/diagramQuickStyle" Target="../diagrams/quickStyle81.xml" /><Relationship Id="rId12" Type="http://schemas.openxmlformats.org/officeDocument/2006/relationships/diagramColors" Target="../diagrams/colors81.xml" /><Relationship Id="rId2" Type="http://schemas.openxmlformats.org/officeDocument/2006/relationships/image" Target="../media/image176.jpeg" /><Relationship Id="rId3" Type="http://schemas.microsoft.com/office/2007/relationships/diagramDrawing" Target="../diagrams/drawing80.xml" /><Relationship Id="rId4" Type="http://schemas.openxmlformats.org/officeDocument/2006/relationships/diagramData" Target="../diagrams/data80.xml" /><Relationship Id="rId5" Type="http://schemas.openxmlformats.org/officeDocument/2006/relationships/diagramLayout" Target="../diagrams/layout80.xml" /><Relationship Id="rId6" Type="http://schemas.openxmlformats.org/officeDocument/2006/relationships/diagramQuickStyle" Target="../diagrams/quickStyle80.xml" /><Relationship Id="rId7" Type="http://schemas.openxmlformats.org/officeDocument/2006/relationships/diagramColors" Target="../diagrams/colors80.xml" /><Relationship Id="rId8" Type="http://schemas.microsoft.com/office/2007/relationships/diagramDrawing" Target="../diagrams/drawing81.xml" /><Relationship Id="rId9" Type="http://schemas.openxmlformats.org/officeDocument/2006/relationships/diagramData" Target="../diagrams/data81.xml" /></Relationships>
</file>

<file path=ppt/slides/_rels/slide9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diagramLayout" Target="../diagrams/layout83.xml" /><Relationship Id="rId11" Type="http://schemas.openxmlformats.org/officeDocument/2006/relationships/diagramQuickStyle" Target="../diagrams/quickStyle83.xml" /><Relationship Id="rId12" Type="http://schemas.openxmlformats.org/officeDocument/2006/relationships/diagramColors" Target="../diagrams/colors83.xml" /><Relationship Id="rId2" Type="http://schemas.openxmlformats.org/officeDocument/2006/relationships/image" Target="../media/image175.jpeg" /><Relationship Id="rId3" Type="http://schemas.microsoft.com/office/2007/relationships/diagramDrawing" Target="../diagrams/drawing82.xml" /><Relationship Id="rId4" Type="http://schemas.openxmlformats.org/officeDocument/2006/relationships/diagramData" Target="../diagrams/data82.xml" /><Relationship Id="rId5" Type="http://schemas.openxmlformats.org/officeDocument/2006/relationships/diagramLayout" Target="../diagrams/layout82.xml" /><Relationship Id="rId6" Type="http://schemas.openxmlformats.org/officeDocument/2006/relationships/diagramQuickStyle" Target="../diagrams/quickStyle82.xml" /><Relationship Id="rId7" Type="http://schemas.openxmlformats.org/officeDocument/2006/relationships/diagramColors" Target="../diagrams/colors82.xml" /><Relationship Id="rId8" Type="http://schemas.microsoft.com/office/2007/relationships/diagramDrawing" Target="../diagrams/drawing83.xml" /><Relationship Id="rId9" Type="http://schemas.openxmlformats.org/officeDocument/2006/relationships/diagramData" Target="../diagrams/data83.xml" /></Relationships>
</file>

<file path=ppt/slides/_rels/slide9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diagramLayout" Target="../diagrams/layout85.xml" /><Relationship Id="rId11" Type="http://schemas.openxmlformats.org/officeDocument/2006/relationships/diagramQuickStyle" Target="../diagrams/quickStyle85.xml" /><Relationship Id="rId12" Type="http://schemas.openxmlformats.org/officeDocument/2006/relationships/diagramColors" Target="../diagrams/colors85.xml" /><Relationship Id="rId2" Type="http://schemas.openxmlformats.org/officeDocument/2006/relationships/image" Target="../media/image176.jpeg" /><Relationship Id="rId3" Type="http://schemas.microsoft.com/office/2007/relationships/diagramDrawing" Target="../diagrams/drawing84.xml" /><Relationship Id="rId4" Type="http://schemas.openxmlformats.org/officeDocument/2006/relationships/diagramData" Target="../diagrams/data84.xml" /><Relationship Id="rId5" Type="http://schemas.openxmlformats.org/officeDocument/2006/relationships/diagramLayout" Target="../diagrams/layout84.xml" /><Relationship Id="rId6" Type="http://schemas.openxmlformats.org/officeDocument/2006/relationships/diagramQuickStyle" Target="../diagrams/quickStyle84.xml" /><Relationship Id="rId7" Type="http://schemas.openxmlformats.org/officeDocument/2006/relationships/diagramColors" Target="../diagrams/colors84.xml" /><Relationship Id="rId8" Type="http://schemas.microsoft.com/office/2007/relationships/diagramDrawing" Target="../diagrams/drawing85.xml" /><Relationship Id="rId9" Type="http://schemas.openxmlformats.org/officeDocument/2006/relationships/diagramData" Target="../diagrams/data85.xml" /></Relationships>
</file>

<file path=ppt/slides/_rels/slide9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77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395186218"/>
              </p:ext>
            </p:extLst>
          </p:nvPr>
        </p:nvGraphicFramePr>
        <p:xfrm>
          <a:off x="111034" y="1340768"/>
          <a:ext cx="8887231" cy="3960440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sp>
        <p:nvSpPr>
          <p:cNvPr id="4" name="AutoShape 2" descr="https://s0.slide-share.ru/s_slide/85e0e76644e5d7f815b875b43359b14e/8812caee-d9cb-47c4-8bf9-5a0d89d9207e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s0.slide-share.ru/s_slide/85e0e76644e5d7f815b875b43359b14e/8812caee-d9cb-47c4-8bf9-5a0d89d9207e.jpe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29416243"/>
              </p:ext>
            </p:extLst>
          </p:nvPr>
        </p:nvGraphicFramePr>
        <p:xfrm>
          <a:off x="1050247" y="-144463"/>
          <a:ext cx="7089925" cy="1362917"/>
        </p:xfrm>
        <a:graphic>
          <a:graphicData uri="http://schemas.openxmlformats.org/drawingml/2006/diagram">
            <dgm:relIds xmlns:dgm="http://schemas.openxmlformats.org/drawingml/2006/diagram" r:dm="rId8" r:lo="rId9" r:qs="rId10" r:cs="rId11"/>
          </a:graphicData>
        </a:graphic>
      </p:graphicFrame>
      <p:pic>
        <p:nvPicPr>
          <p:cNvPr id="10" name="Picture 2" descr="C:\Users\User\Downloads\эмблема Диро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84100" y="12821"/>
            <a:ext cx="960041" cy="100385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28" y="10073"/>
            <a:ext cx="1006599" cy="1006599"/>
          </a:xfrm>
          <a:prstGeom prst="rect">
            <a:avLst/>
          </a:prstGeom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2" name="Прямоугольник 1"/>
          <p:cNvSpPr/>
          <p:nvPr/>
        </p:nvSpPr>
        <p:spPr>
          <a:xfrm>
            <a:off x="326263" y="587727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/>
              <a:t>Мухтарова </a:t>
            </a:r>
            <a:r>
              <a:rPr lang="ru-RU" smtClean="0"/>
              <a:t>Г </a:t>
            </a:r>
            <a:r>
              <a:rPr lang="ru-RU"/>
              <a:t>Магомедовна,</a:t>
            </a:r>
          </a:p>
          <a:p>
            <a:r>
              <a:rPr lang="ru-RU"/>
              <a:t>к.б.н., доцент</a:t>
            </a:r>
          </a:p>
        </p:txBody>
      </p:sp>
      <p:sp>
        <p:nvSpPr>
          <p:cNvPr id="11" name="Прямоугольник с двумя вырезанными противолежащими углами 10"/>
          <p:cNvSpPr/>
          <p:nvPr/>
        </p:nvSpPr>
        <p:spPr>
          <a:xfrm>
            <a:off x="251520" y="5582062"/>
            <a:ext cx="4248472" cy="122413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>
                <a:solidFill>
                  <a:prstClr val="black"/>
                </a:solidFill>
              </a:rPr>
              <a:t>к.б.н., доцент кафедры биологии и биоразнообразия ИЭУР ДГУ</a:t>
            </a:r>
          </a:p>
          <a:p>
            <a:pPr algn="ctr"/>
            <a:r>
              <a:rPr lang="ru-RU" sz="2000" b="1">
                <a:solidFill>
                  <a:prstClr val="black"/>
                </a:solidFill>
              </a:rPr>
              <a:t>Мухтарова Г.М. </a:t>
            </a:r>
          </a:p>
        </p:txBody>
      </p:sp>
      <p:sp>
        <p:nvSpPr>
          <p:cNvPr id="12" name="Прямоугольник с двумя вырезанными противолежащими углами 11"/>
          <p:cNvSpPr/>
          <p:nvPr/>
        </p:nvSpPr>
        <p:spPr>
          <a:xfrm>
            <a:off x="4644008" y="5588369"/>
            <a:ext cx="4354257" cy="1224136"/>
          </a:xfrm>
          <a:prstGeom prst="snip2Diag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900" b="1" smtClean="0"/>
              <a:t>методист </a:t>
            </a:r>
            <a:r>
              <a:rPr lang="ru-RU" sz="1900" b="1"/>
              <a:t>лаборатории по формированию </a:t>
            </a:r>
            <a:r>
              <a:rPr lang="ru-RU" sz="1900" b="1" smtClean="0"/>
              <a:t>ФГ ДИРО, </a:t>
            </a:r>
            <a:r>
              <a:rPr lang="ru-RU" sz="1900" b="1">
                <a:solidFill>
                  <a:prstClr val="black"/>
                </a:solidFill>
              </a:rPr>
              <a:t>к.б.н., зав</a:t>
            </a:r>
            <a:r>
              <a:rPr lang="ru-RU" sz="1900" b="1" smtClean="0">
                <a:solidFill>
                  <a:prstClr val="black"/>
                </a:solidFill>
              </a:rPr>
              <a:t>. каф. биол. </a:t>
            </a:r>
            <a:r>
              <a:rPr lang="ru-RU" sz="1900" b="1">
                <a:solidFill>
                  <a:prstClr val="black"/>
                </a:solidFill>
              </a:rPr>
              <a:t>и </a:t>
            </a:r>
            <a:r>
              <a:rPr lang="ru-RU" sz="1900" b="1" err="1" smtClean="0">
                <a:solidFill>
                  <a:prstClr val="black"/>
                </a:solidFill>
              </a:rPr>
              <a:t>биораз-я </a:t>
            </a:r>
            <a:r>
              <a:rPr lang="ru-RU" sz="1900" b="1">
                <a:solidFill>
                  <a:prstClr val="black"/>
                </a:solidFill>
              </a:rPr>
              <a:t>ИЭУР </a:t>
            </a:r>
            <a:r>
              <a:rPr lang="ru-RU" sz="1900" b="1" smtClean="0">
                <a:solidFill>
                  <a:prstClr val="black"/>
                </a:solidFill>
              </a:rPr>
              <a:t>ДГУ, Нахибашева Г.М.</a:t>
            </a:r>
            <a:r>
              <a:rPr lang="ru-RU" sz="1900" b="1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sz="1900" b="1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971965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4420738"/>
              </p:ext>
            </p:extLst>
          </p:nvPr>
        </p:nvGraphicFramePr>
        <p:xfrm>
          <a:off x="155574" y="1"/>
          <a:ext cx="8880921" cy="3573015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7402" y="3789040"/>
            <a:ext cx="8736905" cy="2456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0317367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733302969"/>
              </p:ext>
            </p:extLst>
          </p:nvPr>
        </p:nvGraphicFramePr>
        <p:xfrm>
          <a:off x="179512" y="116632"/>
          <a:ext cx="8712968" cy="2952328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pic>
        <p:nvPicPr>
          <p:cNvPr id="7172" name="Picture 4" descr="https://s1.1zoom.ru/big7/170/White_background_Little_girls_Smile_Book_Glance_563046_2148x192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3068960"/>
            <a:ext cx="4108506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784839733"/>
              </p:ext>
            </p:extLst>
          </p:nvPr>
        </p:nvGraphicFramePr>
        <p:xfrm>
          <a:off x="3851920" y="3068960"/>
          <a:ext cx="5184576" cy="3672408"/>
        </p:xfrm>
        <a:graphic>
          <a:graphicData uri="http://schemas.openxmlformats.org/drawingml/2006/diagram">
            <dgm:relIds xmlns:dgm="http://schemas.openxmlformats.org/drawingml/2006/diagram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3563483542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888296875"/>
              </p:ext>
            </p:extLst>
          </p:nvPr>
        </p:nvGraphicFramePr>
        <p:xfrm>
          <a:off x="11113" y="19050"/>
          <a:ext cx="9132887" cy="4058022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pic>
        <p:nvPicPr>
          <p:cNvPr id="13316" name="Picture 4" descr="https://www.shkolazhizni.ru/img/content/i207/207108_or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87" b="7088"/>
          <a:stretch>
            <a:fillRect/>
          </a:stretch>
        </p:blipFill>
        <p:spPr bwMode="auto">
          <a:xfrm>
            <a:off x="1259632" y="3789040"/>
            <a:ext cx="6823335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5139291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08104" y="3212976"/>
            <a:ext cx="3038442" cy="2417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 descr="https://mokshan.pnzreg.ru/upload/iblock/1f9/1f9ed371d7a3ba7691eaaecc69aa209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90564" y="1377915"/>
            <a:ext cx="2393603" cy="1953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924263441"/>
              </p:ext>
            </p:extLst>
          </p:nvPr>
        </p:nvGraphicFramePr>
        <p:xfrm>
          <a:off x="107504" y="5805264"/>
          <a:ext cx="8928992" cy="934480"/>
        </p:xfrm>
        <a:graphic>
          <a:graphicData uri="http://schemas.openxmlformats.org/drawingml/2006/diagram">
            <dgm:relIds xmlns:dgm="http://schemas.openxmlformats.org/drawingml/2006/diagram" r:dm="rId5" r:lo="rId6" r:qs="rId7" r:cs="rId8"/>
          </a:graphicData>
        </a:graphic>
      </p:graphicFrame>
      <p:pic>
        <p:nvPicPr>
          <p:cNvPr id="5" name="Picture 2" descr="https://crbsasovo.ru/images/now2019/effects-of-living-in-the-technological-world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67277" y="1406389"/>
            <a:ext cx="2825141" cy="1924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507152983"/>
              </p:ext>
            </p:extLst>
          </p:nvPr>
        </p:nvGraphicFramePr>
        <p:xfrm>
          <a:off x="107504" y="3554410"/>
          <a:ext cx="5040560" cy="2076205"/>
        </p:xfrm>
        <a:graphic>
          <a:graphicData uri="http://schemas.openxmlformats.org/drawingml/2006/diagram">
            <dgm:relIds xmlns:dgm="http://schemas.openxmlformats.org/drawingml/2006/diagram" r:dm="rId11" r:lo="rId12" r:qs="rId13" r:cs="rId14"/>
          </a:graphicData>
        </a:graphic>
      </p:graphicFrame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420431048"/>
              </p:ext>
            </p:extLst>
          </p:nvPr>
        </p:nvGraphicFramePr>
        <p:xfrm>
          <a:off x="107504" y="1"/>
          <a:ext cx="9036496" cy="1340768"/>
        </p:xfrm>
        <a:graphic>
          <a:graphicData uri="http://schemas.openxmlformats.org/drawingml/2006/diagram">
            <dgm:relIds xmlns:dgm="http://schemas.openxmlformats.org/drawingml/2006/diagram" r:dm="rId16" r:lo="rId17" r:qs="rId18" r:cs="rId19"/>
          </a:graphicData>
        </a:graphic>
      </p:graphicFrame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1985212276"/>
              </p:ext>
            </p:extLst>
          </p:nvPr>
        </p:nvGraphicFramePr>
        <p:xfrm>
          <a:off x="0" y="1259795"/>
          <a:ext cx="3888432" cy="2088232"/>
        </p:xfrm>
        <a:graphic>
          <a:graphicData uri="http://schemas.openxmlformats.org/drawingml/2006/diagram">
            <dgm:relIds xmlns:dgm="http://schemas.openxmlformats.org/drawingml/2006/diagram" r:dm="rId21" r:lo="rId22" r:qs="rId23" r:cs="rId24"/>
          </a:graphicData>
        </a:graphic>
      </p:graphicFrame>
    </p:spTree>
    <p:extLst>
      <p:ext uri="{BB962C8B-B14F-4D97-AF65-F5344CB8AC3E}">
        <p14:creationId xmlns:p14="http://schemas.microsoft.com/office/powerpoint/2010/main" val="3316000604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0" name="Объект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5046805"/>
              </p:ext>
            </p:extLst>
          </p:nvPr>
        </p:nvGraphicFramePr>
        <p:xfrm>
          <a:off x="0" y="908720"/>
          <a:ext cx="9217024" cy="4137323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862095389"/>
              </p:ext>
            </p:extLst>
          </p:nvPr>
        </p:nvGraphicFramePr>
        <p:xfrm>
          <a:off x="179512" y="4365104"/>
          <a:ext cx="8856984" cy="2736304"/>
        </p:xfrm>
        <a:graphic>
          <a:graphicData uri="http://schemas.openxmlformats.org/drawingml/2006/diagram">
            <dgm:relIds xmlns:dgm="http://schemas.openxmlformats.org/drawingml/2006/diagram" r:dm="rId8" r:lo="rId9" r:qs="rId10" r:cs="rId11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697515685"/>
              </p:ext>
            </p:extLst>
          </p:nvPr>
        </p:nvGraphicFramePr>
        <p:xfrm>
          <a:off x="27729" y="35950"/>
          <a:ext cx="9116271" cy="800762"/>
        </p:xfrm>
        <a:graphic>
          <a:graphicData uri="http://schemas.openxmlformats.org/drawingml/2006/diagram">
            <dgm:relIds xmlns:dgm="http://schemas.openxmlformats.org/drawingml/2006/diagram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620029635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837613611"/>
              </p:ext>
            </p:extLst>
          </p:nvPr>
        </p:nvGraphicFramePr>
        <p:xfrm>
          <a:off x="106096" y="160524"/>
          <a:ext cx="8827139" cy="849007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pic>
        <p:nvPicPr>
          <p:cNvPr id="12290" name="Picture 2" descr="Picture backgroun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 flipV="1">
            <a:off x="11394237" y="-403819444"/>
            <a:ext cx="458452587" cy="400687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Picture backgroun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59925" y="980728"/>
            <a:ext cx="5508104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54322" y="5085184"/>
            <a:ext cx="5119310" cy="1446550"/>
          </a:xfrm>
          <a:prstGeom prst="rect">
            <a:avLst/>
          </a:prstGeom>
          <a:ln w="76200">
            <a:solidFill>
              <a:srgbClr val="C00000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200" b="1"/>
              <a:t>Затонувшие пассажиры Титана: </a:t>
            </a:r>
            <a:endParaRPr lang="ru-RU" sz="2200" b="1" smtClean="0"/>
          </a:p>
          <a:p>
            <a:r>
              <a:rPr lang="ru-RU" sz="2200" b="1" err="1" smtClean="0"/>
              <a:t>Хамиш </a:t>
            </a:r>
            <a:r>
              <a:rPr lang="ru-RU" sz="2200" b="1" err="1"/>
              <a:t>Хардинг, Поль-Анри Наржоле, Стоктон Раш, Шахзада Давуд и его сын Сулеман Давуд</a:t>
            </a:r>
            <a:endParaRPr lang="ru-RU" sz="2200" b="1"/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0806716"/>
              </p:ext>
            </p:extLst>
          </p:nvPr>
        </p:nvGraphicFramePr>
        <p:xfrm>
          <a:off x="115867" y="1063277"/>
          <a:ext cx="3520029" cy="5794723"/>
        </p:xfrm>
        <a:graphic>
          <a:graphicData uri="http://schemas.openxmlformats.org/drawingml/2006/diagram">
            <dgm:relIds xmlns:dgm="http://schemas.openxmlformats.org/drawingml/2006/diagram" r:dm="rId10" r:lo="rId11" r:qs="rId12" r:cs="rId13"/>
          </a:graphicData>
        </a:graphic>
      </p:graphicFrame>
    </p:spTree>
    <p:extLst>
      <p:ext uri="{BB962C8B-B14F-4D97-AF65-F5344CB8AC3E}">
        <p14:creationId xmlns:p14="http://schemas.microsoft.com/office/powerpoint/2010/main" val="1388613243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" name="Picture 2" descr="https://ifregion.com/wp-content/uploads/2021/10/istochniki-informaczii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0" t="6722" r="15457" b="4672"/>
          <a:stretch>
            <a:fillRect/>
          </a:stretch>
        </p:blipFill>
        <p:spPr bwMode="auto">
          <a:xfrm>
            <a:off x="5359961" y="2936819"/>
            <a:ext cx="3227924" cy="3008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олнце 3"/>
          <p:cNvSpPr/>
          <p:nvPr/>
        </p:nvSpPr>
        <p:spPr>
          <a:xfrm>
            <a:off x="4860032" y="1622"/>
            <a:ext cx="4227782" cy="3355370"/>
          </a:xfrm>
          <a:prstGeom prst="sun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smtClean="0"/>
              <a:t>добыть применить </a:t>
            </a:r>
          </a:p>
          <a:p>
            <a:pPr algn="ctr"/>
            <a:r>
              <a:rPr lang="ru-RU" b="1" smtClean="0">
                <a:effectLst/>
              </a:rPr>
              <a:t>создать</a:t>
            </a:r>
            <a:endParaRPr lang="ru-RU" b="1">
              <a:effectLst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5945542"/>
            <a:ext cx="8748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smtClean="0"/>
              <a:t>Соответственно, </a:t>
            </a:r>
            <a:r>
              <a:rPr lang="ru-RU" sz="2400" b="1"/>
              <a:t>изменяются как характер учебного процесса, так и способы деятельности </a:t>
            </a:r>
            <a:r>
              <a:rPr lang="ru-RU" sz="2400" b="1" smtClean="0"/>
              <a:t>учителя</a:t>
            </a:r>
            <a:endParaRPr lang="ru-RU" sz="2400" b="1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914645833"/>
              </p:ext>
            </p:extLst>
          </p:nvPr>
        </p:nvGraphicFramePr>
        <p:xfrm>
          <a:off x="267591" y="687274"/>
          <a:ext cx="4572000" cy="4077072"/>
        </p:xfrm>
        <a:graphic>
          <a:graphicData uri="http://schemas.openxmlformats.org/drawingml/2006/diagram">
            <dgm:relIds xmlns:dgm="http://schemas.openxmlformats.org/drawingml/2006/diagram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23853936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991536331"/>
              </p:ext>
            </p:extLst>
          </p:nvPr>
        </p:nvGraphicFramePr>
        <p:xfrm>
          <a:off x="107504" y="2348880"/>
          <a:ext cx="5472608" cy="3146934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pic>
        <p:nvPicPr>
          <p:cNvPr id="4098" name="Picture 2" descr="https://fsd.multiurok.ru/html/2017/09/12/s_59b7f7db48e91/686893_1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6" t="16871" r="11970" b="13044"/>
          <a:stretch>
            <a:fillRect/>
          </a:stretch>
        </p:blipFill>
        <p:spPr bwMode="auto">
          <a:xfrm>
            <a:off x="5076056" y="2132856"/>
            <a:ext cx="3640810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image.shutterstock.com/shutterstock/photos/85285813/display_1500/stock-photo--d-people-human-character-leadership-and-team-d-render-illustration-85285813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9" t="14010" r="4875" b="40769"/>
          <a:stretch>
            <a:fillRect/>
          </a:stretch>
        </p:blipFill>
        <p:spPr bwMode="auto">
          <a:xfrm>
            <a:off x="6084168" y="4255680"/>
            <a:ext cx="3268778" cy="1137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215670846"/>
              </p:ext>
            </p:extLst>
          </p:nvPr>
        </p:nvGraphicFramePr>
        <p:xfrm>
          <a:off x="35970" y="188640"/>
          <a:ext cx="8892480" cy="1872208"/>
        </p:xfrm>
        <a:graphic>
          <a:graphicData uri="http://schemas.openxmlformats.org/drawingml/2006/diagram">
            <dgm:relIds xmlns:dgm="http://schemas.openxmlformats.org/drawingml/2006/diagram" r:dm="rId10" r:lo="rId11" r:qs="rId12" r:cs="rId13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636203538"/>
              </p:ext>
            </p:extLst>
          </p:nvPr>
        </p:nvGraphicFramePr>
        <p:xfrm>
          <a:off x="107504" y="5645906"/>
          <a:ext cx="8928992" cy="1212094"/>
        </p:xfrm>
        <a:graphic>
          <a:graphicData uri="http://schemas.openxmlformats.org/drawingml/2006/diagram">
            <dgm:relIds xmlns:dgm="http://schemas.openxmlformats.org/drawingml/2006/diagram" r:dm="rId15" r:lo="rId16" r:qs="rId17" r:cs="rId18"/>
          </a:graphicData>
        </a:graphic>
      </p:graphicFrame>
    </p:spTree>
    <p:extLst>
      <p:ext uri="{BB962C8B-B14F-4D97-AF65-F5344CB8AC3E}">
        <p14:creationId xmlns:p14="http://schemas.microsoft.com/office/powerpoint/2010/main" val="2156742491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67744" y="3435035"/>
            <a:ext cx="4536504" cy="3402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692323476"/>
              </p:ext>
            </p:extLst>
          </p:nvPr>
        </p:nvGraphicFramePr>
        <p:xfrm>
          <a:off x="256658" y="-7670"/>
          <a:ext cx="8856984" cy="4300765"/>
        </p:xfrm>
        <a:graphic>
          <a:graphicData uri="http://schemas.openxmlformats.org/drawingml/2006/diagram">
            <dgm:relIds xmlns:dgm="http://schemas.openxmlformats.org/drawingml/2006/diagram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55158064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919984228"/>
              </p:ext>
            </p:extLst>
          </p:nvPr>
        </p:nvGraphicFramePr>
        <p:xfrm>
          <a:off x="0" y="0"/>
          <a:ext cx="9144000" cy="1484784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4065379521"/>
              </p:ext>
            </p:extLst>
          </p:nvPr>
        </p:nvGraphicFramePr>
        <p:xfrm>
          <a:off x="-24337" y="4149080"/>
          <a:ext cx="9036496" cy="2565297"/>
        </p:xfrm>
        <a:graphic>
          <a:graphicData uri="http://schemas.openxmlformats.org/drawingml/2006/diagram">
            <dgm:relIds xmlns:dgm="http://schemas.openxmlformats.org/drawingml/2006/diagram" r:dm="rId8" r:lo="rId9" r:qs="rId10" r:cs="rId11"/>
          </a:graphicData>
        </a:graphic>
      </p:graphicFrame>
      <p:pic>
        <p:nvPicPr>
          <p:cNvPr id="6146" name="Picture 2" descr="https://coolsen.ru/wp-content/uploads/2021/11/376-20211129_181342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91674" y="1484784"/>
            <a:ext cx="3640765" cy="318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24-конечная звезда 1"/>
          <p:cNvSpPr/>
          <p:nvPr/>
        </p:nvSpPr>
        <p:spPr>
          <a:xfrm>
            <a:off x="1527413" y="1595948"/>
            <a:ext cx="3096344" cy="2808312"/>
          </a:xfrm>
          <a:prstGeom prst="star2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/>
              <a:t>Реальная ситуация, проблема</a:t>
            </a:r>
            <a:endParaRPr lang="ru-RU" sz="2400" b="1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68341130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62" r="6995" b="4853"/>
          <a:stretch>
            <a:fillRect/>
          </a:stretch>
        </p:blipFill>
        <p:spPr bwMode="auto">
          <a:xfrm>
            <a:off x="2494045" y="836712"/>
            <a:ext cx="6337711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512" y="116632"/>
            <a:ext cx="8856984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smtClean="0"/>
              <a:t>Активные методы обучения очень эффективны для формирования функциональной грамотности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24264" y="5187993"/>
            <a:ext cx="872879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mtClean="0"/>
              <a:t>«</a:t>
            </a:r>
            <a:r>
              <a:rPr lang="ru-RU" sz="2000" smtClean="0"/>
              <a:t>Пирамида обучения» </a:t>
            </a:r>
            <a:r>
              <a:rPr lang="ru-RU" sz="2000"/>
              <a:t>демонстрирует зависимость между методами обучения и степенью усвоения материала. Видно, что </a:t>
            </a:r>
            <a:r>
              <a:rPr lang="ru-RU" sz="2000" smtClean="0"/>
              <a:t>рассказ </a:t>
            </a:r>
            <a:r>
              <a:rPr lang="ru-RU" sz="2000"/>
              <a:t>учителя - самый неэффективный метод обучения: он обеспечивает освоение в среднем около 5% </a:t>
            </a:r>
            <a:r>
              <a:rPr lang="ru-RU" sz="2000" smtClean="0"/>
              <a:t>материала. </a:t>
            </a:r>
            <a:r>
              <a:rPr lang="ru-RU" sz="2000"/>
              <a:t>В то же время активное обучение позволяет добиться значительных </a:t>
            </a:r>
            <a:r>
              <a:rPr lang="ru-RU" sz="2000" smtClean="0"/>
              <a:t>результатов.</a:t>
            </a:r>
            <a:endParaRPr lang="ru-RU" sz="2000"/>
          </a:p>
        </p:txBody>
      </p:sp>
      <p:sp>
        <p:nvSpPr>
          <p:cNvPr id="3" name="Стрелка вправо 2"/>
          <p:cNvSpPr/>
          <p:nvPr/>
        </p:nvSpPr>
        <p:spPr>
          <a:xfrm>
            <a:off x="-2299" y="2852936"/>
            <a:ext cx="2483768" cy="1296144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Активное обучение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6735460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11560" y="188640"/>
            <a:ext cx="8229600" cy="562074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mtClean="0"/>
              <a:t>Принцип Абдурахманова</a:t>
            </a:r>
            <a:endParaRPr lang="ru-RU"/>
          </a:p>
        </p:txBody>
      </p:sp>
      <p:pic>
        <p:nvPicPr>
          <p:cNvPr id="4" name="Picture 2" descr="https://media.baamboozle.com/uploads/images/1788/1557469473_510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7" t="9993" r="10909" b="1509"/>
          <a:stretch>
            <a:fillRect/>
          </a:stretch>
        </p:blipFill>
        <p:spPr bwMode="auto">
          <a:xfrm>
            <a:off x="2555776" y="1268760"/>
            <a:ext cx="4320480" cy="3720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541115390"/>
              </p:ext>
            </p:extLst>
          </p:nvPr>
        </p:nvGraphicFramePr>
        <p:xfrm>
          <a:off x="107504" y="5013176"/>
          <a:ext cx="8928992" cy="792088"/>
        </p:xfrm>
        <a:graphic>
          <a:graphicData uri="http://schemas.openxmlformats.org/drawingml/2006/diagram">
            <dgm:relIds xmlns:dgm="http://schemas.openxmlformats.org/drawingml/2006/diagram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80033207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11560" y="188640"/>
            <a:ext cx="8229600" cy="562074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mtClean="0"/>
              <a:t>Принцип Абдурахманова</a:t>
            </a:r>
            <a:endParaRPr lang="ru-RU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805"/>
          <a:stretch>
            <a:fillRect/>
          </a:stretch>
        </p:blipFill>
        <p:spPr bwMode="auto">
          <a:xfrm flipH="1">
            <a:off x="2085675" y="1520792"/>
            <a:ext cx="5078825" cy="4078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 descr="https://i.ytimg.com/vi/Iw9hSiScrnM/hqdefault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234" t="15753" r="17994" b="16006"/>
          <a:stretch>
            <a:fillRect/>
          </a:stretch>
        </p:blipFill>
        <p:spPr bwMode="auto">
          <a:xfrm>
            <a:off x="567664" y="1448877"/>
            <a:ext cx="1221796" cy="1908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43" r="17317"/>
          <a:stretch>
            <a:fillRect/>
          </a:stretch>
        </p:blipFill>
        <p:spPr bwMode="auto">
          <a:xfrm rot="15306630">
            <a:off x="7457261" y="982375"/>
            <a:ext cx="1344488" cy="1938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" descr="https://i.ytimg.com/vi/Iw9hSiScrnM/hqdefault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6" t="15753" r="67331" b="16006"/>
          <a:stretch>
            <a:fillRect/>
          </a:stretch>
        </p:blipFill>
        <p:spPr bwMode="auto">
          <a:xfrm flipH="1">
            <a:off x="7739844" y="4725144"/>
            <a:ext cx="1200877" cy="1901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s://i.ytimg.com/vi/Iw9hSiScrnM/hqdefault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6" t="15753" r="67331" b="16006"/>
          <a:stretch>
            <a:fillRect/>
          </a:stretch>
        </p:blipFill>
        <p:spPr bwMode="auto">
          <a:xfrm>
            <a:off x="795321" y="4391639"/>
            <a:ext cx="1193126" cy="1869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072244" y="3585282"/>
            <a:ext cx="1434432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mtClean="0"/>
              <a:t>А может так</a:t>
            </a:r>
            <a:r>
              <a:rPr lang="ru-RU"/>
              <a:t>!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300773" y="2850079"/>
            <a:ext cx="1821845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mtClean="0"/>
              <a:t>А почему не так</a:t>
            </a:r>
            <a:r>
              <a:rPr lang="ru-RU"/>
              <a:t>!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979068" y="5491518"/>
            <a:ext cx="1261884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mtClean="0"/>
              <a:t>А если так</a:t>
            </a:r>
            <a:r>
              <a:rPr lang="ru-RU"/>
              <a:t>!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81106" y="6260793"/>
            <a:ext cx="1836978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mtClean="0"/>
              <a:t>Так тоже можно!</a:t>
            </a:r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5951980" y="5849345"/>
            <a:ext cx="1636923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mtClean="0"/>
              <a:t>Я могу вот так</a:t>
            </a:r>
            <a:r>
              <a:rPr lang="ru-RU"/>
              <a:t>!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4263797" y="3492878"/>
            <a:ext cx="1341521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mtClean="0"/>
              <a:t>Можно так</a:t>
            </a:r>
            <a:r>
              <a:rPr lang="ru-RU"/>
              <a:t>!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749430" y="4206973"/>
            <a:ext cx="1889876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mtClean="0"/>
              <a:t>Так  </a:t>
            </a:r>
            <a:r>
              <a:rPr lang="ru-RU"/>
              <a:t>тоже </a:t>
            </a:r>
            <a:r>
              <a:rPr lang="ru-RU" smtClean="0"/>
              <a:t>можно!</a:t>
            </a: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558982" y="973258"/>
            <a:ext cx="248305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b="1" i="1" smtClean="0"/>
              <a:t>РОССИЙСКИЙ ПОДХОД</a:t>
            </a:r>
            <a:endParaRPr lang="ru-RU" b="1" i="1"/>
          </a:p>
        </p:txBody>
      </p:sp>
    </p:spTree>
    <p:extLst>
      <p:ext uri="{BB962C8B-B14F-4D97-AF65-F5344CB8AC3E}">
        <p14:creationId xmlns:p14="http://schemas.microsoft.com/office/powerpoint/2010/main" val="2696492043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548135350"/>
              </p:ext>
            </p:extLst>
          </p:nvPr>
        </p:nvGraphicFramePr>
        <p:xfrm>
          <a:off x="179512" y="1340768"/>
          <a:ext cx="8892480" cy="5246042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pic>
        <p:nvPicPr>
          <p:cNvPr id="1026" name="Picture 2" descr="https://examer.ru/bundles/app/img/media/rosobr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07704" y="116632"/>
            <a:ext cx="4815419" cy="1090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076562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199558498"/>
              </p:ext>
            </p:extLst>
          </p:nvPr>
        </p:nvGraphicFramePr>
        <p:xfrm>
          <a:off x="130267" y="1556793"/>
          <a:ext cx="8784976" cy="1368151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3472" y="188640"/>
            <a:ext cx="8947198" cy="120032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/>
            <a:r>
              <a:rPr lang="ru-RU" sz="2400" b="1" smtClean="0"/>
              <a:t>Практико-ориентированное </a:t>
            </a:r>
            <a:r>
              <a:rPr lang="ru-RU" sz="2400" b="1"/>
              <a:t>обучение </a:t>
            </a:r>
            <a:r>
              <a:rPr lang="ru-RU" sz="2400"/>
              <a:t>соединяет науку и ученика, раскрывает связи между знаниями и повседневной жизнью людей, проблемами, возникающими перед </a:t>
            </a:r>
            <a:r>
              <a:rPr lang="ru-RU" sz="2400" smtClean="0"/>
              <a:t>ними </a:t>
            </a:r>
            <a:endParaRPr lang="ru-RU" sz="2400"/>
          </a:p>
        </p:txBody>
      </p:sp>
      <p:pic>
        <p:nvPicPr>
          <p:cNvPr id="1026" name="Picture 2" descr="https://storage.myseldon.com/news-pict-e5/E554C57084AE99C2EB247FB6A1F9705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9048" y="4107672"/>
            <a:ext cx="3094056" cy="257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www.pravmir.ru/wp-content/uploads/2016/11/DSC0524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7784" y="2924944"/>
            <a:ext cx="3569467" cy="254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killer-antiplagiat.ru/ArticlesFiles/0091b162-6004-4cad-9c7e-b68aee0ae5a3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66455" y="4262913"/>
            <a:ext cx="3088751" cy="2423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6938487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556868153"/>
              </p:ext>
            </p:extLst>
          </p:nvPr>
        </p:nvGraphicFramePr>
        <p:xfrm>
          <a:off x="176711" y="188913"/>
          <a:ext cx="8856662" cy="6669087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4154800" y="4725144"/>
            <a:ext cx="4824536" cy="193899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/>
              <a:t>Ответы на эти вопросы предполагают высокую активизацию мышления, </a:t>
            </a:r>
            <a:r>
              <a:rPr lang="ru-RU" sz="2000" smtClean="0"/>
              <a:t>повторение </a:t>
            </a:r>
            <a:r>
              <a:rPr lang="ru-RU" sz="2000"/>
              <a:t>и </a:t>
            </a:r>
            <a:r>
              <a:rPr lang="ru-RU" sz="2000" smtClean="0"/>
              <a:t>закрепление знаний, </a:t>
            </a:r>
            <a:r>
              <a:rPr lang="ru-RU" sz="2000"/>
              <a:t>законов, </a:t>
            </a:r>
            <a:r>
              <a:rPr lang="ru-RU" sz="2000" smtClean="0"/>
              <a:t>понятий. Они учат анализу фактов, построению гипотез, заключений </a:t>
            </a:r>
            <a:r>
              <a:rPr lang="ru-RU" sz="2000"/>
              <a:t>и </a:t>
            </a:r>
            <a:r>
              <a:rPr lang="ru-RU" sz="2000" smtClean="0"/>
              <a:t>выводов</a:t>
            </a:r>
            <a:endParaRPr lang="ru-RU" sz="2000"/>
          </a:p>
        </p:txBody>
      </p:sp>
    </p:spTree>
    <p:extLst>
      <p:ext uri="{BB962C8B-B14F-4D97-AF65-F5344CB8AC3E}">
        <p14:creationId xmlns:p14="http://schemas.microsoft.com/office/powerpoint/2010/main" val="2070743522"/>
      </p:ext>
    </p:ext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16711188"/>
              </p:ext>
            </p:extLst>
          </p:nvPr>
        </p:nvGraphicFramePr>
        <p:xfrm>
          <a:off x="457200" y="116632"/>
          <a:ext cx="8229600" cy="1224136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0188900"/>
              </p:ext>
            </p:extLst>
          </p:nvPr>
        </p:nvGraphicFramePr>
        <p:xfrm>
          <a:off x="467544" y="1844824"/>
          <a:ext cx="8229600" cy="4525963"/>
        </p:xfrm>
        <a:graphic>
          <a:graphicData uri="http://schemas.openxmlformats.org/drawingml/2006/diagram">
            <dgm:relIds xmlns:dgm="http://schemas.openxmlformats.org/drawingml/2006/diagram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661392672"/>
      </p:ext>
    </p:ext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798705680"/>
              </p:ext>
            </p:extLst>
          </p:nvPr>
        </p:nvGraphicFramePr>
        <p:xfrm>
          <a:off x="251520" y="404664"/>
          <a:ext cx="8578850" cy="6119812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43303940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108012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br>
              <a:rPr lang="ru-RU" sz="1800" smtClean="0"/>
            </a:br>
            <a:r>
              <a:rPr lang="ru-RU" sz="2800" smtClean="0"/>
              <a:t>Конструктор </a:t>
            </a:r>
            <a:r>
              <a:rPr lang="ru-RU" sz="2800"/>
              <a:t>позволяет учителю формулировать разнообразные типы </a:t>
            </a:r>
            <a:r>
              <a:rPr lang="ru-RU" sz="2800" smtClean="0"/>
              <a:t>задач</a:t>
            </a:r>
            <a:endParaRPr lang="ru-RU" sz="280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531782"/>
              </p:ext>
            </p:extLst>
          </p:nvPr>
        </p:nvGraphicFramePr>
        <p:xfrm>
          <a:off x="107504" y="1340767"/>
          <a:ext cx="8784976" cy="5328593"/>
        </p:xfrm>
        <a:graphic>
          <a:graphicData uri="http://schemas.openxmlformats.org/drawingml/2006/table">
            <a:tbl>
              <a:tblPr/>
              <a:tblGrid>
                <a:gridCol w="1728192"/>
                <a:gridCol w="7056784"/>
              </a:tblGrid>
              <a:tr h="63350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1800" b="1">
                          <a:effectLst/>
                          <a:latin typeface="Times New Roman"/>
                        </a:rPr>
                        <a:t>Категория учебных целей</a:t>
                      </a:r>
                      <a:endParaRPr lang="ru-RU" sz="180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2400" b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Их </a:t>
                      </a:r>
                      <a:r>
                        <a:rPr lang="ru-RU" sz="2400" b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краткая характеристика</a:t>
                      </a:r>
                      <a:endParaRPr lang="ru-RU" sz="240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745816">
                <a:tc>
                  <a:txBody>
                    <a:bodyPr vert="horz" wrap="square"/>
                    <a:lstStyle/>
                    <a:p>
                      <a:r>
                        <a:rPr lang="ru-RU" sz="1800" b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Ознакомление</a:t>
                      </a:r>
                      <a:endParaRPr lang="ru-RU" sz="180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Запоминание и воспроизведение изученного материала. </a:t>
                      </a:r>
                      <a:r>
                        <a:rPr lang="ru-RU" sz="180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Припоминание </a:t>
                      </a:r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соответствующих сведений от фактов до теорий.</a:t>
                      </a:r>
                      <a:endParaRPr lang="ru-RU" sz="180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745816">
                <a:tc>
                  <a:txBody>
                    <a:bodyPr vert="horz" wrap="square"/>
                    <a:lstStyle/>
                    <a:p>
                      <a:r>
                        <a:rPr lang="ru-RU" sz="1800" b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Понимание</a:t>
                      </a:r>
                      <a:endParaRPr lang="ru-RU" sz="180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Преобразование материала из одной формы в другую, интерпретация материала учеником, предположение о дальнейшем ходе событий.</a:t>
                      </a:r>
                      <a:endParaRPr lang="ru-RU" sz="180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872763">
                <a:tc>
                  <a:txBody>
                    <a:bodyPr vert="horz" wrap="square"/>
                    <a:lstStyle/>
                    <a:p>
                      <a:r>
                        <a:rPr lang="ru-RU" sz="1800" b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Применение</a:t>
                      </a:r>
                      <a:endParaRPr lang="ru-RU" sz="180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Умение использовать изученный материал в конкретных условиях и новых ситуациях. Применение правил, методов, понятий, законов, принципов, теорий.</a:t>
                      </a:r>
                      <a:endParaRPr lang="ru-RU" sz="180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872763">
                <a:tc>
                  <a:txBody>
                    <a:bodyPr vert="horz" wrap="square"/>
                    <a:lstStyle/>
                    <a:p>
                      <a:r>
                        <a:rPr lang="ru-RU" sz="1800" b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Анализ</a:t>
                      </a:r>
                      <a:endParaRPr lang="ru-RU" sz="180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Умение разбивать материал на составляющие так, чтобы ясно выступала его структура. Вычисление частей целого, выявление взаимосвязей, осознание принципов организации целого.</a:t>
                      </a:r>
                      <a:endParaRPr lang="ru-RU" sz="180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85171">
                <a:tc>
                  <a:txBody>
                    <a:bodyPr vert="horz" wrap="square"/>
                    <a:lstStyle/>
                    <a:p>
                      <a:r>
                        <a:rPr lang="ru-RU" sz="1800" b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Синтез</a:t>
                      </a:r>
                      <a:endParaRPr lang="ru-RU" sz="180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Умение комбинировать элементы, чтобы получился новый </a:t>
                      </a:r>
                      <a:r>
                        <a:rPr lang="ru-RU" sz="180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продукт, сообщение</a:t>
                      </a:r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, план действий, схемы.</a:t>
                      </a:r>
                      <a:endParaRPr lang="ru-RU" sz="180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872763">
                <a:tc>
                  <a:txBody>
                    <a:bodyPr vert="horz" wrap="square"/>
                    <a:lstStyle/>
                    <a:p>
                      <a:r>
                        <a:rPr lang="ru-RU" sz="1800" b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Оценка</a:t>
                      </a:r>
                      <a:endParaRPr lang="ru-RU" sz="180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Умение оценивать значение того или иного материала по четким критериям. Критерии могут определяться самими учениками или задаваться им извне.</a:t>
                      </a:r>
                      <a:endParaRPr lang="ru-RU" sz="1800">
                        <a:effectLst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3665440"/>
      </p:ext>
    </p:ext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172" name="Picture 4" descr="https://e-derslik.edu.az/books/582/assets/img/page58/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8281" y="14162"/>
            <a:ext cx="2580790" cy="2262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7504" y="3328165"/>
            <a:ext cx="4608512" cy="3240361"/>
          </a:xfrm>
          <a:prstGeom prst="rect">
            <a:avLst/>
          </a:prstGeom>
        </p:spPr>
        <p:txBody>
          <a:bodyPr/>
          <a:lstStyle/>
          <a:p>
            <a:pPr lvl="0" rtl="0">
              <a:buChar char="•"/>
            </a:pPr>
            <a:endParaRPr lang="ru-RU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65" t="6363" r="17678" b="14891"/>
          <a:stretch>
            <a:fillRect/>
          </a:stretch>
        </p:blipFill>
        <p:spPr bwMode="auto">
          <a:xfrm>
            <a:off x="5148064" y="-21115"/>
            <a:ext cx="3862939" cy="256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Стрелка вправо 14"/>
          <p:cNvSpPr/>
          <p:nvPr/>
        </p:nvSpPr>
        <p:spPr>
          <a:xfrm>
            <a:off x="3265038" y="836712"/>
            <a:ext cx="1426029" cy="862181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8529272"/>
              </p:ext>
            </p:extLst>
          </p:nvPr>
        </p:nvGraphicFramePr>
        <p:xfrm>
          <a:off x="107503" y="2545536"/>
          <a:ext cx="8903499" cy="4250204"/>
        </p:xfrm>
        <a:graphic>
          <a:graphicData uri="http://schemas.openxmlformats.org/drawingml/2006/table">
            <a:tbl>
              <a:tblPr firstRow="1" firstCol="1" bandRow="1"/>
              <a:tblGrid>
                <a:gridCol w="1801837"/>
                <a:gridCol w="3418292"/>
                <a:gridCol w="3683370"/>
              </a:tblGrid>
              <a:tr h="30740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 b="1" smtClean="0">
                          <a:effectLst/>
                          <a:latin typeface="Times New Roman"/>
                          <a:ea typeface="Calibri"/>
                        </a:rPr>
                        <a:t>КОМПОНЕНТЫ КЛЕТКИ</a:t>
                      </a:r>
                      <a:endParaRPr lang="ru-RU" sz="14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</a:rPr>
                        <a:t>ФУНКЦИИ В КЛЕТКЕ</a:t>
                      </a:r>
                      <a:endParaRPr lang="ru-RU" sz="14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</a:rPr>
                        <a:t>АНАЛОГИ В ДОМЕ</a:t>
                      </a:r>
                      <a:endParaRPr lang="ru-RU" sz="14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19553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ядро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Центр управления клеткой, мозг клетки.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Домоуправление, информационный центр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3109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эндоплазматическая сеть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Сеть мембранных мешочков и каналов, транспорт и синтез веществ.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Лестницы, лифты, водопровод, канализация, отопление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19553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аппарат Гольджи</a:t>
                      </a:r>
                      <a:endParaRPr lang="ru-RU" sz="14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Химическая модификация поступающих в него клеточных продуктов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Кухни, плитки, духовки, приготовление пищи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19553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митохондрии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Энергетические батарейки клетки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Трансформатор, электричество, счетчики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36282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пластиды (хлоропласты)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Синтез органических веществ из неорганических, производство кислорода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 i="1" smtClean="0">
                          <a:effectLst/>
                          <a:latin typeface="Times New Roman"/>
                          <a:ea typeface="Calibri"/>
                        </a:rPr>
                        <a:t>нет </a:t>
                      </a:r>
                      <a:r>
                        <a:rPr lang="ru-RU" sz="1400" i="1">
                          <a:effectLst/>
                          <a:latin typeface="Times New Roman"/>
                          <a:ea typeface="Calibri"/>
                        </a:rPr>
                        <a:t>аналогов</a:t>
                      </a:r>
                      <a:endParaRPr lang="ru-RU" sz="14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19553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пластиды (хромопласты)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Цветные пигменты клетки, придающие окраску цветам, плодам.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Цвета фасада, вывески на доме, рекламные плакаты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19553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пластиды (лейкопласты)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Запасают питательные вещества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Кладовка, холодильник,</a:t>
                      </a:r>
                    </a:p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запасы, консервация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71291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лизосомы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Мешочки ферментами и веществами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Доставка посылок, пакетов с продуктами, бутылки с маслом, водой, вывоз мусора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19553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 smtClean="0">
                          <a:effectLst/>
                          <a:latin typeface="Times New Roman"/>
                          <a:ea typeface="Calibri"/>
                        </a:rPr>
                        <a:t>вакуоли</a:t>
                      </a:r>
                      <a:endParaRPr lang="ru-RU" sz="14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Жидкости заполненные клеточным соком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Запасы воды, цистерны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97436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рибосомы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Матрицы для синтеза белка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 i="1">
                          <a:effectLst/>
                          <a:latin typeface="Times New Roman"/>
                          <a:ea typeface="Calibri"/>
                        </a:rPr>
                        <a:t>нет аналогов</a:t>
                      </a:r>
                      <a:endParaRPr lang="ru-RU" sz="14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19553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клеточный центр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помогает делить генетический материал при делении клетки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 i="1">
                          <a:effectLst/>
                          <a:latin typeface="Times New Roman"/>
                          <a:ea typeface="Calibri"/>
                        </a:rPr>
                        <a:t>нет аналогов</a:t>
                      </a:r>
                      <a:endParaRPr lang="ru-RU" sz="14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67815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 err="1">
                          <a:effectLst/>
                          <a:latin typeface="Times New Roman"/>
                          <a:ea typeface="Calibri"/>
                        </a:rPr>
                        <a:t>цитоскелет</a:t>
                      </a:r>
                      <a:endParaRPr lang="ru-RU" sz="14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каркас клетки</a:t>
                      </a: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ts val="1100"/>
                        </a:lnSpc>
                        <a:spcAft>
                          <a:spcPct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</a:rPr>
                        <a:t>Каркас, арматура дома, сейсмопояса</a:t>
                      </a:r>
                      <a:endParaRPr lang="ru-RU" sz="14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7650" marR="57650" marT="800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8143692"/>
      </p:ext>
    </p:extLst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597CB47-6CA7-45C7-84DD-4A6C0990D0B6}"/>
              </a:ext>
            </a:extLst>
          </p:cNvPr>
          <p:cNvSpPr txBox="1"/>
          <p:nvPr/>
        </p:nvSpPr>
        <p:spPr>
          <a:xfrm>
            <a:off x="1572139" y="37697"/>
            <a:ext cx="597666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spc="-40" smtClean="0">
                <a:solidFill>
                  <a:srgbClr val="C0000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КОНСТРУКТОР УЧЕБНЫХ ЗАДАЧ</a:t>
            </a:r>
            <a:endParaRPr lang="ru-RU" sz="2000"/>
          </a:p>
        </p:txBody>
      </p:sp>
      <p:graphicFrame>
        <p:nvGraphicFramePr>
          <p:cNvPr id="6" name="Таблица 6">
            <a:extLst>
              <a:ext uri="{FF2B5EF4-FFF2-40B4-BE49-F238E27FC236}">
                <a16:creationId xmlns="" xmlns:a16="http://schemas.microsoft.com/office/drawing/2014/main" id="{4576B36D-2B08-405D-9059-83F5E3E773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7605150"/>
              </p:ext>
            </p:extLst>
          </p:nvPr>
        </p:nvGraphicFramePr>
        <p:xfrm>
          <a:off x="107504" y="508247"/>
          <a:ext cx="8928994" cy="72066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8166">
                  <a:extLst>
                    <a:ext uri="{9D8B030D-6E8A-4147-A177-3AD203B41FA5}">
                      <a16:colId xmlns="" xmlns:a16="http://schemas.microsoft.com/office/drawing/2014/main" val="2386309936"/>
                    </a:ext>
                  </a:extLst>
                </a:gridCol>
                <a:gridCol w="1488166">
                  <a:extLst>
                    <a:ext uri="{9D8B030D-6E8A-4147-A177-3AD203B41FA5}">
                      <a16:colId xmlns="" xmlns:a16="http://schemas.microsoft.com/office/drawing/2014/main" val="570559024"/>
                    </a:ext>
                  </a:extLst>
                </a:gridCol>
                <a:gridCol w="1488164">
                  <a:extLst>
                    <a:ext uri="{9D8B030D-6E8A-4147-A177-3AD203B41FA5}">
                      <a16:colId xmlns="" xmlns:a16="http://schemas.microsoft.com/office/drawing/2014/main" val="1037663218"/>
                    </a:ext>
                  </a:extLst>
                </a:gridCol>
                <a:gridCol w="1488166">
                  <a:extLst>
                    <a:ext uri="{9D8B030D-6E8A-4147-A177-3AD203B41FA5}">
                      <a16:colId xmlns="" xmlns:a16="http://schemas.microsoft.com/office/drawing/2014/main" val="2874831278"/>
                    </a:ext>
                  </a:extLst>
                </a:gridCol>
                <a:gridCol w="1488166">
                  <a:extLst>
                    <a:ext uri="{9D8B030D-6E8A-4147-A177-3AD203B41FA5}">
                      <a16:colId xmlns="" xmlns:a16="http://schemas.microsoft.com/office/drawing/2014/main" val="1092837713"/>
                    </a:ext>
                  </a:extLst>
                </a:gridCol>
                <a:gridCol w="1488166">
                  <a:extLst>
                    <a:ext uri="{9D8B030D-6E8A-4147-A177-3AD203B41FA5}">
                      <a16:colId xmlns="" xmlns:a16="http://schemas.microsoft.com/office/drawing/2014/main" val="455228038"/>
                    </a:ext>
                  </a:extLst>
                </a:gridCol>
              </a:tblGrid>
              <a:tr h="47248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1600" b="1" i="1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Ознакомление </a:t>
                      </a:r>
                      <a:endParaRPr lang="ru-RU" sz="1600"/>
                    </a:p>
                  </a:txBody>
                  <a:tcPr marL="68580" marR="6858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1600" b="1" i="1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Понимание </a:t>
                      </a:r>
                      <a:endParaRPr lang="ru-RU" sz="1600"/>
                    </a:p>
                  </a:txBody>
                  <a:tcPr marL="68580" marR="6858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1600" b="1" i="1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Применение </a:t>
                      </a:r>
                      <a:endParaRPr lang="ru-RU" sz="1600"/>
                    </a:p>
                  </a:txBody>
                  <a:tcPr marL="68580" marR="6858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1600" b="1" i="1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Анализ </a:t>
                      </a:r>
                      <a:endParaRPr lang="ru-RU" sz="1600"/>
                    </a:p>
                  </a:txBody>
                  <a:tcPr marL="68580" marR="6858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1600" b="1" i="1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Синтез</a:t>
                      </a:r>
                      <a:endParaRPr lang="ru-RU" sz="1600"/>
                    </a:p>
                  </a:txBody>
                  <a:tcPr marL="68580" marR="6858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1600" b="1" i="1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Оценка </a:t>
                      </a:r>
                      <a:endParaRPr lang="ru-RU" sz="1600"/>
                    </a:p>
                  </a:txBody>
                  <a:tcPr marL="68580" marR="6858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14913926"/>
                  </a:ext>
                </a:extLst>
              </a:tr>
              <a:tr h="631264"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Назовите основные части…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Объясните причины того, что…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Изобразите информацию графически…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Раскройте особенности…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Предложите новый (иной) вариант…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Ранжируйте… и обоснуйте…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2955215"/>
                  </a:ext>
                </a:extLst>
              </a:tr>
              <a:tr h="841686"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Сгруппируйте вместе все…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Обрисуйте в общих чертах шаги, необходимые для того, чтобы…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Предложите способ, позволяющий…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Проанализируйте структуру… с точки зрения…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Разработайте план, позволяющий (препятствующий)…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Определите, какое из решений является оптимальным для…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69094173"/>
                  </a:ext>
                </a:extLst>
              </a:tr>
              <a:tr h="841686"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Сопоставьте список </a:t>
                      </a:r>
                      <a:r>
                        <a:rPr lang="ru-RU" sz="1400" b="0" spc="-40" smtClean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понятий, </a:t>
                      </a: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касающихся…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Покажите связи, которые, на ваш взгляд, существуют между…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Сделайте эскиз рисунка (схемы), который показывает…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Составьте перечень основных свойств…, характеризующих… с точки зрения…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Найдите необычный способ, позволяющий…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Оцените значимость… для…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45795332"/>
                  </a:ext>
                </a:extLst>
              </a:tr>
              <a:tr h="760076"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Распределите в определенном порядке…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Постройте прогноз развития…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Сравните… и…, а затем обоснуйте…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Постройте классификацию… на основании…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Придумайте игру, которая…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Определите возможные критерии оценки…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57746972"/>
                  </a:ext>
                </a:extLst>
              </a:tr>
              <a:tr h="1052107"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Изложите в форме текста…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Прокомментируйте положение о том, что…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Проведите (разработайте) эксперимент, подтверждающий, что…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Найдите в тексте (модели, схемы и т.п.) то, что…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Предложите новую (свою) классификацию…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Выскажите критические суждения о…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13559308"/>
                  </a:ext>
                </a:extLst>
              </a:tr>
              <a:tr h="760076"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Вспомните и напишите…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Изложите иначе (переформулируйте) идею о том, что…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Проведите презентацию…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Сравните точки зрения… и … на 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Напишите </a:t>
                      </a:r>
                      <a:r>
                        <a:rPr lang="ru-RU" sz="1400" b="0" spc="-40" smtClean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наиболее вероятный</a:t>
                      </a:r>
                      <a:r>
                        <a:rPr lang="ru-RU" sz="1400" b="0" spc="-40" baseline="0" smtClean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spc="-40" smtClean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сценарий </a:t>
                      </a: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развития…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Оцените возможности… для…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4083401"/>
                  </a:ext>
                </a:extLst>
              </a:tr>
              <a:tr h="760076"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Прочитайте самостоятельно…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Приведите пример того, что (как, где)…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Рассчитайте на основании данных о…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Выявите принципы, лежащие в основе…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Изложите в форме…свое мнение (понимание)…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>
                        <a:spcAft>
                          <a:spcPct val="0"/>
                        </a:spcAft>
                      </a:pPr>
                      <a:r>
                        <a:rPr lang="ru-RU" sz="1400" b="0" spc="-4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Проведите экспертизу состояния…</a:t>
                      </a:r>
                      <a:endParaRPr lang="ru-RU" sz="1400" b="0"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370638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0097567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454441060"/>
              </p:ext>
            </p:extLst>
          </p:nvPr>
        </p:nvGraphicFramePr>
        <p:xfrm>
          <a:off x="467544" y="116632"/>
          <a:ext cx="8229600" cy="706090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0648315"/>
              </p:ext>
            </p:extLst>
          </p:nvPr>
        </p:nvGraphicFramePr>
        <p:xfrm>
          <a:off x="107504" y="836712"/>
          <a:ext cx="8928992" cy="5904656"/>
        </p:xfrm>
        <a:graphic>
          <a:graphicData uri="http://schemas.openxmlformats.org/drawingml/2006/diagram">
            <dgm:relIds xmlns:dgm="http://schemas.openxmlformats.org/drawingml/2006/diagram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350258807"/>
      </p:ext>
    </p:extLst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8928992" cy="648072"/>
          </a:xfrm>
        </p:spPr>
        <p:txBody>
          <a:bodyPr>
            <a:normAutofit fontScale="90000"/>
          </a:bodyPr>
          <a:lstStyle/>
          <a:p>
            <a:r>
              <a:rPr lang="ru-RU" b="1"/>
              <a:t>Конструирование задачи по биологии</a:t>
            </a:r>
            <a:endParaRPr lang="ru-RU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2934983"/>
              </p:ext>
            </p:extLst>
          </p:nvPr>
        </p:nvGraphicFramePr>
        <p:xfrm>
          <a:off x="3707904" y="692696"/>
          <a:ext cx="5289140" cy="6048672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graphicFrame>
        <p:nvGraphicFramePr>
          <p:cNvPr id="6" name="Объект 3"/>
          <p:cNvGraphicFramePr/>
          <p:nvPr>
            <p:extLst>
              <p:ext uri="{D42A27DB-BD31-4B8C-83A1-F6EECF244321}">
                <p14:modId xmlns:p14="http://schemas.microsoft.com/office/powerpoint/2010/main" val="1721319536"/>
              </p:ext>
            </p:extLst>
          </p:nvPr>
        </p:nvGraphicFramePr>
        <p:xfrm>
          <a:off x="107504" y="836712"/>
          <a:ext cx="3456384" cy="5949280"/>
        </p:xfrm>
        <a:graphic>
          <a:graphicData uri="http://schemas.openxmlformats.org/drawingml/2006/diagram">
            <dgm:relIds xmlns:dgm="http://schemas.openxmlformats.org/drawingml/2006/diagram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700574304"/>
      </p:ext>
    </p:extLst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" name="Picture 8" descr="https://klike.net/uploads/posts/2020-02/1581672932_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53" t="6748" r="19875" b="9758"/>
          <a:stretch>
            <a:fillRect/>
          </a:stretch>
        </p:blipFill>
        <p:spPr bwMode="auto">
          <a:xfrm>
            <a:off x="0" y="980728"/>
            <a:ext cx="781505" cy="96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470" y="116632"/>
            <a:ext cx="9036496" cy="64807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br>
              <a:rPr lang="ru-RU" sz="3600" b="1" smtClean="0"/>
            </a:br>
            <a:r>
              <a:rPr lang="ru-RU" sz="3600" b="1" smtClean="0"/>
              <a:t>ВСЕМИРНОЕ </a:t>
            </a:r>
            <a:r>
              <a:rPr lang="ru-RU" sz="3600" b="1"/>
              <a:t>НАСЛЕДИЕ. ОЗЕРО БАЙКАЛ</a:t>
            </a:r>
            <a:br>
              <a:rPr lang="ru-RU"/>
            </a:b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204864"/>
            <a:ext cx="6192688" cy="465313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457200">
              <a:lnSpc>
                <a:spcPts val="2000"/>
              </a:lnSpc>
              <a:spcBef>
                <a:spcPct val="0"/>
              </a:spcBef>
              <a:buNone/>
            </a:pPr>
            <a:r>
              <a:rPr lang="ru-RU" sz="2100" b="1" smtClean="0"/>
              <a:t>Озеро </a:t>
            </a:r>
            <a:r>
              <a:rPr lang="ru-RU" sz="2100" b="1"/>
              <a:t>Байкал </a:t>
            </a:r>
            <a:r>
              <a:rPr lang="ru-RU" sz="2100" b="1" smtClean="0"/>
              <a:t> - </a:t>
            </a:r>
            <a:r>
              <a:rPr lang="ru-RU" sz="2100" smtClean="0"/>
              <a:t>это </a:t>
            </a:r>
            <a:r>
              <a:rPr lang="ru-RU" sz="2100"/>
              <a:t>самое глубокое озеро в мире. Наибольшая глубина его 1642 метра. В нем содержится 1/5 часть всей пресной воды планеты. Если бы вдруг случилось так, что все люди мира остались без питьевой воды, то в озере Байкал воды хватило бы для всего человечества на 7 тысяч лет! В озере обитают разнообразные растения и животные. Почти 2/3 из них </a:t>
            </a:r>
            <a:r>
              <a:rPr lang="ru-RU" sz="2100" err="1" smtClean="0"/>
              <a:t>эндемы и встречаются </a:t>
            </a:r>
            <a:r>
              <a:rPr lang="ru-RU" sz="2100"/>
              <a:t>только </a:t>
            </a:r>
            <a:r>
              <a:rPr lang="ru-RU" sz="2100" smtClean="0"/>
              <a:t>здесь.</a:t>
            </a:r>
          </a:p>
          <a:p>
            <a:pPr marL="0" indent="457200">
              <a:lnSpc>
                <a:spcPts val="2000"/>
              </a:lnSpc>
              <a:spcBef>
                <a:spcPct val="0"/>
              </a:spcBef>
              <a:buNone/>
            </a:pPr>
            <a:r>
              <a:rPr lang="ru-RU" sz="2100" smtClean="0"/>
              <a:t>К </a:t>
            </a:r>
            <a:r>
              <a:rPr lang="ru-RU" sz="2100"/>
              <a:t>сожалению, на берегу великого озера был построен целлюлозно-бумажный комбинат. За время его существования в озеро сброшено громадное количество сточных вод. Их хватило </a:t>
            </a:r>
            <a:r>
              <a:rPr lang="ru-RU" sz="2100" smtClean="0"/>
              <a:t>испортить часть </a:t>
            </a:r>
            <a:r>
              <a:rPr lang="ru-RU" sz="2100"/>
              <a:t>чистейшей байкальской воды. От загрязнения </a:t>
            </a:r>
            <a:r>
              <a:rPr lang="ru-RU" sz="2100" smtClean="0"/>
              <a:t>гибли </a:t>
            </a:r>
            <a:r>
              <a:rPr lang="ru-RU" sz="2100"/>
              <a:t>живущие в озере рачки, которые </a:t>
            </a:r>
            <a:r>
              <a:rPr lang="ru-RU" sz="2100" smtClean="0"/>
              <a:t>очищать </a:t>
            </a:r>
            <a:r>
              <a:rPr lang="ru-RU" sz="2100"/>
              <a:t>воду. Рыба в Байкале стала медленнее расти, уменьшилась ее плодовитость. </a:t>
            </a:r>
          </a:p>
        </p:txBody>
      </p:sp>
      <p:pic>
        <p:nvPicPr>
          <p:cNvPr id="3074" name="Picture 2" descr="https://vsegda-pomnim.com/uploads/posts/2022-04/1648767312_12-vsegda-pomnim-com-p-ozero-baikal-vid-sverkhu-foto-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7" r="5216" b="9165"/>
          <a:stretch>
            <a:fillRect/>
          </a:stretch>
        </p:blipFill>
        <p:spPr bwMode="auto">
          <a:xfrm>
            <a:off x="6444208" y="4895800"/>
            <a:ext cx="2699792" cy="18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02" b="2199"/>
          <a:stretch>
            <a:fillRect/>
          </a:stretch>
        </p:blipFill>
        <p:spPr bwMode="auto">
          <a:xfrm>
            <a:off x="6471185" y="2780928"/>
            <a:ext cx="2672815" cy="19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 descr="https://mirpozitiva.ru/wp-content/uploads/2019/11/1487075521_01_baika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6" r="3515"/>
          <a:stretch>
            <a:fillRect/>
          </a:stretch>
        </p:blipFill>
        <p:spPr bwMode="auto">
          <a:xfrm>
            <a:off x="6479659" y="908720"/>
            <a:ext cx="2655866" cy="1727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293772721"/>
              </p:ext>
            </p:extLst>
          </p:nvPr>
        </p:nvGraphicFramePr>
        <p:xfrm>
          <a:off x="815718" y="795806"/>
          <a:ext cx="5544616" cy="1468860"/>
        </p:xfrm>
        <a:graphic>
          <a:graphicData uri="http://schemas.openxmlformats.org/drawingml/2006/diagram">
            <dgm:relIds xmlns:dgm="http://schemas.openxmlformats.org/drawingml/2006/diagram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51073561"/>
      </p:ext>
    </p:extLst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632890622"/>
              </p:ext>
            </p:extLst>
          </p:nvPr>
        </p:nvGraphicFramePr>
        <p:xfrm>
          <a:off x="323528" y="1052736"/>
          <a:ext cx="8820472" cy="5632311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grpSp>
        <p:nvGrpSpPr>
          <p:cNvPr id="4" name="Группа 3"/>
          <p:cNvGrpSpPr/>
          <p:nvPr/>
        </p:nvGrpSpPr>
        <p:grpSpPr>
          <a:xfrm>
            <a:off x="251520" y="47126"/>
            <a:ext cx="8568952" cy="674474"/>
            <a:chOff x="0" y="223"/>
            <a:chExt cx="3033682" cy="674474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0" y="223"/>
              <a:ext cx="3033682" cy="674474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32925" y="33148"/>
              <a:ext cx="2967832" cy="608624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spcFirstLastPara="0" vert="horz" wrap="square" lIns="99060" tIns="49530" rIns="99060" bIns="49530" numCol="1" spcCol="1270" anchor="ctr" anchorCtr="0">
              <a:noAutofit/>
            </a:bodyPr>
            <a:lstStyle/>
            <a:p>
              <a:pPr lvl="0" algn="ctr" defTabSz="11557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600" b="1" kern="1200" smtClean="0"/>
                <a:t>ЗАДАНИЯ:</a:t>
              </a:r>
              <a:endParaRPr lang="ru-RU" sz="26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3030030761"/>
      </p:ext>
    </p:extLst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2757286"/>
              </p:ext>
            </p:extLst>
          </p:nvPr>
        </p:nvGraphicFramePr>
        <p:xfrm>
          <a:off x="524598" y="634083"/>
          <a:ext cx="8229600" cy="6009531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grpSp>
        <p:nvGrpSpPr>
          <p:cNvPr id="6" name="Группа 5"/>
          <p:cNvGrpSpPr/>
          <p:nvPr/>
        </p:nvGrpSpPr>
        <p:grpSpPr>
          <a:xfrm>
            <a:off x="251520" y="0"/>
            <a:ext cx="4536504" cy="634083"/>
            <a:chOff x="36" y="72007"/>
            <a:chExt cx="5266854" cy="634083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7" name="Нашивка 6"/>
            <p:cNvSpPr/>
            <p:nvPr/>
          </p:nvSpPr>
          <p:spPr>
            <a:xfrm>
              <a:off x="36" y="72007"/>
              <a:ext cx="5266854" cy="634083"/>
            </a:xfrm>
            <a:prstGeom prst="chevron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/>
          </p:txBody>
        </p:sp>
        <p:sp>
          <p:nvSpPr>
            <p:cNvPr id="8" name="Нашивка 4"/>
            <p:cNvSpPr/>
            <p:nvPr/>
          </p:nvSpPr>
          <p:spPr>
            <a:xfrm>
              <a:off x="317078" y="72007"/>
              <a:ext cx="4632771" cy="634083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spcFirstLastPara="0" vert="horz" wrap="square" lIns="44450" tIns="22225" rIns="0" bIns="22225" numCol="1" spcCol="1270" anchor="ctr" anchorCtr="0">
              <a:noAutofit/>
            </a:bodyPr>
            <a:lstStyle/>
            <a:p>
              <a:pPr lvl="0" algn="ctr" defTabSz="1555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500" kern="1200" smtClean="0"/>
                <a:t>справка:</a:t>
              </a:r>
              <a:endParaRPr lang="ru-RU" sz="35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1401632013"/>
      </p:ext>
    </p:extLst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9010706"/>
              </p:ext>
            </p:extLst>
          </p:nvPr>
        </p:nvGraphicFramePr>
        <p:xfrm>
          <a:off x="457200" y="188640"/>
          <a:ext cx="8229600" cy="5937523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75666062"/>
      </p:ext>
    </p:extLst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8" name="Picture 4" descr="https://kartinkin.net/pics/uploads/posts/2022-07/1657096650_11-kartinkin-net-p-lisa-i-vinograd-art-krasivo-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7" r="1390"/>
          <a:stretch>
            <a:fillRect/>
          </a:stretch>
        </p:blipFill>
        <p:spPr bwMode="auto">
          <a:xfrm>
            <a:off x="5271215" y="116632"/>
            <a:ext cx="3635968" cy="4603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6328" y="4747930"/>
            <a:ext cx="8820544" cy="163121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/>
              <a:t>Мораль басни </a:t>
            </a:r>
            <a:r>
              <a:rPr lang="ru-RU" sz="2000" smtClean="0"/>
              <a:t>по Абдурахманову заключена в том, что ягоды не сами по себе созрели. </a:t>
            </a:r>
            <a:r>
              <a:rPr lang="ru-RU" sz="2000" b="1" smtClean="0"/>
              <a:t>Не на ягоды смотрите, а на саму лозу, которая много лет росла и тянулась к солнцу, на листья, которые ее кормят, на землю, которая ее питает. </a:t>
            </a:r>
            <a:r>
              <a:rPr lang="ru-RU" sz="2000" smtClean="0"/>
              <a:t>Многие всемирные изобретения берут корни в нашей стране!!! Это можно сказать о системе ТРИЗ  - теории </a:t>
            </a:r>
            <a:r>
              <a:rPr lang="ru-RU" sz="2000"/>
              <a:t>решения изобретательских </a:t>
            </a:r>
            <a:r>
              <a:rPr lang="ru-RU" sz="2000" smtClean="0"/>
              <a:t>задач</a:t>
            </a:r>
            <a:endParaRPr lang="ru-RU" sz="200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375954"/>
              </p:ext>
            </p:extLst>
          </p:nvPr>
        </p:nvGraphicFramePr>
        <p:xfrm>
          <a:off x="0" y="116632"/>
          <a:ext cx="5271215" cy="4320480"/>
        </p:xfrm>
        <a:graphic>
          <a:graphicData uri="http://schemas.openxmlformats.org/drawingml/2006/diagram">
            <dgm:relIds xmlns:dgm="http://schemas.openxmlformats.org/drawingml/2006/diagram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36601898"/>
      </p:ext>
    </p:extLst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99"/>
          <a:stretch>
            <a:fillRect/>
          </a:stretch>
        </p:blipFill>
        <p:spPr bwMode="auto">
          <a:xfrm>
            <a:off x="6588224" y="24658"/>
            <a:ext cx="2297482" cy="2733443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651956300"/>
              </p:ext>
            </p:extLst>
          </p:nvPr>
        </p:nvGraphicFramePr>
        <p:xfrm>
          <a:off x="179512" y="2708920"/>
          <a:ext cx="8706194" cy="2160240"/>
        </p:xfrm>
        <a:graphic>
          <a:graphicData uri="http://schemas.openxmlformats.org/drawingml/2006/diagram">
            <dgm:relIds xmlns:dgm="http://schemas.openxmlformats.org/drawingml/2006/diagram" r:dm="rId4" r:lo="rId5" r:qs="rId6" r:cs="rId7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4208584535"/>
              </p:ext>
            </p:extLst>
          </p:nvPr>
        </p:nvGraphicFramePr>
        <p:xfrm>
          <a:off x="107504" y="55011"/>
          <a:ext cx="6264696" cy="2520280"/>
        </p:xfrm>
        <a:graphic>
          <a:graphicData uri="http://schemas.openxmlformats.org/drawingml/2006/diagram">
            <dgm:relIds xmlns:dgm="http://schemas.openxmlformats.org/drawingml/2006/diagram" r:dm="rId9" r:lo="rId10" r:qs="rId11" r:cs="rId12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33627" y="5013176"/>
            <a:ext cx="8972102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1600" smtClean="0"/>
              <a:t>В </a:t>
            </a:r>
            <a:r>
              <a:rPr lang="ru-RU" sz="1600"/>
              <a:t>1990-е годы из 500 членов ассоциации ТРИЗ более половины переехали в США и страны Западной Европы, там создано более сотни фирм и даже </a:t>
            </a:r>
            <a:r>
              <a:rPr lang="ru-RU" sz="1600" smtClean="0"/>
              <a:t>институты, где </a:t>
            </a:r>
            <a:r>
              <a:rPr lang="ru-RU" sz="1600"/>
              <a:t>миллионы инженеров применяют разные методики, основанные на ТРИЗ.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69439" y="6095330"/>
            <a:ext cx="8655501" cy="64633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/>
              <a:t>Метод ТРИЗ используют такие компании, как </a:t>
            </a:r>
            <a:r>
              <a:rPr lang="en-US"/>
              <a:t>IBM, Intel, Samsung, Boeing, Toyota, General Electric </a:t>
            </a:r>
            <a:r>
              <a:rPr lang="ru-RU"/>
              <a:t>и </a:t>
            </a:r>
            <a:r>
              <a:rPr lang="en-US"/>
              <a:t>NASA. </a:t>
            </a:r>
          </a:p>
        </p:txBody>
      </p:sp>
    </p:spTree>
    <p:extLst>
      <p:ext uri="{BB962C8B-B14F-4D97-AF65-F5344CB8AC3E}">
        <p14:creationId xmlns:p14="http://schemas.microsoft.com/office/powerpoint/2010/main" val="627174557"/>
      </p:ext>
    </p:extLst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570037"/>
          </a:xfrm>
        </p:spPr>
        <p:txBody>
          <a:bodyPr>
            <a:normAutofit/>
          </a:bodyPr>
          <a:lstStyle/>
          <a:p>
            <a:br>
              <a:rPr lang="ru-RU" sz="2400"/>
            </a:br>
            <a:br>
              <a:rPr lang="ru-RU" sz="2800"/>
            </a:br>
            <a:endParaRPr lang="ru-RU" sz="280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475710918"/>
              </p:ext>
            </p:extLst>
          </p:nvPr>
        </p:nvGraphicFramePr>
        <p:xfrm>
          <a:off x="2843808" y="548680"/>
          <a:ext cx="6213376" cy="6192688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107504" y="980728"/>
            <a:ext cx="368039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mtClean="0"/>
              <a:t>Для решения изобретательских задач важно использовать ресурсы, которые уже есть в условии, поскольку идеальное решение ничего не добавляет извне </a:t>
            </a:r>
            <a:endParaRPr lang="ru-RU" sz="2000" b="1"/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3887394073"/>
              </p:ext>
            </p:extLst>
          </p:nvPr>
        </p:nvGraphicFramePr>
        <p:xfrm>
          <a:off x="54202" y="116632"/>
          <a:ext cx="8910285" cy="646331"/>
        </p:xfrm>
        <a:graphic>
          <a:graphicData uri="http://schemas.openxmlformats.org/drawingml/2006/diagram">
            <dgm:relIds xmlns:dgm="http://schemas.openxmlformats.org/drawingml/2006/diagram" r:dm="rId8" r:lo="rId9" r:qs="rId10" r:cs="rId11"/>
          </a:graphicData>
        </a:graphic>
      </p:graphicFrame>
      <p:sp>
        <p:nvSpPr>
          <p:cNvPr id="13" name="Стрелка вправо 12"/>
          <p:cNvSpPr/>
          <p:nvPr/>
        </p:nvSpPr>
        <p:spPr>
          <a:xfrm>
            <a:off x="243533" y="3001020"/>
            <a:ext cx="2664296" cy="1872208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smtClean="0"/>
              <a:t>Ресурсы:</a:t>
            </a:r>
            <a:endParaRPr lang="ru-RU" sz="3200"/>
          </a:p>
        </p:txBody>
      </p:sp>
    </p:spTree>
    <p:extLst>
      <p:ext uri="{BB962C8B-B14F-4D97-AF65-F5344CB8AC3E}">
        <p14:creationId xmlns:p14="http://schemas.microsoft.com/office/powerpoint/2010/main" val="2880205121"/>
      </p:ext>
    </p:extLst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0" name="Picture 2" descr="Нож перочинный Victorinox Huntsman 1.3713.942,91 мм, 15 функций, морской камуфляж. Вид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45"/>
          <a:stretch>
            <a:fillRect/>
          </a:stretch>
        </p:blipFill>
        <p:spPr bwMode="auto">
          <a:xfrm>
            <a:off x="4752020" y="3068960"/>
            <a:ext cx="4157773" cy="3690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047408467"/>
              </p:ext>
            </p:extLst>
          </p:nvPr>
        </p:nvGraphicFramePr>
        <p:xfrm>
          <a:off x="179512" y="3933056"/>
          <a:ext cx="4480163" cy="2664842"/>
        </p:xfrm>
        <a:graphic>
          <a:graphicData uri="http://schemas.openxmlformats.org/drawingml/2006/diagram">
            <dgm:relIds xmlns:dgm="http://schemas.openxmlformats.org/drawingml/2006/diagram" r:dm="rId4" r:lo="rId5" r:qs="rId6" r:cs="rId7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95541" y="2335201"/>
            <a:ext cx="8586265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2000" b="1"/>
              <a:t>Принцип объединения </a:t>
            </a:r>
            <a:r>
              <a:rPr lang="ru-RU" sz="2000"/>
              <a:t>— соединение однородных объектов или операций, размещение одного объекта внутри </a:t>
            </a:r>
            <a:r>
              <a:rPr lang="ru-RU" sz="2000" smtClean="0"/>
              <a:t>другого</a:t>
            </a:r>
            <a:endParaRPr lang="ru-RU" sz="2000"/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3726760858"/>
              </p:ext>
            </p:extLst>
          </p:nvPr>
        </p:nvGraphicFramePr>
        <p:xfrm>
          <a:off x="17704" y="188640"/>
          <a:ext cx="8621002" cy="1224136"/>
        </p:xfrm>
        <a:graphic>
          <a:graphicData uri="http://schemas.openxmlformats.org/drawingml/2006/diagram">
            <dgm:relIds xmlns:dgm="http://schemas.openxmlformats.org/drawingml/2006/diagram" r:dm="rId9" r:lo="rId10" r:qs="rId11" r:cs="rId12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2339752" y="1652725"/>
            <a:ext cx="4297844" cy="4801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b="1"/>
              <a:t>ПРИНЦИП ОБЪЕДИНЕНИЯ</a:t>
            </a:r>
            <a:r>
              <a:rPr lang="ru-RU" sz="28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41768802"/>
      </p:ext>
    </p:extLst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4" r="1363"/>
          <a:stretch>
            <a:fillRect/>
          </a:stretch>
        </p:blipFill>
        <p:spPr bwMode="auto">
          <a:xfrm>
            <a:off x="6228184" y="3640479"/>
            <a:ext cx="2696964" cy="2979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9" r="5684"/>
          <a:stretch>
            <a:fillRect/>
          </a:stretch>
        </p:blipFill>
        <p:spPr bwMode="auto">
          <a:xfrm>
            <a:off x="2987824" y="1868371"/>
            <a:ext cx="3139768" cy="2816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97665316"/>
              </p:ext>
            </p:extLst>
          </p:nvPr>
        </p:nvGraphicFramePr>
        <p:xfrm>
          <a:off x="395536" y="404664"/>
          <a:ext cx="8496944" cy="1368152"/>
        </p:xfrm>
        <a:graphic>
          <a:graphicData uri="http://schemas.openxmlformats.org/drawingml/2006/diagram">
            <dgm:relIds xmlns:dgm="http://schemas.openxmlformats.org/drawingml/2006/diagram" r:dm="rId5" r:lo="rId6" r:qs="rId7" r:cs="rId8"/>
          </a:graphicData>
        </a:graphic>
      </p:graphicFrame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14" b="407"/>
          <a:stretch>
            <a:fillRect/>
          </a:stretch>
        </p:blipFill>
        <p:spPr bwMode="auto">
          <a:xfrm>
            <a:off x="203560" y="3571061"/>
            <a:ext cx="2640248" cy="3048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7787814"/>
      </p:ext>
    </p:extLst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136290414"/>
              </p:ext>
            </p:extLst>
          </p:nvPr>
        </p:nvGraphicFramePr>
        <p:xfrm>
          <a:off x="457200" y="274638"/>
          <a:ext cx="8229600" cy="706090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pic>
        <p:nvPicPr>
          <p:cNvPr id="3074" name="Picture 2" descr="https://proreiling.ru/wp-content/uploads/6/e/7/6e75f8f5b4ef819477c172b74a5a2803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2" r="311" b="13430"/>
          <a:stretch>
            <a:fillRect/>
          </a:stretch>
        </p:blipFill>
        <p:spPr bwMode="auto">
          <a:xfrm>
            <a:off x="4411512" y="1124744"/>
            <a:ext cx="453650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1" t="15757" r="1679" b="19671"/>
          <a:stretch>
            <a:fillRect/>
          </a:stretch>
        </p:blipFill>
        <p:spPr bwMode="auto">
          <a:xfrm>
            <a:off x="4385081" y="3933056"/>
            <a:ext cx="4608000" cy="23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6038143"/>
              </p:ext>
            </p:extLst>
          </p:nvPr>
        </p:nvGraphicFramePr>
        <p:xfrm>
          <a:off x="251520" y="1052736"/>
          <a:ext cx="3456384" cy="5472608"/>
        </p:xfrm>
        <a:graphic>
          <a:graphicData uri="http://schemas.openxmlformats.org/drawingml/2006/diagram">
            <dgm:relIds xmlns:dgm="http://schemas.openxmlformats.org/drawingml/2006/diagram" r:dm="rId10" r:lo="rId11" r:qs="rId12" r:cs="rId13"/>
          </a:graphicData>
        </a:graphic>
      </p:graphicFrame>
    </p:spTree>
    <p:extLst>
      <p:ext uri="{BB962C8B-B14F-4D97-AF65-F5344CB8AC3E}">
        <p14:creationId xmlns:p14="http://schemas.microsoft.com/office/powerpoint/2010/main" val="3702756583"/>
      </p:ext>
    </p:extLst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443062800"/>
              </p:ext>
            </p:extLst>
          </p:nvPr>
        </p:nvGraphicFramePr>
        <p:xfrm>
          <a:off x="539552" y="116632"/>
          <a:ext cx="8229600" cy="490066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79512" y="764704"/>
            <a:ext cx="8712968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/>
              <a:t>Принцип динамичности — если с объектом невозможно работать или этому мешает среда, в которой он находится, нужно изменить объект или среду. </a:t>
            </a:r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8898283"/>
              </p:ext>
            </p:extLst>
          </p:nvPr>
        </p:nvGraphicFramePr>
        <p:xfrm>
          <a:off x="0" y="1600200"/>
          <a:ext cx="8686800" cy="5069160"/>
        </p:xfrm>
        <a:graphic>
          <a:graphicData uri="http://schemas.openxmlformats.org/drawingml/2006/diagram">
            <dgm:relIds xmlns:dgm="http://schemas.openxmlformats.org/drawingml/2006/diagram" r:dm="rId8" r:lo="rId9" r:qs="rId10" r:cs="rId11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691680" y="3356992"/>
            <a:ext cx="73448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/>
              <a:t>Этот алгоритм, «Умная Лента», анализирует реакцию пользователей на предлагаемый контент и создаёт индивидуальную новостную подборку. Он предлагает пользователю в первую очередь самые «интересные» и важные для него новости. </a:t>
            </a:r>
          </a:p>
        </p:txBody>
      </p:sp>
    </p:spTree>
    <p:extLst>
      <p:ext uri="{BB962C8B-B14F-4D97-AF65-F5344CB8AC3E}">
        <p14:creationId xmlns:p14="http://schemas.microsoft.com/office/powerpoint/2010/main" val="3088930619"/>
      </p:ext>
    </p:extLst>
  </p:cSld>
  <p:clrMapOvr>
    <a:masterClrMapping/>
  </p:clrMapOvr>
  <p:transition/>
  <p:timing/>
</p:sld>
</file>

<file path=ppt/slides/slide3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0"/>
            <a:r>
              <a:rPr lang="ru-RU" sz="2800" smtClean="0"/>
              <a:t>ПРИНЦИП ОПЕРЕЖЕНИЯ </a:t>
            </a:r>
            <a:endParaRPr lang="ru-RU" sz="280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3019992"/>
              </p:ext>
            </p:extLst>
          </p:nvPr>
        </p:nvGraphicFramePr>
        <p:xfrm>
          <a:off x="323528" y="1196752"/>
          <a:ext cx="8229600" cy="2088232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3164" y="3603872"/>
            <a:ext cx="4387312" cy="2890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31419" y="3861048"/>
            <a:ext cx="3378575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трелка вправо 4"/>
          <p:cNvSpPr/>
          <p:nvPr/>
        </p:nvSpPr>
        <p:spPr>
          <a:xfrm>
            <a:off x="4590476" y="4638267"/>
            <a:ext cx="936104" cy="8218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0163802"/>
      </p:ext>
    </p:extLst>
  </p:cSld>
  <p:clrMapOvr>
    <a:masterClrMapping/>
  </p:clrMapOvr>
  <p:transition/>
  <p:timing/>
</p:sld>
</file>

<file path=ppt/slides/slide3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200"/>
              <a:t>Принцип посредничества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268760"/>
            <a:ext cx="8229600" cy="67667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/>
              <a:t>Принцип </a:t>
            </a:r>
            <a:r>
              <a:rPr lang="ru-RU" smtClean="0"/>
              <a:t>посредничества — </a:t>
            </a:r>
            <a:r>
              <a:rPr lang="ru-RU"/>
              <a:t>если с объектом невозможно работать напрямую, можно </a:t>
            </a:r>
            <a:r>
              <a:rPr lang="ru-RU" smtClean="0"/>
              <a:t>использовать </a:t>
            </a:r>
            <a:r>
              <a:rPr lang="ru-RU"/>
              <a:t>другой </a:t>
            </a:r>
            <a:r>
              <a:rPr lang="ru-RU" smtClean="0"/>
              <a:t>объект</a:t>
            </a:r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99792" y="4363588"/>
            <a:ext cx="4104456" cy="2521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 descr="https://theautismdoctor.com/wp-content/uploads/2018/02/DrVisit-Pic-2880x18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82125" y="2276872"/>
            <a:ext cx="3526380" cy="220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8621658"/>
      </p:ext>
    </p:extLst>
  </p:cSld>
  <p:clrMapOvr>
    <a:masterClrMapping/>
  </p:clrMapOvr>
  <p:transition/>
  <p:timing/>
</p:sld>
</file>

<file path=ppt/slides/slide3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80112" y="2348880"/>
            <a:ext cx="3312368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6640" y="116632"/>
            <a:ext cx="8229600" cy="504056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2800" smtClean="0"/>
              <a:t>ПРИНЦИП «НАОБОРОТ»</a:t>
            </a:r>
            <a:endParaRPr lang="ru-RU" sz="280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95536" y="908720"/>
            <a:ext cx="8352928" cy="79208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800" smtClean="0"/>
              <a:t>Принцип «наоборот» — если сложно сделать действие, можно попробовать противоположное 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816173648"/>
              </p:ext>
            </p:extLst>
          </p:nvPr>
        </p:nvGraphicFramePr>
        <p:xfrm>
          <a:off x="107504" y="1844824"/>
          <a:ext cx="8928992" cy="4807962"/>
        </p:xfrm>
        <a:graphic>
          <a:graphicData uri="http://schemas.openxmlformats.org/drawingml/2006/diagram">
            <dgm:relIds xmlns:dgm="http://schemas.openxmlformats.org/drawingml/2006/diagram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35355354"/>
      </p:ext>
    </p:extLst>
  </p:cSld>
  <p:clrMapOvr>
    <a:masterClrMapping/>
  </p:clrMapOvr>
  <p:transition/>
  <p:timing/>
</p:sld>
</file>

<file path=ppt/slides/slide3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314" name="Picture 2" descr="https://skillbox.ru/upload/setka_images/06540715042022_6896a8696b8038f4fc8989ab005e4fccc3b900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9" r="10168"/>
          <a:stretch>
            <a:fillRect/>
          </a:stretch>
        </p:blipFill>
        <p:spPr bwMode="auto">
          <a:xfrm>
            <a:off x="3563888" y="2852936"/>
            <a:ext cx="5076000" cy="3583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327208682"/>
              </p:ext>
            </p:extLst>
          </p:nvPr>
        </p:nvGraphicFramePr>
        <p:xfrm>
          <a:off x="0" y="96838"/>
          <a:ext cx="9021763" cy="2324050"/>
        </p:xfrm>
        <a:graphic>
          <a:graphicData uri="http://schemas.openxmlformats.org/drawingml/2006/diagram">
            <dgm:relIds xmlns:dgm="http://schemas.openxmlformats.org/drawingml/2006/diagram" r:dm="rId5" r:lo="rId6" r:qs="rId7" r:cs="rId8"/>
          </a:graphicData>
        </a:graphic>
      </p:graphicFrame>
      <p:sp>
        <p:nvSpPr>
          <p:cNvPr id="8" name="Выноска со стрелкой вправо 7"/>
          <p:cNvSpPr/>
          <p:nvPr/>
        </p:nvSpPr>
        <p:spPr>
          <a:xfrm>
            <a:off x="107504" y="2852936"/>
            <a:ext cx="4104456" cy="3818438"/>
          </a:xfrm>
          <a:prstGeom prst="rightArrow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buChar char="•"/>
            </a:pPr>
            <a:r>
              <a:rPr lang="ru-RU" err="1"/>
              <a:t>Саахов убедил Шурика, что он помолвлен с Ниной, однако </a:t>
            </a:r>
            <a:r>
              <a:rPr lang="ru-RU" smtClean="0"/>
              <a:t>им </a:t>
            </a:r>
            <a:r>
              <a:rPr lang="ru-RU"/>
              <a:t>предстоит ритуал похищения невесты, в котором Шурик, как друг Нины, должен сыграть главную роль — украсть невесту. </a:t>
            </a:r>
          </a:p>
          <a:p>
            <a:pPr lvl="0">
              <a:buChar char="•"/>
            </a:pPr>
            <a:r>
              <a:rPr lang="ru-RU"/>
              <a:t>Так Шурик не только перестал мешать, но и помогал похитить Нину.</a:t>
            </a:r>
          </a:p>
        </p:txBody>
      </p:sp>
    </p:spTree>
    <p:extLst>
      <p:ext uri="{BB962C8B-B14F-4D97-AF65-F5344CB8AC3E}">
        <p14:creationId xmlns:p14="http://schemas.microsoft.com/office/powerpoint/2010/main" val="149151012"/>
      </p:ext>
    </p:extLst>
  </p:cSld>
  <p:clrMapOvr>
    <a:masterClrMapping/>
  </p:clrMapOvr>
  <p:transition/>
  <p:timing/>
</p:sld>
</file>

<file path=ppt/slides/slide4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5404" y="116632"/>
            <a:ext cx="8229600" cy="418058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z="3200"/>
              <a:t>Принцип обращения вреда на пользу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5404" y="692696"/>
            <a:ext cx="8229600" cy="122413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/>
              <a:t>Принцип обращения вреда на пользу — найти полезное применение вредному свойству объекта. Убрать один вредный фактор сложением с другими или усилить его настолько, чтобы он перестал быть вредным.  </a:t>
            </a:r>
          </a:p>
        </p:txBody>
      </p:sp>
      <p:pic>
        <p:nvPicPr>
          <p:cNvPr id="4" name="i-main-pic" descr="Картинка 59 из 14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47664" y="1881091"/>
            <a:ext cx="6086812" cy="404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7504" y="593467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/>
              <a:t>Пример: Вместо того, чтобы распиливать упавшую поперёк дороги секвойю, администрация Калифорнийского национального парка решила прорубить в ней тоннель, который стал местной </a:t>
            </a:r>
            <a:r>
              <a:rPr lang="ru-RU" smtClean="0"/>
              <a:t>достопримечательностью 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3172795"/>
      </p:ext>
    </p:extLst>
  </p:cSld>
  <p:clrMapOvr>
    <a:masterClrMapping/>
  </p:clrMapOvr>
  <p:transition/>
  <p:timing/>
</p:sld>
</file>

<file path=ppt/slides/slide4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/>
              <a:t>Принцип копирования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86409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/>
              <a:t>Принцип копирования — если невозможно произвести действие с объектом, используют его </a:t>
            </a:r>
            <a:r>
              <a:rPr lang="ru-RU" sz="2400" smtClean="0"/>
              <a:t>копию</a:t>
            </a:r>
            <a:endParaRPr lang="ru-RU" sz="2400"/>
          </a:p>
        </p:txBody>
      </p:sp>
      <p:pic>
        <p:nvPicPr>
          <p:cNvPr id="11268" name="Picture 4" descr="http://img-fotki.yandex.ru/get/3910/koritssa.5/0_25dd6_e6f6d50e_X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51920" y="2492896"/>
            <a:ext cx="5112568" cy="383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ятиугольник 5"/>
          <p:cNvSpPr/>
          <p:nvPr/>
        </p:nvSpPr>
        <p:spPr>
          <a:xfrm>
            <a:off x="395536" y="2420888"/>
            <a:ext cx="4104456" cy="397844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/>
              <a:t>Пример: Чтобы снизить количество аварий, на проблемных участках трасс ставят картонные копии сотрудников и машин ГИБДД. Водители на большой скорости принимают их за настоящих и действует </a:t>
            </a:r>
            <a:r>
              <a:rPr lang="ru-RU" b="1" smtClean="0"/>
              <a:t>осмотрительней </a:t>
            </a:r>
            <a:endParaRPr lang="ru-RU" b="1"/>
          </a:p>
        </p:txBody>
      </p:sp>
    </p:spTree>
    <p:extLst>
      <p:ext uri="{BB962C8B-B14F-4D97-AF65-F5344CB8AC3E}">
        <p14:creationId xmlns:p14="http://schemas.microsoft.com/office/powerpoint/2010/main" val="708026127"/>
      </p:ext>
    </p:extLst>
  </p:cSld>
  <p:clrMapOvr>
    <a:masterClrMapping/>
  </p:clrMapOvr>
  <p:transition/>
  <p:timing/>
</p:sld>
</file>

<file path=ppt/slides/slide4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3627" y="1365766"/>
            <a:ext cx="4536504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86868" y="1892134"/>
            <a:ext cx="3483768" cy="3483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79512" y="274638"/>
            <a:ext cx="8668344" cy="70609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lvl="0" algn="ctr"/>
            <a:r>
              <a:rPr lang="ru-RU" sz="2800" b="1" smtClean="0"/>
              <a:t>Муляжи – пугалки </a:t>
            </a:r>
            <a:r>
              <a:rPr lang="ru-RU" sz="2800" b="1"/>
              <a:t>для отпугивания птиц от </a:t>
            </a:r>
            <a:r>
              <a:rPr lang="ru-RU" sz="2800" b="1" smtClean="0"/>
              <a:t>огорода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421879" y="1437653"/>
            <a:ext cx="1981632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lvl="0" algn="ctr">
              <a:buChar char="•"/>
            </a:pPr>
            <a:r>
              <a:rPr lang="ru-RU" b="1"/>
              <a:t>«Хищная птица»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34866" y="1436219"/>
            <a:ext cx="1274708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lvl="0" algn="ctr">
              <a:buChar char="•"/>
            </a:pPr>
            <a:r>
              <a:rPr lang="ru-RU" b="1"/>
              <a:t>«Филин» </a:t>
            </a:r>
          </a:p>
        </p:txBody>
      </p:sp>
    </p:spTree>
    <p:extLst>
      <p:ext uri="{BB962C8B-B14F-4D97-AF65-F5344CB8AC3E}">
        <p14:creationId xmlns:p14="http://schemas.microsoft.com/office/powerpoint/2010/main" val="4093464122"/>
      </p:ext>
    </p:extLst>
  </p:cSld>
  <p:clrMapOvr>
    <a:masterClrMapping/>
  </p:clrMapOvr>
  <p:transition/>
  <p:timing/>
</p:sld>
</file>

<file path=ppt/slides/slide4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633858244"/>
              </p:ext>
            </p:extLst>
          </p:nvPr>
        </p:nvGraphicFramePr>
        <p:xfrm>
          <a:off x="395536" y="188640"/>
          <a:ext cx="5904656" cy="1080120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8855381"/>
              </p:ext>
            </p:extLst>
          </p:nvPr>
        </p:nvGraphicFramePr>
        <p:xfrm>
          <a:off x="395536" y="1524042"/>
          <a:ext cx="8229600" cy="2212909"/>
        </p:xfrm>
        <a:graphic>
          <a:graphicData uri="http://schemas.openxmlformats.org/drawingml/2006/diagram">
            <dgm:relIds xmlns:dgm="http://schemas.openxmlformats.org/drawingml/2006/diagram" r:dm="rId8" r:lo="rId9" r:qs="rId10" r:cs="rId11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88224" y="4327"/>
            <a:ext cx="1700808" cy="1700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https://static.tildacdn.com/tild3166-3036-4865-b338-383037326630/systematic-observati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27130" y="3717032"/>
            <a:ext cx="5220072" cy="293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3726010"/>
      </p:ext>
    </p:extLst>
  </p:cSld>
  <p:clrMapOvr>
    <a:masterClrMapping/>
  </p:clrMapOvr>
  <p:transition/>
  <p:timing/>
</p:sld>
</file>

<file path=ppt/slides/slide4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380" y="116632"/>
            <a:ext cx="8229600" cy="634082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800" smtClean="0"/>
              <a:t>Рассказ </a:t>
            </a:r>
            <a:r>
              <a:rPr lang="ru-RU" sz="2800"/>
              <a:t>учителя о терморегуляции животных: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80728"/>
            <a:ext cx="9036496" cy="2261525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457200">
              <a:buNone/>
            </a:pPr>
            <a:r>
              <a:rPr lang="ru-RU" smtClean="0"/>
              <a:t>«</a:t>
            </a:r>
            <a:r>
              <a:rPr lang="ru-RU"/>
              <a:t>Африканский слон имеет огромные уши. Удивительная величина их не случайна: это своеобразный холодильник животного. Уши слона пронизаны густой сетью кровеносных сосудов. Горячая кровь отдает свое тепло воздуху и возвращается в тело слона на несколько градусов холоднее. Чтобы увеличить поток отходящего от ушей воздуха, слон ими все время обмахивается…»</a:t>
            </a:r>
          </a:p>
          <a:p>
            <a:endParaRPr lang="ru-RU"/>
          </a:p>
        </p:txBody>
      </p:sp>
      <p:pic>
        <p:nvPicPr>
          <p:cNvPr id="1026" name="Picture 2" descr="https://avatars.mds.yandex.net/get-zen_doc/3927246/pub_5f5a4032d5e15d30debd2835_5f5cb5ab354535081ebabbc6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4" t="5532" r="19234" b="9683"/>
          <a:stretch>
            <a:fillRect/>
          </a:stretch>
        </p:blipFill>
        <p:spPr bwMode="auto">
          <a:xfrm>
            <a:off x="4644008" y="3317238"/>
            <a:ext cx="4176000" cy="33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funart.pro/uploads/posts/2021-04/1618121813_56-p-ushi-slona-zhivotnie-krasivo-foto-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242253"/>
            <a:ext cx="4484180" cy="335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1154841"/>
      </p:ext>
    </p:extLst>
  </p:cSld>
  <p:clrMapOvr>
    <a:masterClrMapping/>
  </p:clrMapOvr>
  <p:transition/>
  <p:timing/>
</p:sld>
</file>

<file path=ppt/slides/slide4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9" name="Объект 8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723827141"/>
              </p:ext>
            </p:extLst>
          </p:nvPr>
        </p:nvGraphicFramePr>
        <p:xfrm>
          <a:off x="0" y="188913"/>
          <a:ext cx="7235825" cy="6480175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graphicFrame>
        <p:nvGraphicFramePr>
          <p:cNvPr id="10" name="Объект 3"/>
          <p:cNvGraphicFramePr/>
          <p:nvPr>
            <p:extLst>
              <p:ext uri="{D42A27DB-BD31-4B8C-83A1-F6EECF244321}">
                <p14:modId xmlns:p14="http://schemas.microsoft.com/office/powerpoint/2010/main" val="4157604674"/>
              </p:ext>
            </p:extLst>
          </p:nvPr>
        </p:nvGraphicFramePr>
        <p:xfrm>
          <a:off x="7236296" y="188640"/>
          <a:ext cx="1888976" cy="6408712"/>
        </p:xfrm>
        <a:graphic>
          <a:graphicData uri="http://schemas.openxmlformats.org/drawingml/2006/diagram">
            <dgm:relIds xmlns:dgm="http://schemas.openxmlformats.org/drawingml/2006/diagram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507371395"/>
      </p:ext>
    </p:extLst>
  </p:cSld>
  <p:clrMapOvr>
    <a:masterClrMapping/>
  </p:clrMapOvr>
  <p:transition/>
  <p:timing/>
</p:sld>
</file>

<file path=ppt/slides/slide4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98" name="Picture 2" descr="http://www.life-nature.ru/images/content/article/2011/01/17/verblyujya-kolyuchk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33" r="33854" b="4443"/>
          <a:stretch>
            <a:fillRect/>
          </a:stretch>
        </p:blipFill>
        <p:spPr bwMode="auto">
          <a:xfrm>
            <a:off x="3203848" y="401622"/>
            <a:ext cx="2160240" cy="63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data12.gallery.ru/albums/gallery/42079-84102-34494514-m750x7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36037" y="3861048"/>
            <a:ext cx="3523814" cy="2645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040280953"/>
              </p:ext>
            </p:extLst>
          </p:nvPr>
        </p:nvGraphicFramePr>
        <p:xfrm>
          <a:off x="0" y="2341330"/>
          <a:ext cx="4266848" cy="2527829"/>
        </p:xfrm>
        <a:graphic>
          <a:graphicData uri="http://schemas.openxmlformats.org/drawingml/2006/diagram">
            <dgm:relIds xmlns:dgm="http://schemas.openxmlformats.org/drawingml/2006/diagram" r:dm="rId5" r:lo="rId6" r:qs="rId7" r:cs="rId8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5371870" y="1628800"/>
            <a:ext cx="3528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/>
              <a:t>Верблюжья колючка</a:t>
            </a:r>
            <a:endParaRPr lang="ru-RU" sz="3600" b="1">
              <a:effectLst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6866" y="293"/>
            <a:ext cx="8920391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200" smtClean="0"/>
              <a:t>Материал для  обучение </a:t>
            </a:r>
            <a:r>
              <a:rPr lang="ru-RU" sz="3200"/>
              <a:t>через призму удивления</a:t>
            </a:r>
            <a:endParaRPr lang="ru-RU" sz="320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31745040"/>
      </p:ext>
    </p:extLst>
  </p:cSld>
  <p:clrMapOvr>
    <a:masterClrMapping/>
  </p:clrMapOvr>
  <p:transition/>
  <p:timing/>
</p:sld>
</file>

<file path=ppt/slides/slide4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42" name="Picture 2" descr="Сколько живут муравьи и как протекает их жизнь в муравейник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57175" y="3926712"/>
            <a:ext cx="4355976" cy="2744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marya_iskysnica - Незаурядные и умные животные. . Тайная жиз…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3893311"/>
            <a:ext cx="3901043" cy="2929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73" y="925768"/>
            <a:ext cx="4513712" cy="273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16016" y="1276310"/>
            <a:ext cx="4197135" cy="175432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mtClean="0"/>
              <a:t>В Австралии обитают</a:t>
            </a:r>
            <a:endParaRPr lang="ru-RU"/>
          </a:p>
          <a:p>
            <a:r>
              <a:rPr lang="ru-RU" smtClean="0"/>
              <a:t>муравьи-бульдоги. </a:t>
            </a:r>
            <a:r>
              <a:rPr lang="ru-RU"/>
              <a:t>Основу их питания составляют термиты. </a:t>
            </a:r>
            <a:r>
              <a:rPr lang="ru-RU" smtClean="0"/>
              <a:t>Они живут в </a:t>
            </a:r>
            <a:r>
              <a:rPr lang="ru-RU"/>
              <a:t>наземных гнездах и активно защищают их от любого врага. Постоянно кочуют, уничтожая все живое на своем пути.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589021" y="332656"/>
            <a:ext cx="42857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smtClean="0"/>
              <a:t>Муравьи-бульдоги</a:t>
            </a:r>
            <a:endParaRPr lang="ru-RU" sz="4000"/>
          </a:p>
        </p:txBody>
      </p:sp>
    </p:spTree>
    <p:extLst>
      <p:ext uri="{BB962C8B-B14F-4D97-AF65-F5344CB8AC3E}">
        <p14:creationId xmlns:p14="http://schemas.microsoft.com/office/powerpoint/2010/main" val="3146503707"/>
      </p:ext>
    </p:extLst>
  </p:cSld>
  <p:clrMapOvr>
    <a:masterClrMapping/>
  </p:clrMapOvr>
  <p:transition/>
  <p:timing/>
</p:sld>
</file>

<file path=ppt/slides/slide4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Прямоугольник 1"/>
          <p:cNvSpPr/>
          <p:nvPr/>
        </p:nvSpPr>
        <p:spPr>
          <a:xfrm>
            <a:off x="125828" y="4437112"/>
            <a:ext cx="8784976" cy="224676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/>
              <a:t>В тропических лесах Южной Америки обитает особый вид кочевых муравьев – эцитон Бурчелли. </a:t>
            </a:r>
            <a:r>
              <a:rPr lang="ru-RU" sz="2000" smtClean="0"/>
              <a:t>Они вечно </a:t>
            </a:r>
            <a:r>
              <a:rPr lang="ru-RU" sz="2000"/>
              <a:t>находятся в движении, периодически организовывая во время пути  временные гнезда.</a:t>
            </a:r>
          </a:p>
          <a:p>
            <a:r>
              <a:rPr lang="ru-RU" sz="2000"/>
              <a:t>Местные жители боятся их как огня, поэтому, если путь муравьев ляжет через поселение, то люди спешно покидают его, уводя с собой домашних животных. Из-за своей особенности уничтожать всех мелких животных на своем пути эцитоны </a:t>
            </a:r>
            <a:r>
              <a:rPr lang="ru-RU" sz="2000" smtClean="0"/>
              <a:t>даже </a:t>
            </a:r>
            <a:r>
              <a:rPr lang="ru-RU" sz="2000"/>
              <a:t>стали главными героями фильма ужасов </a:t>
            </a:r>
            <a:r>
              <a:rPr lang="ru-RU" sz="2000" smtClean="0"/>
              <a:t>«Легион огня».</a:t>
            </a:r>
            <a:endParaRPr lang="ru-RU" sz="2000"/>
          </a:p>
        </p:txBody>
      </p:sp>
      <p:pic>
        <p:nvPicPr>
          <p:cNvPr id="1028" name="Picture 4" descr="Кочевые муравьи Эцитоны Бурчелли (лат. Eciton burchellii) (англ. Army ants)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92" y="908719"/>
            <a:ext cx="4477733" cy="3358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Кочевые муравьи Эцитоны Бурчелли (лат. Eciton burchellii) (англ. Army ants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06261" y="805671"/>
            <a:ext cx="4562253" cy="3421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43997" y="116632"/>
            <a:ext cx="39341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err="1" smtClean="0"/>
              <a:t>Эцитон </a:t>
            </a:r>
            <a:r>
              <a:rPr lang="ru-RU" sz="4000" err="1"/>
              <a:t>Бурчелли</a:t>
            </a:r>
            <a:endParaRPr lang="ru-RU" sz="4000"/>
          </a:p>
        </p:txBody>
      </p:sp>
    </p:spTree>
    <p:extLst>
      <p:ext uri="{BB962C8B-B14F-4D97-AF65-F5344CB8AC3E}">
        <p14:creationId xmlns:p14="http://schemas.microsoft.com/office/powerpoint/2010/main" val="1486544845"/>
      </p:ext>
    </p:extLst>
  </p:cSld>
  <p:clrMapOvr>
    <a:masterClrMapping/>
  </p:clrMapOvr>
  <p:transition/>
  <p:timing/>
</p:sld>
</file>

<file path=ppt/slides/slide4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266" name="Picture 2" descr="Блог сайта &quot;Дай лапку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7" t="3186" r="6917" b="8697"/>
          <a:stretch>
            <a:fillRect/>
          </a:stretch>
        </p:blipFill>
        <p:spPr bwMode="auto">
          <a:xfrm>
            <a:off x="0" y="73557"/>
            <a:ext cx="4399546" cy="276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57391" y="6211669"/>
            <a:ext cx="3888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/>
              <a:t>дровосек-титан </a:t>
            </a:r>
            <a:r>
              <a:rPr lang="ru-RU" smtClean="0"/>
              <a:t>живет </a:t>
            </a:r>
            <a:r>
              <a:rPr lang="ru-RU"/>
              <a:t>в тропических </a:t>
            </a:r>
            <a:endParaRPr lang="ru-RU" smtClean="0"/>
          </a:p>
          <a:p>
            <a:r>
              <a:rPr lang="ru-RU" smtClean="0"/>
              <a:t>лесах </a:t>
            </a:r>
            <a:r>
              <a:rPr lang="ru-RU"/>
              <a:t>Амазонки</a:t>
            </a:r>
          </a:p>
        </p:txBody>
      </p:sp>
      <p:pic>
        <p:nvPicPr>
          <p:cNvPr id="11271" name="Picture 7" descr="Dynastes hercules hercules личинка второй стадии (L2) купить Кие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4" t="4910" r="3008" b="1848"/>
          <a:stretch>
            <a:fillRect/>
          </a:stretch>
        </p:blipFill>
        <p:spPr bwMode="auto">
          <a:xfrm>
            <a:off x="231508" y="3238998"/>
            <a:ext cx="4347746" cy="300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05608" y="60932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mtClean="0"/>
              <a:t>Жук-геркулес обитает в Центральной и Южной Америке</a:t>
            </a: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05608" y="2618980"/>
            <a:ext cx="44339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mtClean="0"/>
              <a:t>Жук-голиаф обитает в </a:t>
            </a:r>
            <a:r>
              <a:rPr lang="ru-RU"/>
              <a:t>тропической Африке, в Верхней Гвинее</a:t>
            </a:r>
          </a:p>
        </p:txBody>
      </p:sp>
      <p:pic>
        <p:nvPicPr>
          <p:cNvPr id="11273" name="Picture 9" descr="http://www.zoopicture.ru/assets/2013/07/136.jpg">
            <a:hlinkClick r:id="rId5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0" t="13666" r="18647" b="914"/>
          <a:stretch>
            <a:fillRect/>
          </a:stretch>
        </p:blipFill>
        <p:spPr bwMode="auto">
          <a:xfrm>
            <a:off x="4798366" y="3142338"/>
            <a:ext cx="4139952" cy="3081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www.mundoecologia.com.br/wp-content/uploads/2019/09/Curiosidades-Sobre-o-Besouro-Gigante-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7639" y="92140"/>
            <a:ext cx="3889877" cy="2917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148064" y="2640216"/>
            <a:ext cx="312156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/>
              <a:t>уссурийский реликтовый усач</a:t>
            </a:r>
          </a:p>
        </p:txBody>
      </p:sp>
    </p:spTree>
    <p:extLst>
      <p:ext uri="{BB962C8B-B14F-4D97-AF65-F5344CB8AC3E}">
        <p14:creationId xmlns:p14="http://schemas.microsoft.com/office/powerpoint/2010/main" val="1714236289"/>
      </p:ext>
    </p:extLst>
  </p:cSld>
  <p:clrMapOvr>
    <a:masterClrMapping/>
  </p:clrMapOvr>
  <p:transition/>
  <p:timing/>
</p:sld>
</file>

<file path=ppt/slides/slide5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292" name="Picture 4" descr="Вредители. . Может кто знает, что это за бяка?... - вопрос п…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97950" y="32028"/>
            <a:ext cx="2412866" cy="2159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35895" y="70432"/>
            <a:ext cx="2935533" cy="220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13" descr="Отряд Кивсяки (Juliformia) - Живой Мир Сибир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6533" y="70431"/>
            <a:ext cx="3375698" cy="2242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60612" y="2304199"/>
            <a:ext cx="3487108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mtClean="0"/>
              <a:t>Гигантские тропические кивсяки </a:t>
            </a: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5599" y="6201485"/>
            <a:ext cx="8757134" cy="332656"/>
          </a:xfrm>
          <a:prstGeom prst="rect">
            <a:avLst/>
          </a:prstGeom>
        </p:spPr>
        <p:txBody>
          <a:bodyPr/>
          <a:lstStyle/>
          <a:p>
            <a:pPr lvl="0" rtl="0">
              <a:buChar char="•"/>
            </a:pPr>
            <a:r>
              <a:rPr lang="ru-RU" smtClean="0"/>
              <a:t>В тропических лесах Южной Африки и в Австралии обитают гигантские почвенные дождевые черви, достигающие нескольких метров длины</a:t>
            </a:r>
            <a:endParaRPr lang="ru-RU"/>
          </a:p>
        </p:txBody>
      </p:sp>
      <p:pic>
        <p:nvPicPr>
          <p:cNvPr id="3074" name="Picture 2" descr="https://mtdata.ru/u23/photoDEBF/20212071257-0/origina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52" b="420"/>
          <a:stretch>
            <a:fillRect/>
          </a:stretch>
        </p:blipFill>
        <p:spPr bwMode="auto">
          <a:xfrm>
            <a:off x="179512" y="2996952"/>
            <a:ext cx="2592288" cy="3127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travelask.ru/system/images/files/001/057/701/wysiwyg/Australia_11.jpeg?152198113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87" b="18"/>
          <a:stretch>
            <a:fillRect/>
          </a:stretch>
        </p:blipFill>
        <p:spPr bwMode="auto">
          <a:xfrm>
            <a:off x="2987824" y="3016238"/>
            <a:ext cx="2592288" cy="3111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s00.yaplakal.com/pics/pics_original/7/4/2/1048024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01" r="17899" b="5239"/>
          <a:stretch>
            <a:fillRect/>
          </a:stretch>
        </p:blipFill>
        <p:spPr bwMode="auto">
          <a:xfrm>
            <a:off x="5940151" y="3016237"/>
            <a:ext cx="2842581" cy="3147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567633"/>
      </p:ext>
    </p:extLst>
  </p:cSld>
  <p:clrMapOvr>
    <a:masterClrMapping/>
  </p:clrMapOvr>
  <p:transition/>
  <p:timing/>
</p:sld>
</file>

<file path=ppt/slides/slide5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sz="2800"/>
            </a:br>
            <a:br>
              <a:rPr lang="ru-RU" sz="2800" smtClean="0"/>
            </a:br>
            <a:br>
              <a:rPr lang="ru-RU" sz="2800"/>
            </a:br>
            <a:endParaRPr lang="ru-RU" sz="2800"/>
          </a:p>
        </p:txBody>
      </p:sp>
      <p:pic>
        <p:nvPicPr>
          <p:cNvPr id="19459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5373"/>
            <a:ext cx="4579578" cy="3454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0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3626345"/>
            <a:ext cx="4464496" cy="3081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91680" y="37186"/>
            <a:ext cx="2880320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/>
              <a:t>Остров </a:t>
            </a:r>
            <a:r>
              <a:rPr lang="ru-RU" err="1" smtClean="0"/>
              <a:t>Кеймада-Гранди</a:t>
            </a: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437414" y="3645024"/>
            <a:ext cx="214988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/>
              <a:t>Островной ботропс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788024" y="553898"/>
            <a:ext cx="435597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smtClean="0"/>
              <a:t>В </a:t>
            </a:r>
            <a:r>
              <a:rPr lang="ru-RU" sz="2000"/>
              <a:t>Атлантическом океане, в 35 км от берега бразильского штата Сан-Пауло есть остров Кеймада-Гранди, его называют еще Змеиным. </a:t>
            </a:r>
            <a:r>
              <a:rPr lang="ru-RU" sz="2000" smtClean="0"/>
              <a:t>Там </a:t>
            </a:r>
            <a:r>
              <a:rPr lang="ru-RU" sz="2000"/>
              <a:t>живут только змеи, а точнее одна из самых ядовитых змей мира - </a:t>
            </a:r>
            <a:r>
              <a:rPr lang="ru-RU" sz="2000" b="1"/>
              <a:t>островной ботропс</a:t>
            </a:r>
            <a:r>
              <a:rPr lang="ru-RU" sz="2000"/>
              <a:t>. Яд ботропса действует мгновенно, мало кому удалось выжить. По этой причине посещение острова запрещено властями. На острове площадью 0,43 км² и высотой 200 м обитает 12 тысяч змей– на 1 квадратный метр здесь приходится 5 особей, и питаются змеи исключительно перелетными птицами, так как здесь нет других позвоночных </a:t>
            </a:r>
            <a:r>
              <a:rPr lang="ru-RU" sz="2000" smtClean="0"/>
              <a:t>животных. </a:t>
            </a:r>
            <a:endParaRPr lang="ru-RU" sz="2000"/>
          </a:p>
        </p:txBody>
      </p:sp>
    </p:spTree>
    <p:extLst>
      <p:ext uri="{BB962C8B-B14F-4D97-AF65-F5344CB8AC3E}">
        <p14:creationId xmlns:p14="http://schemas.microsoft.com/office/powerpoint/2010/main" val="2995637021"/>
      </p:ext>
    </p:extLst>
  </p:cSld>
  <p:clrMapOvr>
    <a:masterClrMapping/>
  </p:clrMapOvr>
  <p:transition/>
  <p:timing/>
</p:sld>
</file>

<file path=ppt/slides/slide5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7504" y="3429000"/>
            <a:ext cx="5040560" cy="3312368"/>
          </a:xfrm>
        </p:spPr>
        <p:txBody>
          <a:bodyPr>
            <a:normAutofit fontScale="77500" lnSpcReduction="20000"/>
          </a:bodyPr>
          <a:lstStyle/>
          <a:p>
            <a:r>
              <a:rPr lang="ru-RU" b="1"/>
              <a:t>Раффлезия Арнольди </a:t>
            </a:r>
            <a:r>
              <a:rPr lang="ru-RU"/>
              <a:t>относиться к высшим растениям и принадлежит </a:t>
            </a:r>
            <a:r>
              <a:rPr lang="ru-RU" smtClean="0"/>
              <a:t>к организмам-паразитам, питающимся </a:t>
            </a:r>
            <a:r>
              <a:rPr lang="ru-RU"/>
              <a:t>готовыми органическими </a:t>
            </a:r>
            <a:r>
              <a:rPr lang="ru-RU" smtClean="0"/>
              <a:t>веществами.</a:t>
            </a:r>
            <a:endParaRPr lang="ru-RU" b="1"/>
          </a:p>
          <a:p>
            <a:r>
              <a:rPr lang="ru-RU" smtClean="0"/>
              <a:t>Известен </a:t>
            </a:r>
            <a:r>
              <a:rPr lang="ru-RU"/>
              <a:t>цветок-рекордсмен, диаметр которого равнялся 106,7 сантиметра. </a:t>
            </a:r>
            <a:r>
              <a:rPr lang="ru-RU" smtClean="0"/>
              <a:t>Лепесток </a:t>
            </a:r>
            <a:r>
              <a:rPr lang="ru-RU"/>
              <a:t>имеет толщину в среднем три, а длину 46 сантиметров. 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endParaRPr lang="ru-RU"/>
          </a:p>
        </p:txBody>
      </p:sp>
      <p:pic>
        <p:nvPicPr>
          <p:cNvPr id="5" name="Рисунок 4" descr="Картинка 1 из 186">
            <a:hlinkClick r:id="rId4" tgtFrame="_blank"/>
          </p:cNvPr>
          <p:cNvPicPr/>
          <p:nvPr/>
        </p:nvPicPr>
        <p:blipFill>
          <a:blip r:embed="rId3" r:link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16016" y="22850"/>
            <a:ext cx="4393664" cy="3190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Картинка 2 из 186">
            <a:hlinkClick r:id="rId7" tgtFrame="_blank"/>
          </p:cNvPr>
          <p:cNvPicPr/>
          <p:nvPr/>
        </p:nvPicPr>
        <p:blipFill>
          <a:blip r:embed="rId6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46" y="22850"/>
            <a:ext cx="4320530" cy="3190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Картинка 5 из 186">
            <a:hlinkClick r:id="rId10" tgtFrame="_blank"/>
          </p:cNvPr>
          <p:cNvPicPr/>
          <p:nvPr/>
        </p:nvPicPr>
        <p:blipFill>
          <a:blip r:embed="rId9" r:link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48064" y="3645024"/>
            <a:ext cx="3913624" cy="31084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0560352"/>
      </p:ext>
    </p:extLst>
  </p:cSld>
  <p:clrMapOvr>
    <a:masterClrMapping/>
  </p:clrMapOvr>
  <p:transition/>
  <p:timing/>
</p:sld>
</file>

<file path=ppt/slides/slide5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5220072" y="4149080"/>
            <a:ext cx="3888432" cy="2592288"/>
          </a:xfrm>
        </p:spPr>
        <p:txBody>
          <a:bodyPr>
            <a:normAutofit fontScale="77500" lnSpcReduction="20000"/>
          </a:bodyPr>
          <a:lstStyle/>
          <a:p>
            <a:r>
              <a:rPr lang="ru-RU" b="1"/>
              <a:t>Непентес Раджа</a:t>
            </a:r>
            <a:r>
              <a:rPr lang="ru-RU" smtClean="0"/>
              <a:t>— самое </a:t>
            </a:r>
            <a:r>
              <a:rPr lang="ru-RU"/>
              <a:t>крупное плотоядное растение в мире. Кувшины этого растения способны поймать </a:t>
            </a:r>
            <a:r>
              <a:rPr lang="ru-RU" smtClean="0"/>
              <a:t>даже </a:t>
            </a:r>
            <a:r>
              <a:rPr lang="ru-RU"/>
              <a:t>мышь, ящерицу или </a:t>
            </a:r>
            <a:r>
              <a:rPr lang="ru-RU" smtClean="0"/>
              <a:t>крысу.</a:t>
            </a:r>
            <a:r>
              <a:rPr lang="ru-RU" baseline="30000"/>
              <a:t> </a:t>
            </a:r>
            <a:r>
              <a:rPr lang="ru-RU" smtClean="0"/>
              <a:t>Растение </a:t>
            </a:r>
            <a:r>
              <a:rPr lang="ru-RU"/>
              <a:t>является эндемиком </a:t>
            </a:r>
            <a:r>
              <a:rPr lang="ru-RU" smtClean="0"/>
              <a:t>острова Калимантан.</a:t>
            </a:r>
            <a:endParaRPr lang="ru-RU"/>
          </a:p>
        </p:txBody>
      </p:sp>
      <p:pic>
        <p:nvPicPr>
          <p:cNvPr id="2050" name="Picture 2" descr="https://upload.wikimedia.org/wikipedia/commons/thumb/0/0d/Nepenthes_rajah.png/640px-Nepenthes_raja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-20341"/>
            <a:ext cx="4895850" cy="652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&quot;What stinks like rotting flesh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44049"/>
          <a:stretch>
            <a:fillRect/>
          </a:stretch>
        </p:blipFill>
        <p:spPr bwMode="auto">
          <a:xfrm>
            <a:off x="5436096" y="116632"/>
            <a:ext cx="3384000" cy="394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8562757"/>
      </p:ext>
    </p:extLst>
  </p:cSld>
  <p:clrMapOvr>
    <a:masterClrMapping/>
  </p:clrMapOvr>
  <p:transition/>
  <p:timing/>
</p:sld>
</file>

<file path=ppt/slides/slide5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smtClean="0"/>
              <a:t>Разминка!</a:t>
            </a:r>
            <a:endParaRPr lang="ru-RU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7898198"/>
              </p:ext>
            </p:extLst>
          </p:nvPr>
        </p:nvGraphicFramePr>
        <p:xfrm>
          <a:off x="457200" y="1556792"/>
          <a:ext cx="8229600" cy="4569371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70949575"/>
      </p:ext>
    </p:extLst>
  </p:cSld>
  <p:clrMapOvr>
    <a:masterClrMapping/>
  </p:clrMapOvr>
  <p:transition/>
  <p:timing/>
</p:sld>
</file>

<file path=ppt/slides/slide5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5307029"/>
              </p:ext>
            </p:extLst>
          </p:nvPr>
        </p:nvGraphicFramePr>
        <p:xfrm>
          <a:off x="457200" y="548680"/>
          <a:ext cx="8229600" cy="5577483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43944805"/>
      </p:ext>
    </p:extLst>
  </p:cSld>
  <p:clrMapOvr>
    <a:masterClrMapping/>
  </p:clrMapOvr>
  <p:transition/>
  <p:timing/>
</p:sld>
</file>

<file path=ppt/slides/slide5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9" name="Объект 8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83237829"/>
              </p:ext>
            </p:extLst>
          </p:nvPr>
        </p:nvGraphicFramePr>
        <p:xfrm>
          <a:off x="107504" y="0"/>
          <a:ext cx="8893175" cy="3356992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grpSp>
        <p:nvGrpSpPr>
          <p:cNvPr id="4" name="Группа 3"/>
          <p:cNvGrpSpPr/>
          <p:nvPr/>
        </p:nvGrpSpPr>
        <p:grpSpPr>
          <a:xfrm>
            <a:off x="196755" y="3523500"/>
            <a:ext cx="8424936" cy="3334500"/>
            <a:chOff x="0" y="24938"/>
            <a:chExt cx="8424936" cy="333450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0" y="24938"/>
              <a:ext cx="8424936" cy="3334500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/>
            <a:lstStyle/>
            <a:p/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162777" y="187715"/>
              <a:ext cx="8099382" cy="300894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95250" tIns="95250" rIns="95250" bIns="95250" numCol="1" spcCol="1270" anchor="ctr" anchorCtr="0">
              <a:noAutofit/>
            </a:bodyPr>
            <a:lstStyle/>
            <a:p>
              <a:pPr lvl="0" algn="l" defTabSz="11112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500" kern="1200" smtClean="0"/>
                <a:t>Доказано, что уровень развития речи находится в прямой зависимости от степени </a:t>
              </a:r>
              <a:r>
                <a:rPr lang="ru-RU" sz="2500" smtClean="0"/>
                <a:t>м</a:t>
              </a:r>
              <a:r>
                <a:rPr lang="ru-RU" sz="2500" kern="1200" smtClean="0"/>
                <a:t>елкой моторики рук, пальцев. При выполнении мелких движений пальцами рук происходит давление на кончики пальцев и активизация незрелых клеток головного мозга, отвечающих за формирование речи ребенка. </a:t>
              </a:r>
              <a:endParaRPr lang="ru-RU" sz="25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340038142"/>
      </p:ext>
    </p:extLst>
  </p:cSld>
  <p:clrMapOvr>
    <a:masterClrMapping/>
  </p:clrMapOvr>
  <p:transition/>
  <p:timing/>
</p:sld>
</file>

<file path=ppt/slides/slide5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https://logoped-online.by/wp-content/uploads/2020/06/Kineziologiya1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88640"/>
            <a:ext cx="9113708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8956235"/>
      </p:ext>
    </p:extLst>
  </p:cSld>
  <p:clrMapOvr>
    <a:masterClrMapping/>
  </p:clrMapOvr>
  <p:transition/>
  <p:timing/>
</p:sld>
</file>

<file path=ppt/slides/slide5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194" name="Picture 2" descr="https://logoped-online.by/wp-content/uploads/2020/06/Kineziologiya4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94"/>
          <a:stretch>
            <a:fillRect/>
          </a:stretch>
        </p:blipFill>
        <p:spPr bwMode="auto">
          <a:xfrm>
            <a:off x="0" y="692696"/>
            <a:ext cx="9118972" cy="47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222099"/>
      </p:ext>
    </p:extLst>
  </p:cSld>
  <p:clrMapOvr>
    <a:masterClrMapping/>
  </p:clrMapOvr>
  <p:transition/>
  <p:timing/>
</p:sld>
</file>

<file path=ppt/slides/slide5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218" name="Picture 2" descr="https://zncentr.ru/wp-content/uploads/2021/12/1-1024x577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567"/>
          <a:stretch>
            <a:fillRect/>
          </a:stretch>
        </p:blipFill>
        <p:spPr bwMode="auto">
          <a:xfrm>
            <a:off x="-10019" y="764704"/>
            <a:ext cx="8737588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8259100"/>
      </p:ext>
    </p:extLst>
  </p:cSld>
  <p:clrMapOvr>
    <a:masterClrMapping/>
  </p:clrMapOvr>
  <p:transition/>
  <p:timing/>
</p:sld>
</file>

<file path=ppt/slides/slide6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6" name="Picture 2" descr="https://logoped-online.by/wp-content/uploads/2020/06/Kineziologiy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3166" y="692696"/>
            <a:ext cx="8629328" cy="4863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526078"/>
      </p:ext>
    </p:extLst>
  </p:cSld>
  <p:clrMapOvr>
    <a:masterClrMapping/>
  </p:clrMapOvr>
  <p:transition/>
  <p:timing/>
</p:sld>
</file>

<file path=ppt/slides/slide6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170" name="Picture 2" descr="https://logoped-online.by/wp-content/uploads/2020/06/Kineziologiy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836712"/>
            <a:ext cx="9136434" cy="5132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662798"/>
      </p:ext>
    </p:extLst>
  </p:cSld>
  <p:clrMapOvr>
    <a:masterClrMapping/>
  </p:clrMapOvr>
  <p:transition/>
  <p:timing/>
</p:sld>
</file>

<file path=ppt/slides/slide6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0" name="Picture 2" descr="https://zncentr.ru/wp-content/uploads/2021/12/10-1024x5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6474" y="476672"/>
            <a:ext cx="8836946" cy="4962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9204771"/>
      </p:ext>
    </p:extLst>
  </p:cSld>
  <p:clrMapOvr>
    <a:masterClrMapping/>
  </p:clrMapOvr>
  <p:transition/>
  <p:timing/>
</p:sld>
</file>

<file path=ppt/slides/slide6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4" name="Picture 2" descr="https://logoped-online.by/wp-content/uploads/2020/06/Kineziologiya5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734591"/>
            <a:ext cx="8820472" cy="4966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4798575"/>
      </p:ext>
    </p:extLst>
  </p:cSld>
  <p:clrMapOvr>
    <a:masterClrMapping/>
  </p:clrMapOvr>
  <p:transition/>
  <p:timing/>
</p:sld>
</file>

<file path=ppt/slides/slide6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51520" y="116632"/>
            <a:ext cx="8784976" cy="994122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mtClean="0"/>
              <a:t>Какие из этих деревьев реально существуют на Земле?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3131840" y="1268760"/>
            <a:ext cx="3168352" cy="5472608"/>
          </a:xfrm>
        </p:spPr>
        <p:txBody>
          <a:bodyPr>
            <a:normAutofit fontScale="70000" lnSpcReduction="20000"/>
          </a:bodyPr>
          <a:lstStyle/>
          <a:p>
            <a:r>
              <a:rPr lang="ru-RU" b="1" err="1" smtClean="0"/>
              <a:t>мамонтово дерево </a:t>
            </a:r>
          </a:p>
          <a:p>
            <a:r>
              <a:rPr lang="ru-RU" b="1" smtClean="0"/>
              <a:t>молочное дерево</a:t>
            </a:r>
          </a:p>
          <a:p>
            <a:r>
              <a:rPr lang="ru-RU" b="1" smtClean="0"/>
              <a:t>пробковое дерево</a:t>
            </a:r>
          </a:p>
          <a:p>
            <a:r>
              <a:rPr lang="ru-RU" b="1"/>
              <a:t>резиновое дерево </a:t>
            </a:r>
          </a:p>
          <a:p>
            <a:r>
              <a:rPr lang="ru-RU" b="1"/>
              <a:t>радужное дерево </a:t>
            </a:r>
          </a:p>
          <a:p>
            <a:r>
              <a:rPr lang="ru-RU" b="1"/>
              <a:t>кактусовое дерево</a:t>
            </a:r>
          </a:p>
          <a:p>
            <a:r>
              <a:rPr lang="ru-RU" b="1"/>
              <a:t>конфетное дерево </a:t>
            </a:r>
          </a:p>
          <a:p>
            <a:r>
              <a:rPr lang="ru-RU" b="1" smtClean="0"/>
              <a:t>дынное дерево </a:t>
            </a:r>
          </a:p>
          <a:p>
            <a:r>
              <a:rPr lang="ru-RU" b="1" smtClean="0"/>
              <a:t>шерстяное дерево </a:t>
            </a:r>
          </a:p>
          <a:p>
            <a:r>
              <a:rPr lang="ru-RU" b="1" smtClean="0"/>
              <a:t>шоколадное дерево</a:t>
            </a:r>
          </a:p>
          <a:p>
            <a:r>
              <a:rPr lang="ru-RU" b="1" smtClean="0"/>
              <a:t>колбасное дерево </a:t>
            </a:r>
          </a:p>
          <a:p>
            <a:r>
              <a:rPr lang="ru-RU" b="1" smtClean="0"/>
              <a:t>дерево – колодец </a:t>
            </a:r>
          </a:p>
          <a:p>
            <a:r>
              <a:rPr lang="ru-RU" b="1" smtClean="0">
                <a:cs typeface="Arial" pitchFamily="34" charset="0"/>
              </a:rPr>
              <a:t>сырное</a:t>
            </a:r>
            <a:r>
              <a:rPr lang="ru-RU" b="1" smtClean="0"/>
              <a:t> </a:t>
            </a:r>
            <a:r>
              <a:rPr lang="ru-RU" b="1" smtClean="0">
                <a:cs typeface="Arial" pitchFamily="34" charset="0"/>
              </a:rPr>
              <a:t>дерево</a:t>
            </a:r>
          </a:p>
          <a:p>
            <a:r>
              <a:rPr lang="ru-RU" b="1" smtClean="0"/>
              <a:t>хлебное дерево</a:t>
            </a:r>
          </a:p>
          <a:p>
            <a:r>
              <a:rPr lang="ru-RU" b="1" smtClean="0"/>
              <a:t>дерево </a:t>
            </a:r>
            <a:r>
              <a:rPr lang="ru-RU" b="1"/>
              <a:t>– лес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2204864"/>
            <a:ext cx="216024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614288338"/>
      </p:ext>
    </p:extLst>
  </p:cSld>
  <p:clrMapOvr>
    <a:masterClrMapping/>
  </p:clrMapOvr>
  <p:transition/>
  <p:timing/>
</p:sld>
</file>

<file path=ppt/slides/slide6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225029" y="836712"/>
            <a:ext cx="3712103" cy="1453567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smtClean="0"/>
              <a:t>Из маленького семечка вырастают </a:t>
            </a:r>
            <a:r>
              <a:rPr lang="ru-RU"/>
              <a:t>самые большие живые организмы на Земле - гигантские </a:t>
            </a:r>
            <a:r>
              <a:rPr lang="ru-RU" err="1" smtClean="0"/>
              <a:t>Секвои </a:t>
            </a:r>
            <a:r>
              <a:rPr lang="ru-RU" i="1" smtClean="0"/>
              <a:t>– </a:t>
            </a:r>
            <a:r>
              <a:rPr lang="ru-RU" err="1" smtClean="0"/>
              <a:t>мамонтовы деревья. Растут на </a:t>
            </a:r>
            <a:r>
              <a:rPr lang="ru-RU" b="1" smtClean="0"/>
              <a:t> </a:t>
            </a:r>
            <a:r>
              <a:rPr lang="ru-RU"/>
              <a:t>Тихоокеанском побережье США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282802327"/>
              </p:ext>
            </p:extLst>
          </p:nvPr>
        </p:nvGraphicFramePr>
        <p:xfrm>
          <a:off x="188597" y="17983"/>
          <a:ext cx="3766993" cy="701730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pic>
        <p:nvPicPr>
          <p:cNvPr id="7" name="i-main-pic" descr="Картинка 59 из 147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21"/>
          <a:stretch>
            <a:fillRect/>
          </a:stretch>
        </p:blipFill>
        <p:spPr bwMode="auto">
          <a:xfrm>
            <a:off x="4048162" y="165550"/>
            <a:ext cx="4954837" cy="3281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http://gorod.tomsk.ru/i/u/263/redwood3.jpg"/>
          <p:cNvPicPr>
            <a:picLocks noChangeAspect="1" noChangeArrowheads="1"/>
          </p:cNvPicPr>
          <p:nvPr/>
        </p:nvPicPr>
        <p:blipFill>
          <a:blip r:embed="rId9" r:link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5265" y="3516307"/>
            <a:ext cx="2181233" cy="3277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ShowImage1_m_BigImage" descr="Генерал Шерман - самое большое дерево в мире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6" t="5273" r="6476" b="5273"/>
          <a:stretch>
            <a:fillRect/>
          </a:stretch>
        </p:blipFill>
        <p:spPr bwMode="auto">
          <a:xfrm>
            <a:off x="132371" y="2290279"/>
            <a:ext cx="3619704" cy="4567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-main-pic" descr="Картинка 7 из 147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37131" y="3516308"/>
            <a:ext cx="2650837" cy="3312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1155883"/>
      </p:ext>
    </p:extLst>
  </p:cSld>
  <p:clrMapOvr>
    <a:masterClrMapping/>
  </p:clrMapOvr>
  <p:transition/>
  <p:timing/>
</p:sld>
</file>

<file path=ppt/slides/slide6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194" name="Picture 2" descr="https://moscow-airports.com/wp-content/uploads/2022/03/gde-rastet-molochnoe-derevo-sok-kotorogo-napominaet-sgushhennoe-moloko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99678" y="786731"/>
            <a:ext cx="4309006" cy="323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183825303"/>
              </p:ext>
            </p:extLst>
          </p:nvPr>
        </p:nvGraphicFramePr>
        <p:xfrm>
          <a:off x="0" y="116632"/>
          <a:ext cx="8892480" cy="562074"/>
        </p:xfrm>
        <a:graphic>
          <a:graphicData uri="http://schemas.openxmlformats.org/drawingml/2006/diagram">
            <dgm:relIds xmlns:dgm="http://schemas.openxmlformats.org/drawingml/2006/diagram" r:dm="rId4" r:lo="rId5" r:qs="rId6" r:cs="rId7"/>
          </a:graphicData>
        </a:graphic>
      </p:graphicFrame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5182" y="4206687"/>
            <a:ext cx="8928992" cy="251643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mtClean="0"/>
              <a:t>Растет в Центральной </a:t>
            </a:r>
            <a:r>
              <a:rPr lang="ru-RU"/>
              <a:t>и Южной </a:t>
            </a:r>
            <a:r>
              <a:rPr lang="ru-RU" smtClean="0"/>
              <a:t>Америке. Выделяет</a:t>
            </a:r>
            <a:r>
              <a:rPr lang="ru-RU"/>
              <a:t> млечный сок, </a:t>
            </a:r>
            <a:r>
              <a:rPr lang="ru-RU" smtClean="0"/>
              <a:t>который съедобен </a:t>
            </a:r>
            <a:r>
              <a:rPr lang="ru-RU"/>
              <a:t>и </a:t>
            </a:r>
            <a:r>
              <a:rPr lang="ru-RU" smtClean="0"/>
              <a:t>вкусен - напоминает </a:t>
            </a:r>
            <a:r>
              <a:rPr lang="ru-RU"/>
              <a:t>сладкие сливки. </a:t>
            </a:r>
            <a:r>
              <a:rPr lang="ru-RU" smtClean="0"/>
              <a:t>Туземцы его пьют как </a:t>
            </a:r>
            <a:r>
              <a:rPr lang="ru-RU"/>
              <a:t>обычное </a:t>
            </a:r>
            <a:r>
              <a:rPr lang="ru-RU" smtClean="0"/>
              <a:t>молоко, больше </a:t>
            </a:r>
            <a:r>
              <a:rPr lang="ru-RU"/>
              <a:t>всего они любят макать в него маисовый </a:t>
            </a:r>
            <a:r>
              <a:rPr lang="ru-RU" smtClean="0"/>
              <a:t>хлеб, добавлять </a:t>
            </a:r>
            <a:r>
              <a:rPr lang="ru-RU"/>
              <a:t>в кофе и </a:t>
            </a:r>
            <a:r>
              <a:rPr lang="ru-RU" smtClean="0"/>
              <a:t>чай. Кормят </a:t>
            </a:r>
            <a:r>
              <a:rPr lang="ru-RU"/>
              <a:t>млечным соком даже грудных младенцев. Н</a:t>
            </a:r>
            <a:r>
              <a:rPr lang="ru-RU" smtClean="0"/>
              <a:t>апиток </a:t>
            </a:r>
            <a:r>
              <a:rPr lang="ru-RU"/>
              <a:t>можно спокойно хранить от семи до десяти </a:t>
            </a:r>
            <a:r>
              <a:rPr lang="ru-RU" smtClean="0"/>
              <a:t>дней, разбавлять водой. Если  </a:t>
            </a:r>
            <a:r>
              <a:rPr lang="ru-RU"/>
              <a:t>оставить на </a:t>
            </a:r>
            <a:r>
              <a:rPr lang="ru-RU" smtClean="0"/>
              <a:t>воздухе</a:t>
            </a:r>
            <a:r>
              <a:rPr lang="ru-RU"/>
              <a:t>, </a:t>
            </a:r>
            <a:r>
              <a:rPr lang="ru-RU" smtClean="0"/>
              <a:t>то можно </a:t>
            </a:r>
            <a:r>
              <a:rPr lang="ru-RU"/>
              <a:t>употреблять в пищу как </a:t>
            </a:r>
            <a:r>
              <a:rPr lang="ru-RU" smtClean="0"/>
              <a:t>сыр, вскипятить – как творог. </a:t>
            </a:r>
            <a:endParaRPr lang="ru-RU"/>
          </a:p>
        </p:txBody>
      </p:sp>
      <p:pic>
        <p:nvPicPr>
          <p:cNvPr id="8196" name="Picture 4" descr="https://mtdata.ru/u14/photo8681/20512961051-0/original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" r="51930"/>
          <a:stretch>
            <a:fillRect/>
          </a:stretch>
        </p:blipFill>
        <p:spPr bwMode="auto">
          <a:xfrm>
            <a:off x="179512" y="786733"/>
            <a:ext cx="4248472" cy="327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7194633"/>
      </p:ext>
    </p:extLst>
  </p:cSld>
  <p:clrMapOvr>
    <a:masterClrMapping/>
  </p:clrMapOvr>
  <p:transition/>
  <p:timing/>
</p:sld>
</file>

<file path=ppt/slides/slide6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387029031"/>
              </p:ext>
            </p:extLst>
          </p:nvPr>
        </p:nvGraphicFramePr>
        <p:xfrm>
          <a:off x="107504" y="116183"/>
          <a:ext cx="5240338" cy="576514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81541" y="747553"/>
            <a:ext cx="6506682" cy="2354142"/>
          </a:xfrm>
        </p:spPr>
        <p:txBody>
          <a:bodyPr>
            <a:normAutofit fontScale="70000" lnSpcReduction="20000"/>
          </a:bodyPr>
          <a:lstStyle/>
          <a:p>
            <a:r>
              <a:rPr lang="ru-RU" b="1"/>
              <a:t>Дуб </a:t>
            </a:r>
            <a:r>
              <a:rPr lang="ru-RU" b="1" smtClean="0"/>
              <a:t>пробковый</a:t>
            </a:r>
            <a:r>
              <a:rPr lang="ru-RU" smtClean="0"/>
              <a:t> - вечнозелёное дерево, которое культивируется </a:t>
            </a:r>
            <a:r>
              <a:rPr lang="ru-RU"/>
              <a:t>ради </a:t>
            </a:r>
            <a:r>
              <a:rPr lang="ru-RU" smtClean="0"/>
              <a:t>пробки.</a:t>
            </a:r>
            <a:endParaRPr lang="ru-RU"/>
          </a:p>
          <a:p>
            <a:r>
              <a:rPr lang="ru-RU" smtClean="0"/>
              <a:t>В России, около Сочи </a:t>
            </a:r>
            <a:r>
              <a:rPr lang="ru-RU"/>
              <a:t>имеется </a:t>
            </a:r>
            <a:r>
              <a:rPr lang="ru-RU" smtClean="0"/>
              <a:t>роща </a:t>
            </a:r>
            <a:r>
              <a:rPr lang="ru-RU"/>
              <a:t>пробкового </a:t>
            </a:r>
            <a:r>
              <a:rPr lang="ru-RU" smtClean="0"/>
              <a:t>дуба, возраст </a:t>
            </a:r>
            <a:r>
              <a:rPr lang="ru-RU"/>
              <a:t>наиболее старых деревьев </a:t>
            </a:r>
            <a:r>
              <a:rPr lang="ru-RU" smtClean="0"/>
              <a:t>составляет </a:t>
            </a:r>
            <a:r>
              <a:rPr lang="ru-RU"/>
              <a:t>около 100 </a:t>
            </a:r>
            <a:r>
              <a:rPr lang="ru-RU" smtClean="0"/>
              <a:t>лет. Кора </a:t>
            </a:r>
            <a:r>
              <a:rPr lang="ru-RU"/>
              <a:t>пробкового дуба применяется для производства паркета, подошв обуви, качественной бутылочной </a:t>
            </a:r>
            <a:r>
              <a:rPr lang="ru-RU" smtClean="0"/>
              <a:t>пробки </a:t>
            </a:r>
            <a:endParaRPr lang="ru-RU"/>
          </a:p>
        </p:txBody>
      </p:sp>
      <p:pic>
        <p:nvPicPr>
          <p:cNvPr id="5" name="Picture 7" descr="http://www.baitvenoy.co.il/sysvault/docsfiles12/nartBodyImageUrl3568.jpg">
            <a:hlinkClick r:id="rId8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16" t="38007" r="26146" b="1816"/>
          <a:stretch>
            <a:fillRect/>
          </a:stretch>
        </p:blipFill>
        <p:spPr bwMode="auto">
          <a:xfrm>
            <a:off x="145311" y="2983638"/>
            <a:ext cx="4536504" cy="37475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http://is.park.ru/servlets/GetDocBody?guid=2720c385-563c-4be6-81d9-6de4f75516ce">
            <a:hlinkClick r:id="rId10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88224" y="169714"/>
            <a:ext cx="2357671" cy="25003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s://christmasdesign.ru/wp-content/uploads/2020/07/ibercork-probkoyve-poly-01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33" y="2967741"/>
            <a:ext cx="4085863" cy="37475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08445"/>
      </p:ext>
    </p:extLst>
  </p:cSld>
  <p:clrMapOvr>
    <a:masterClrMapping/>
  </p:clrMapOvr>
  <p:transition/>
  <p:timing/>
</p:sld>
</file>

<file path=ppt/slides/slide6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835493220"/>
              </p:ext>
            </p:extLst>
          </p:nvPr>
        </p:nvGraphicFramePr>
        <p:xfrm>
          <a:off x="107504" y="188640"/>
          <a:ext cx="8928992" cy="734482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4942" y="1095941"/>
            <a:ext cx="8856984" cy="121118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/>
              <a:t>Это наиболее экономически важный представитель рода </a:t>
            </a:r>
            <a:r>
              <a:rPr lang="ru-RU" i="1"/>
              <a:t>гевея</a:t>
            </a:r>
            <a:r>
              <a:rPr lang="ru-RU"/>
              <a:t>, поскольку молочный латекс, добываемый из дерева, является основным источником натурального каучука</a:t>
            </a:r>
            <a:r>
              <a:rPr lang="ru-RU" smtClean="0"/>
              <a:t>. </a:t>
            </a:r>
            <a:endParaRPr lang="ru-RU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32" y="2566353"/>
            <a:ext cx="4176464" cy="41764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7" descr="http://www.asia.ru/images/target/img/product/11/56/24/11562483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2566352"/>
            <a:ext cx="4680520" cy="41764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072934"/>
      </p:ext>
    </p:extLst>
  </p:cSld>
  <p:clrMapOvr>
    <a:masterClrMapping/>
  </p:clrMapOvr>
  <p:transition/>
  <p:timing/>
</p:sld>
</file>

<file path=ppt/slides/slide6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8" name="Picture 4" descr="http://img.bibo.kz/3995/3995723.JPG">
            <a:hlinkClick r:id="rId3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32" y="3688229"/>
            <a:ext cx="4348470" cy="293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2" r="13293"/>
          <a:stretch>
            <a:fillRect/>
          </a:stretch>
        </p:blipFill>
        <p:spPr bwMode="auto">
          <a:xfrm>
            <a:off x="4860032" y="1670"/>
            <a:ext cx="4254760" cy="3570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Объект 1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4190814807"/>
              </p:ext>
            </p:extLst>
          </p:nvPr>
        </p:nvGraphicFramePr>
        <p:xfrm>
          <a:off x="35497" y="1670"/>
          <a:ext cx="4766119" cy="1353500"/>
        </p:xfrm>
        <a:graphic>
          <a:graphicData uri="http://schemas.openxmlformats.org/drawingml/2006/diagram">
            <dgm:relIds xmlns:dgm="http://schemas.openxmlformats.org/drawingml/2006/diagram" r:dm="rId6" r:lo="rId7" r:qs="rId8" r:cs="rId9"/>
          </a:graphicData>
        </a:graphic>
      </p:graphicFrame>
      <p:graphicFrame>
        <p:nvGraphicFramePr>
          <p:cNvPr id="3" name="Объект 2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784178942"/>
              </p:ext>
            </p:extLst>
          </p:nvPr>
        </p:nvGraphicFramePr>
        <p:xfrm>
          <a:off x="107504" y="1527989"/>
          <a:ext cx="4680520" cy="5184576"/>
        </p:xfrm>
        <a:graphic>
          <a:graphicData uri="http://schemas.openxmlformats.org/drawingml/2006/diagram">
            <dgm:relIds xmlns:dgm="http://schemas.openxmlformats.org/drawingml/2006/diagram" r:dm="rId11" r:lo="rId12" r:qs="rId13" r:cs="rId14"/>
          </a:graphicData>
        </a:graphic>
      </p:graphicFrame>
    </p:spTree>
    <p:extLst>
      <p:ext uri="{BB962C8B-B14F-4D97-AF65-F5344CB8AC3E}">
        <p14:creationId xmlns:p14="http://schemas.microsoft.com/office/powerpoint/2010/main" val="3067289943"/>
      </p:ext>
    </p:extLst>
  </p:cSld>
  <p:clrMapOvr>
    <a:masterClrMapping/>
  </p:clrMapOvr>
  <p:transition/>
  <p:timing/>
</p:sld>
</file>

<file path=ppt/slides/slide7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Прямоугольник 4"/>
          <p:cNvSpPr/>
          <p:nvPr/>
        </p:nvSpPr>
        <p:spPr>
          <a:xfrm>
            <a:off x="107505" y="198803"/>
            <a:ext cx="8856984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smtClean="0"/>
              <a:t>Кактусовое дерево  </a:t>
            </a:r>
            <a:r>
              <a:rPr lang="ru-RU" sz="2800" smtClean="0"/>
              <a:t>- цереус,  карнегия </a:t>
            </a:r>
            <a:r>
              <a:rPr lang="ru-RU" sz="2800"/>
              <a:t>или </a:t>
            </a:r>
            <a:r>
              <a:rPr lang="ru-RU" sz="2800" err="1" smtClean="0"/>
              <a:t>сагуаро</a:t>
            </a:r>
            <a:endParaRPr lang="ru-RU" sz="2800"/>
          </a:p>
        </p:txBody>
      </p:sp>
      <p:pic>
        <p:nvPicPr>
          <p:cNvPr id="1028" name="Picture 4" descr="https://travelask.ru/system/images/files/001/236/903/wysiwyg/M2Z1078-2.jpg?15439246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46" r="955"/>
          <a:stretch>
            <a:fillRect/>
          </a:stretch>
        </p:blipFill>
        <p:spPr bwMode="auto">
          <a:xfrm>
            <a:off x="107505" y="908720"/>
            <a:ext cx="3492000" cy="5868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top10a.ru/wp-content/uploads/2020/01/4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3" r="13905"/>
          <a:stretch>
            <a:fillRect/>
          </a:stretch>
        </p:blipFill>
        <p:spPr bwMode="auto">
          <a:xfrm>
            <a:off x="3758338" y="908720"/>
            <a:ext cx="5377541" cy="5868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4127352"/>
      </p:ext>
    </p:extLst>
  </p:cSld>
  <p:clrMapOvr>
    <a:masterClrMapping/>
  </p:clrMapOvr>
  <p:transition/>
  <p:timing/>
</p:sld>
</file>

<file path=ppt/slides/slide7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297103729"/>
              </p:ext>
            </p:extLst>
          </p:nvPr>
        </p:nvGraphicFramePr>
        <p:xfrm>
          <a:off x="323528" y="116633"/>
          <a:ext cx="8585894" cy="701730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sp>
        <p:nvSpPr>
          <p:cNvPr id="6" name="Объект 5"/>
          <p:cNvSpPr>
            <a:spLocks noGrp="1"/>
          </p:cNvSpPr>
          <p:nvPr>
            <p:ph sz="half" idx="4294967295"/>
          </p:nvPr>
        </p:nvSpPr>
        <p:spPr>
          <a:xfrm>
            <a:off x="0" y="836712"/>
            <a:ext cx="9108504" cy="155537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/>
              <a:t>А вот на этом дереве на самом деле растут «конфеты</a:t>
            </a:r>
            <a:r>
              <a:rPr lang="ru-RU" sz="2400" smtClean="0"/>
              <a:t>» - плоды </a:t>
            </a:r>
            <a:r>
              <a:rPr lang="ru-RU" sz="2400"/>
              <a:t>со съедобной </a:t>
            </a:r>
            <a:r>
              <a:rPr lang="ru-RU" sz="2400" smtClean="0"/>
              <a:t>плодоножкой, которые по </a:t>
            </a:r>
            <a:r>
              <a:rPr lang="ru-RU" sz="2400"/>
              <a:t>вкусу напоминают изюм с нотками </a:t>
            </a:r>
            <a:r>
              <a:rPr lang="ru-RU" sz="2400" smtClean="0"/>
              <a:t>рома.</a:t>
            </a:r>
            <a:r>
              <a:rPr lang="ru-RU" sz="2400"/>
              <a:t> Родиной считается Китай.</a:t>
            </a:r>
            <a:r>
              <a:rPr lang="ru-RU" sz="2400" smtClean="0"/>
              <a:t> </a:t>
            </a:r>
            <a:r>
              <a:rPr lang="ru-RU" sz="2400"/>
              <a:t>С одного дерева можно собрать около 30 кг «конфет</a:t>
            </a:r>
            <a:r>
              <a:rPr lang="ru-RU" sz="2400" smtClean="0"/>
              <a:t>» </a:t>
            </a:r>
            <a:endParaRPr lang="ru-RU" sz="240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" r="406"/>
          <a:stretch>
            <a:fillRect/>
          </a:stretch>
        </p:blipFill>
        <p:spPr bwMode="auto">
          <a:xfrm>
            <a:off x="2339752" y="2651314"/>
            <a:ext cx="6696744" cy="4096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272619640"/>
              </p:ext>
            </p:extLst>
          </p:nvPr>
        </p:nvGraphicFramePr>
        <p:xfrm>
          <a:off x="107505" y="2996952"/>
          <a:ext cx="2504661" cy="3283565"/>
        </p:xfrm>
        <a:graphic>
          <a:graphicData uri="http://schemas.openxmlformats.org/drawingml/2006/diagram">
            <dgm:relIds xmlns:dgm="http://schemas.openxmlformats.org/drawingml/2006/diagram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3858371480"/>
      </p:ext>
    </p:extLst>
  </p:cSld>
  <p:clrMapOvr>
    <a:masterClrMapping/>
  </p:clrMapOvr>
  <p:transition/>
  <p:timing/>
</p:sld>
</file>

<file path=ppt/slides/slide7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58974" y="116632"/>
            <a:ext cx="4585026" cy="57636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600" b="1" smtClean="0"/>
              <a:t>Дынное дерево - папайя</a:t>
            </a:r>
            <a:endParaRPr lang="ru-RU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4048" y="836712"/>
            <a:ext cx="3731177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20"/>
          <a:stretch>
            <a:fillRect/>
          </a:stretch>
        </p:blipFill>
        <p:spPr bwMode="auto">
          <a:xfrm>
            <a:off x="5004048" y="3861048"/>
            <a:ext cx="3769941" cy="2996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116632"/>
            <a:ext cx="4425093" cy="6637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8916411"/>
      </p:ext>
    </p:extLst>
  </p:cSld>
  <p:clrMapOvr>
    <a:masterClrMapping/>
  </p:clrMapOvr>
  <p:transition/>
  <p:timing/>
</p:sld>
</file>

<file path=ppt/slides/slide7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904201600"/>
              </p:ext>
            </p:extLst>
          </p:nvPr>
        </p:nvGraphicFramePr>
        <p:xfrm>
          <a:off x="203497" y="188640"/>
          <a:ext cx="8833001" cy="820891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61" t="10075" r="24004" b="11334"/>
          <a:stretch>
            <a:fillRect/>
          </a:stretch>
        </p:blipFill>
        <p:spPr bwMode="auto">
          <a:xfrm>
            <a:off x="3724370" y="3987799"/>
            <a:ext cx="2380728" cy="27474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https://avatars.mds.yandex.net/i?id=9f41220ba4892efb60eef7dda521da11-5234700-images-thumbs&amp;n=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05596" y="3947458"/>
            <a:ext cx="2866924" cy="27377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icture background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86" r="5440"/>
          <a:stretch>
            <a:fillRect/>
          </a:stretch>
        </p:blipFill>
        <p:spPr bwMode="auto">
          <a:xfrm>
            <a:off x="3707904" y="1268760"/>
            <a:ext cx="2376264" cy="25900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icture backgroun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05596" y="1268760"/>
            <a:ext cx="2866924" cy="25802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873627"/>
            <a:ext cx="3322712" cy="45259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lvl="0" rtl="0"/>
            <a:r>
              <a:rPr lang="ru-RU" sz="2000" smtClean="0"/>
              <a:t>Растет в жаркий районах Америки и Западной Африки</a:t>
            </a:r>
            <a:endParaRPr lang="ru-RU" sz="2000"/>
          </a:p>
          <a:p>
            <a:pPr lvl="0" rtl="0"/>
            <a:r>
              <a:rPr lang="ru-RU" sz="2000" smtClean="0"/>
              <a:t>Волокно лёгкое, плавучее, эластичное, устойчивое к воде. Используют для набивки мягкой мебели, спасательных жилетов, кругов, мягких игрушек, а также как звуко- и теплоизоляционный материал. </a:t>
            </a:r>
          </a:p>
          <a:p>
            <a:pPr lvl="0" rtl="0"/>
            <a:r>
              <a:rPr lang="ru-RU" sz="2000" smtClean="0"/>
              <a:t>Не используется для пряжи</a:t>
            </a:r>
            <a:endParaRPr lang="ru-RU" sz="2000"/>
          </a:p>
        </p:txBody>
      </p:sp>
    </p:spTree>
    <p:extLst>
      <p:ext uri="{BB962C8B-B14F-4D97-AF65-F5344CB8AC3E}">
        <p14:creationId xmlns:p14="http://schemas.microsoft.com/office/powerpoint/2010/main" val="1292040624"/>
      </p:ext>
    </p:extLst>
  </p:cSld>
  <p:clrMapOvr>
    <a:masterClrMapping/>
  </p:clrMapOvr>
  <p:transition/>
  <p:timing/>
</p:sld>
</file>

<file path=ppt/slides/slide7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278250"/>
            <a:ext cx="4647166" cy="2904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6" t="9869" r="86" b="2286"/>
          <a:stretch>
            <a:fillRect/>
          </a:stretch>
        </p:blipFill>
        <p:spPr bwMode="auto">
          <a:xfrm>
            <a:off x="352535" y="3437162"/>
            <a:ext cx="4677593" cy="3085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84746" y="3792451"/>
            <a:ext cx="3559767" cy="2635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80113" y="966687"/>
            <a:ext cx="3551064" cy="2663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423928818"/>
              </p:ext>
            </p:extLst>
          </p:nvPr>
        </p:nvGraphicFramePr>
        <p:xfrm>
          <a:off x="4795066" y="84276"/>
          <a:ext cx="4438828" cy="1144928"/>
        </p:xfrm>
        <a:graphic>
          <a:graphicData uri="http://schemas.openxmlformats.org/drawingml/2006/diagram">
            <dgm:relIds xmlns:dgm="http://schemas.openxmlformats.org/drawingml/2006/diagram" r:dm="rId7" r:lo="rId8" r:qs="rId9" r:cs="rId10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07505" y="6428285"/>
            <a:ext cx="8600327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/>
              <a:t>Родина какао — влажно-тропические леса Центральной и Южной Америки</a:t>
            </a:r>
          </a:p>
        </p:txBody>
      </p:sp>
    </p:spTree>
    <p:extLst>
      <p:ext uri="{BB962C8B-B14F-4D97-AF65-F5344CB8AC3E}">
        <p14:creationId xmlns:p14="http://schemas.microsoft.com/office/powerpoint/2010/main" val="530775582"/>
      </p:ext>
    </p:extLst>
  </p:cSld>
  <p:clrMapOvr>
    <a:masterClrMapping/>
  </p:clrMapOvr>
  <p:transition/>
  <p:timing/>
</p:sld>
</file>

<file path=ppt/slides/slide7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8" r="250"/>
          <a:stretch>
            <a:fillRect/>
          </a:stretch>
        </p:blipFill>
        <p:spPr bwMode="auto">
          <a:xfrm>
            <a:off x="2869770" y="68201"/>
            <a:ext cx="6166726" cy="5147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849022078"/>
              </p:ext>
            </p:extLst>
          </p:nvPr>
        </p:nvGraphicFramePr>
        <p:xfrm>
          <a:off x="0" y="156899"/>
          <a:ext cx="4752528" cy="643890"/>
        </p:xfrm>
        <a:graphic>
          <a:graphicData uri="http://schemas.openxmlformats.org/drawingml/2006/diagram">
            <dgm:relIds xmlns:dgm="http://schemas.openxmlformats.org/drawingml/2006/diagram" r:dm="rId4" r:lo="rId5" r:qs="rId6" r:cs="rId7"/>
          </a:graphicData>
        </a:graphic>
      </p:graphicFrame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115724" y="5330012"/>
            <a:ext cx="8912157" cy="143168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mtClean="0"/>
              <a:t>Свое </a:t>
            </a:r>
            <a:r>
              <a:rPr lang="ru-RU"/>
              <a:t>название </a:t>
            </a:r>
            <a:r>
              <a:rPr lang="ru-RU" smtClean="0"/>
              <a:t>дерево </a:t>
            </a:r>
            <a:r>
              <a:rPr lang="ru-RU"/>
              <a:t>получило за плоды, похожие на колбасы, длиной до 60 </a:t>
            </a:r>
            <a:r>
              <a:rPr lang="ru-RU" smtClean="0"/>
              <a:t>см. Для </a:t>
            </a:r>
            <a:r>
              <a:rPr lang="ru-RU"/>
              <a:t>употребления в пищу плоды сушат, жарят или ферментируют. </a:t>
            </a:r>
            <a:r>
              <a:rPr lang="ru-RU" smtClean="0"/>
              <a:t>Еще делают </a:t>
            </a:r>
            <a:r>
              <a:rPr lang="ru-RU"/>
              <a:t>слабоалкогольный напиток. Родина </a:t>
            </a:r>
            <a:r>
              <a:rPr lang="ru-RU" smtClean="0"/>
              <a:t>—</a:t>
            </a:r>
            <a:r>
              <a:rPr lang="ru-RU"/>
              <a:t> </a:t>
            </a:r>
            <a:r>
              <a:rPr lang="ru-RU" b="1" i="1"/>
              <a:t>тропическая Африка</a:t>
            </a:r>
            <a:r>
              <a:rPr lang="ru-RU"/>
              <a:t>. </a:t>
            </a:r>
          </a:p>
          <a:p>
            <a:endParaRPr lang="ru-RU"/>
          </a:p>
        </p:txBody>
      </p:sp>
      <p:pic>
        <p:nvPicPr>
          <p:cNvPr id="5124" name="Picture 4" descr="Picture backgroun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440" y="804805"/>
            <a:ext cx="2736304" cy="4378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3284237"/>
      </p:ext>
    </p:extLst>
  </p:cSld>
  <p:clrMapOvr>
    <a:masterClrMapping/>
  </p:clrMapOvr>
  <p:transition/>
  <p:timing/>
</p:sld>
</file>

<file path=ppt/slides/slide7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210942900"/>
              </p:ext>
            </p:extLst>
          </p:nvPr>
        </p:nvGraphicFramePr>
        <p:xfrm>
          <a:off x="4644008" y="274639"/>
          <a:ext cx="4042792" cy="2635904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2560" y="3429001"/>
            <a:ext cx="4447432" cy="331236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100" smtClean="0"/>
              <a:t>Листья, длиной </a:t>
            </a:r>
            <a:r>
              <a:rPr lang="ru-RU" sz="2100"/>
              <a:t>до 7 метров</a:t>
            </a:r>
            <a:r>
              <a:rPr lang="ru-RU" sz="2100" smtClean="0"/>
              <a:t> </a:t>
            </a:r>
            <a:r>
              <a:rPr lang="ru-RU" sz="2100"/>
              <a:t>растут в одной плоскости, образуя подобие гигантского раскрытого </a:t>
            </a:r>
            <a:r>
              <a:rPr lang="ru-RU" sz="2100" smtClean="0"/>
              <a:t>и свернуты трубочкой. В середине трубочки находится вода, которую растение получает из почвы. В дереве </a:t>
            </a:r>
            <a:r>
              <a:rPr lang="ru-RU" sz="2100"/>
              <a:t>может находиться до 25 литров воды. – крона всегда расположена с запада на </a:t>
            </a:r>
            <a:r>
              <a:rPr lang="ru-RU" sz="2100" smtClean="0"/>
              <a:t>восток и дерево может </a:t>
            </a:r>
            <a:r>
              <a:rPr lang="ru-RU" sz="2100"/>
              <a:t>служить людям своеобразным </a:t>
            </a:r>
            <a:r>
              <a:rPr lang="ru-RU" sz="2100" smtClean="0"/>
              <a:t>компасом.</a:t>
            </a:r>
            <a:endParaRPr lang="ru-RU" sz="2100"/>
          </a:p>
        </p:txBody>
      </p:sp>
      <p:pic>
        <p:nvPicPr>
          <p:cNvPr id="5" name="Рисунок 4" descr="http://img-fotki.yandex.ru/get/4003/angel888angel.4f/0_3c6bb_cf302276_L">
            <a:hlinkClick r:id="rId9"/>
          </p:cNvPr>
          <p:cNvPicPr/>
          <p:nvPr/>
        </p:nvPicPr>
        <p:blipFill>
          <a:blip r:embed="rId8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47" b="2052"/>
          <a:stretch>
            <a:fillRect/>
          </a:stretch>
        </p:blipFill>
        <p:spPr bwMode="auto">
          <a:xfrm>
            <a:off x="18458" y="139959"/>
            <a:ext cx="4553542" cy="31162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4" r="1187"/>
          <a:stretch>
            <a:fillRect/>
          </a:stretch>
        </p:blipFill>
        <p:spPr bwMode="auto">
          <a:xfrm>
            <a:off x="4572000" y="2910543"/>
            <a:ext cx="4536504" cy="3830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2969295"/>
      </p:ext>
    </p:extLst>
  </p:cSld>
  <p:clrMapOvr>
    <a:masterClrMapping/>
  </p:clrMapOvr>
  <p:transition/>
  <p:timing/>
</p:sld>
</file>

<file path=ppt/slides/slide7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pic>
        <p:nvPicPr>
          <p:cNvPr id="5" name="Picture 6" descr="http://img0.liveinternet.ru/images/attach/c/4/82/269/82269134_baniyn_41.jpg">
            <a:hlinkClick r:id="rId3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60" b="416"/>
          <a:stretch>
            <a:fillRect/>
          </a:stretch>
        </p:blipFill>
        <p:spPr bwMode="auto">
          <a:xfrm>
            <a:off x="3995936" y="133057"/>
            <a:ext cx="5079261" cy="318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82" b="5122"/>
          <a:stretch>
            <a:fillRect/>
          </a:stretch>
        </p:blipFill>
        <p:spPr bwMode="auto">
          <a:xfrm>
            <a:off x="3995936" y="3487126"/>
            <a:ext cx="5079261" cy="318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07504" y="160929"/>
            <a:ext cx="3672408" cy="1453471"/>
          </a:xfrm>
          <a:prstGeom prst="rect">
            <a:avLst/>
          </a:prstGeom>
        </p:spPr>
        <p:txBody>
          <a:bodyPr/>
          <a:lstStyle/>
          <a:p>
            <a:pPr lvl="0" rtl="0">
              <a:buChar char="•"/>
            </a:pPr>
            <a:endParaRPr lang="ru-RU"/>
          </a:p>
        </p:txBody>
      </p:sp>
      <p:graphicFrame>
        <p:nvGraphicFramePr>
          <p:cNvPr id="11" name="Объект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262504011"/>
              </p:ext>
            </p:extLst>
          </p:nvPr>
        </p:nvGraphicFramePr>
        <p:xfrm>
          <a:off x="131642" y="177115"/>
          <a:ext cx="3648271" cy="6496334"/>
        </p:xfrm>
        <a:graphic>
          <a:graphicData uri="http://schemas.openxmlformats.org/drawingml/2006/diagram">
            <dgm:relIds xmlns:dgm="http://schemas.openxmlformats.org/drawingml/2006/diagram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828928643"/>
      </p:ext>
    </p:extLst>
  </p:cSld>
  <p:clrMapOvr>
    <a:masterClrMapping/>
  </p:clrMapOvr>
  <p:transition/>
  <p:timing/>
</p:sld>
</file>

<file path=ppt/slides/slide7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671713748"/>
              </p:ext>
            </p:extLst>
          </p:nvPr>
        </p:nvGraphicFramePr>
        <p:xfrm>
          <a:off x="34817" y="231846"/>
          <a:ext cx="3678378" cy="6741368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sp>
        <p:nvSpPr>
          <p:cNvPr id="7" name="Объект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pic>
        <p:nvPicPr>
          <p:cNvPr id="1028" name="Picture 4" descr="http://img1.liveinternet.ru/images/attach/c/5/85/529/85529495_7.jpg">
            <a:hlinkClick r:id="rId8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51920" y="3315644"/>
            <a:ext cx="5183897" cy="3327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velvet.by/files/userfiles/4467/6_803.jpg">
            <a:hlinkClick r:id="rId10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2"/>
          <a:stretch>
            <a:fillRect/>
          </a:stretch>
        </p:blipFill>
        <p:spPr bwMode="auto">
          <a:xfrm>
            <a:off x="3869860" y="108477"/>
            <a:ext cx="5148015" cy="3083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874045"/>
      </p:ext>
    </p:extLst>
  </p:cSld>
  <p:clrMapOvr>
    <a:masterClrMapping/>
  </p:clrMapOvr>
  <p:transition/>
  <p:timing/>
</p:sld>
</file>

<file path=ppt/slides/slide7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/>
            </a:b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6" y="4465915"/>
            <a:ext cx="9000999" cy="2387299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err="1" smtClean="0"/>
              <a:t>Моринда </a:t>
            </a:r>
            <a:r>
              <a:rPr lang="ru-RU" err="1"/>
              <a:t>цитрусолистная небольшое дерево семейства </a:t>
            </a:r>
            <a:r>
              <a:rPr lang="ru-RU" smtClean="0"/>
              <a:t>Мареновые, растущее в </a:t>
            </a:r>
            <a:r>
              <a:rPr lang="ru-RU"/>
              <a:t> Южной Азии </a:t>
            </a:r>
            <a:r>
              <a:rPr lang="ru-RU" smtClean="0"/>
              <a:t>в Южно-Тихоокеанском регионе.</a:t>
            </a:r>
          </a:p>
          <a:p>
            <a:r>
              <a:rPr lang="ru-RU" smtClean="0"/>
              <a:t> Плод </a:t>
            </a:r>
            <a:r>
              <a:rPr lang="ru-RU"/>
              <a:t>съедобен, но имеет </a:t>
            </a:r>
            <a:r>
              <a:rPr lang="ru-RU" smtClean="0"/>
              <a:t>горьковатый</a:t>
            </a:r>
            <a:r>
              <a:rPr lang="ru-RU"/>
              <a:t> вкус и резкий запах, похожий на запах испорченного заплесневелого сыра. Тем не менее, эти плоды являются на некоторых тихоокеанских островах (Фиджи, Самоа,  Раротонго) основным продуктом питания.</a:t>
            </a:r>
          </a:p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82936" y="148117"/>
            <a:ext cx="4680520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>
                <a:latin typeface="Arial" pitchFamily="34" charset="0"/>
                <a:cs typeface="Arial" pitchFamily="34" charset="0"/>
              </a:rPr>
              <a:t>СЫРНОЕ</a:t>
            </a:r>
            <a:r>
              <a:rPr lang="ru-RU" sz="2400" b="1"/>
              <a:t> </a:t>
            </a:r>
            <a:r>
              <a:rPr lang="ru-RU" sz="2400" b="1" smtClean="0">
                <a:latin typeface="Arial" pitchFamily="34" charset="0"/>
                <a:cs typeface="Arial" pitchFamily="34" charset="0"/>
              </a:rPr>
              <a:t>ДЕРЕВО,</a:t>
            </a:r>
            <a:r>
              <a:rPr lang="ru-RU" sz="2400" b="1" smtClean="0"/>
              <a:t> </a:t>
            </a:r>
            <a:r>
              <a:rPr lang="vi-VN" sz="2400" b="1" smtClean="0"/>
              <a:t>МОРИНДА</a:t>
            </a:r>
            <a:endParaRPr lang="ru-RU" sz="2400" b="1"/>
          </a:p>
        </p:txBody>
      </p:sp>
      <p:pic>
        <p:nvPicPr>
          <p:cNvPr id="5122" name="Picture 2" descr="https://ianimal.ru/wp-content/uploads/2011/04/surnoe-derevo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973"/>
          <a:stretch>
            <a:fillRect/>
          </a:stretch>
        </p:blipFill>
        <p:spPr bwMode="auto">
          <a:xfrm>
            <a:off x="107504" y="980729"/>
            <a:ext cx="4015692" cy="334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2215"/>
          <a:stretch>
            <a:fillRect/>
          </a:stretch>
        </p:blipFill>
        <p:spPr bwMode="auto">
          <a:xfrm>
            <a:off x="4499992" y="959248"/>
            <a:ext cx="4435112" cy="3366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1625383"/>
      </p:ext>
    </p:extLst>
  </p:cSld>
  <p:clrMapOvr>
    <a:masterClrMapping/>
  </p:clrMapOvr>
  <p:transition/>
  <p:timing/>
</p:sld>
</file>

<file path=ppt/slides/slide8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155948709"/>
              </p:ext>
            </p:extLst>
          </p:nvPr>
        </p:nvGraphicFramePr>
        <p:xfrm>
          <a:off x="13538" y="31764"/>
          <a:ext cx="4774486" cy="718538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8018222"/>
              </p:ext>
            </p:extLst>
          </p:nvPr>
        </p:nvGraphicFramePr>
        <p:xfrm>
          <a:off x="123528" y="923123"/>
          <a:ext cx="4592488" cy="5960640"/>
        </p:xfrm>
        <a:graphic>
          <a:graphicData uri="http://schemas.openxmlformats.org/drawingml/2006/diagram">
            <dgm:relIds xmlns:dgm="http://schemas.openxmlformats.org/drawingml/2006/diagram" r:dm="rId8" r:lo="rId9" r:qs="rId10" r:cs="rId11"/>
          </a:graphicData>
        </a:graphic>
      </p:graphicFrame>
      <p:pic>
        <p:nvPicPr>
          <p:cNvPr id="2050" name="Picture 2" descr="Плоды джекфрута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5" r="8505"/>
          <a:stretch>
            <a:fillRect/>
          </a:stretch>
        </p:blipFill>
        <p:spPr bwMode="auto">
          <a:xfrm>
            <a:off x="4957924" y="1"/>
            <a:ext cx="4334752" cy="318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Picture background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8" t="9223" r="11276" b="7765"/>
          <a:stretch>
            <a:fillRect/>
          </a:stretch>
        </p:blipFill>
        <p:spPr bwMode="auto">
          <a:xfrm>
            <a:off x="4987105" y="3420388"/>
            <a:ext cx="4183898" cy="3364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482764"/>
      </p:ext>
    </p:extLst>
  </p:cSld>
  <p:clrMapOvr>
    <a:masterClrMapping/>
  </p:clrMapOvr>
  <p:transition/>
  <p:timing/>
</p:sld>
</file>

<file path=ppt/slides/slide8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599173003"/>
              </p:ext>
            </p:extLst>
          </p:nvPr>
        </p:nvGraphicFramePr>
        <p:xfrm>
          <a:off x="107504" y="116632"/>
          <a:ext cx="8856984" cy="6553200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00009372"/>
      </p:ext>
    </p:extLst>
  </p:cSld>
  <p:clrMapOvr>
    <a:masterClrMapping/>
  </p:clrMapOvr>
  <p:transition/>
  <p:timing/>
</p:sld>
</file>

<file path=ppt/slides/slide8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Picture 2" descr="https://slide-share.ru/slide/1170959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14" y="44356"/>
            <a:ext cx="4707442" cy="3530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ds03.infourok.ru/uploads/ex/06b6/0005bf8d-c2e5ce98/640/img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8" y="3570486"/>
            <a:ext cx="4383352" cy="3287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ds03.infourok.ru/uploads/ex/06b6/0005bf8d-c2e5ce98/640/img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3" b="14103"/>
          <a:stretch>
            <a:fillRect/>
          </a:stretch>
        </p:blipFill>
        <p:spPr bwMode="auto">
          <a:xfrm>
            <a:off x="4728932" y="188640"/>
            <a:ext cx="4435693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ds03.infourok.ru/uploads/ex/06b6/0005bf8d-c2e5ce98/640/img1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645024"/>
            <a:ext cx="4283968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5604934"/>
      </p:ext>
    </p:extLst>
  </p:cSld>
  <p:clrMapOvr>
    <a:masterClrMapping/>
  </p:clrMapOvr>
  <p:transition/>
  <p:timing/>
</p:sld>
</file>

<file path=ppt/slides/slide8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Picture 2" descr="https://ds05.infourok.ru/uploads/ex/0904/0004d77b-93c6ad11/img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" t="4711" r="2248" b="1798"/>
          <a:stretch>
            <a:fillRect/>
          </a:stretch>
        </p:blipFill>
        <p:spPr bwMode="auto">
          <a:xfrm>
            <a:off x="26682" y="29041"/>
            <a:ext cx="4329294" cy="3111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ds03.infourok.ru/uploads/ex/02c5/00056d7c-b6311637/img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90" t="4562" r="4361" b="1990"/>
          <a:stretch>
            <a:fillRect/>
          </a:stretch>
        </p:blipFill>
        <p:spPr bwMode="auto">
          <a:xfrm>
            <a:off x="4355976" y="21974"/>
            <a:ext cx="4644008" cy="4133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ds04.infourok.ru/uploads/ex/0f70/0015451f-055385ee/1/img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2" t="2290" r="5039" b="9359"/>
          <a:stretch>
            <a:fillRect/>
          </a:stretch>
        </p:blipFill>
        <p:spPr bwMode="auto">
          <a:xfrm>
            <a:off x="26682" y="3573016"/>
            <a:ext cx="4392488" cy="321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ds03.infourok.ru/uploads/ex/06b6/0005bf8d-c2e5ce98/640/img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9" t="3468" b="4755"/>
          <a:stretch>
            <a:fillRect/>
          </a:stretch>
        </p:blipFill>
        <p:spPr bwMode="auto">
          <a:xfrm>
            <a:off x="5183019" y="4141546"/>
            <a:ext cx="3709461" cy="2680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5972825"/>
      </p:ext>
    </p:extLst>
  </p:cSld>
  <p:clrMapOvr>
    <a:masterClrMapping/>
  </p:clrMapOvr>
  <p:transition/>
  <p:timing/>
</p:sld>
</file>

<file path=ppt/slides/slide8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Picture 2" descr="https://cdn.gdz4you.com/files/slides/f50/e9330c7e4cb891fc86b14b461b04ab0c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2" t="2898" r="3355" b="5496"/>
          <a:stretch>
            <a:fillRect/>
          </a:stretch>
        </p:blipFill>
        <p:spPr bwMode="auto">
          <a:xfrm>
            <a:off x="48445" y="10987"/>
            <a:ext cx="4608512" cy="36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ds04.infourok.ru/uploads/ex/0f70/0015451f-055385ee/1/img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4" t="4072" r="2280" b="8387"/>
          <a:stretch>
            <a:fillRect/>
          </a:stretch>
        </p:blipFill>
        <p:spPr bwMode="auto">
          <a:xfrm>
            <a:off x="19967" y="4011880"/>
            <a:ext cx="3942150" cy="2734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ds04.infourok.ru/uploads/ex/0d75/0009e4fc-6f10c5a4/img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1" r="5367" b="8195"/>
          <a:stretch>
            <a:fillRect/>
          </a:stretch>
        </p:blipFill>
        <p:spPr bwMode="auto">
          <a:xfrm>
            <a:off x="4773376" y="116632"/>
            <a:ext cx="4171390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cloud.prezentacii.org/19/02/128549/images/screen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8" t="8376" r="1428"/>
          <a:stretch>
            <a:fillRect/>
          </a:stretch>
        </p:blipFill>
        <p:spPr bwMode="auto">
          <a:xfrm>
            <a:off x="4486141" y="3523898"/>
            <a:ext cx="4644008" cy="333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9837621"/>
      </p:ext>
    </p:extLst>
  </p:cSld>
  <p:clrMapOvr>
    <a:masterClrMapping/>
  </p:clrMapOvr>
  <p:transition/>
  <p:timing/>
</p:sld>
</file>

<file path=ppt/slides/slide8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220" name="Picture 4" descr="Из истории снаряжения для подводного плаван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32" t="11602" r="27887" b="9226"/>
          <a:stretch>
            <a:fillRect/>
          </a:stretch>
        </p:blipFill>
        <p:spPr bwMode="auto">
          <a:xfrm>
            <a:off x="3128306" y="-76375"/>
            <a:ext cx="1157201" cy="1836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3132" y="3463640"/>
            <a:ext cx="3160717" cy="258532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i="1" smtClean="0"/>
              <a:t>История создания липучки так же пошла из природного мира. Изобрел её Джордж де Местраль в 1955 году, когда гуляя со своей собакой, увидел, как на неё липнут репейники. На основе репейника и была изобретена липучка -молния</a:t>
            </a: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9370" y="131124"/>
            <a:ext cx="3174479" cy="230832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i="1"/>
              <a:t>Ни для кого не является секретом, что акваланг изобрел </a:t>
            </a:r>
            <a:r>
              <a:rPr lang="ru-RU" b="1" i="1"/>
              <a:t>Жак Кусто </a:t>
            </a:r>
            <a:r>
              <a:rPr lang="ru-RU" i="1"/>
              <a:t>в 1943 </a:t>
            </a:r>
            <a:r>
              <a:rPr lang="ru-RU" i="1" smtClean="0"/>
              <a:t>году. </a:t>
            </a:r>
            <a:r>
              <a:rPr lang="ru-RU" i="1"/>
              <a:t>Он наблюдал за одним жуком, который при погружении в воду тянет за собой пузырек воздуха и дышит за счет </a:t>
            </a:r>
            <a:r>
              <a:rPr lang="ru-RU" i="1" smtClean="0"/>
              <a:t>него</a:t>
            </a:r>
            <a:endParaRPr lang="ru-RU"/>
          </a:p>
        </p:txBody>
      </p:sp>
      <p:pic>
        <p:nvPicPr>
          <p:cNvPr id="8" name="Picture 12" descr="Эврика! &quot; Softopirat - то что ты искал!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71532" y="3573017"/>
            <a:ext cx="3257778" cy="304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Лопух против мышей &quot; Полезные советы на все случаи жизн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27848" y="3567287"/>
            <a:ext cx="1737070" cy="1697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Тульские фотоистории. Георгий Сидоров: Трава под ногами - ч.3 Лопух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81" r="220" b="5511"/>
          <a:stretch>
            <a:fillRect/>
          </a:stretch>
        </p:blipFill>
        <p:spPr bwMode="auto">
          <a:xfrm>
            <a:off x="3627848" y="5360725"/>
            <a:ext cx="1737070" cy="1472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трелка вниз 8"/>
          <p:cNvSpPr/>
          <p:nvPr/>
        </p:nvSpPr>
        <p:spPr>
          <a:xfrm rot="16200000">
            <a:off x="2685391" y="1336480"/>
            <a:ext cx="1036915" cy="504056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 rot="16200000">
            <a:off x="2837235" y="5013244"/>
            <a:ext cx="1036915" cy="504056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24393" y="1909464"/>
            <a:ext cx="1374751" cy="1562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slide-share.ru/slide/1403514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7" t="2199" r="1761" b="4240"/>
          <a:stretch>
            <a:fillRect/>
          </a:stretch>
        </p:blipFill>
        <p:spPr bwMode="auto">
          <a:xfrm>
            <a:off x="4772344" y="112890"/>
            <a:ext cx="4366678" cy="3295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0378539"/>
      </p:ext>
    </p:extLst>
  </p:cSld>
  <p:clrMapOvr>
    <a:masterClrMapping/>
  </p:clrMapOvr>
  <p:transition/>
  <p:timing/>
</p:sld>
</file>

<file path=ppt/slides/slide8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3250" name="Picture 2" descr="https://ds05.infourok.ru/uploads/ex/0433/0002afca-9f4cc63c/hello_html_66812e8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1"/>
          <a:stretch>
            <a:fillRect/>
          </a:stretch>
        </p:blipFill>
        <p:spPr bwMode="auto">
          <a:xfrm>
            <a:off x="47527" y="274638"/>
            <a:ext cx="4379977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ds04.infourok.ru/uploads/ex/0d75/0009e4fc-6f10c5a4/img25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4" t="6994" r="2165" b="6049"/>
          <a:stretch>
            <a:fillRect/>
          </a:stretch>
        </p:blipFill>
        <p:spPr bwMode="auto">
          <a:xfrm>
            <a:off x="4427504" y="274638"/>
            <a:ext cx="4752528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cf.ppt-online.org/files/slide/0/0kTusFRApnWQ24wb6OLgiyVeC7qmEMaHfoK8ch/slide-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9" t="7018" r="1587" b="10526"/>
          <a:stretch>
            <a:fillRect/>
          </a:stretch>
        </p:blipFill>
        <p:spPr bwMode="auto">
          <a:xfrm>
            <a:off x="-6355" y="3861048"/>
            <a:ext cx="4347486" cy="2877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ds04.infourok.ru/uploads/ex/0d75/0009e4fc-6f10c5a4/img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2" t="21885" r="4168" b="7124"/>
          <a:stretch>
            <a:fillRect/>
          </a:stretch>
        </p:blipFill>
        <p:spPr bwMode="auto">
          <a:xfrm>
            <a:off x="4427504" y="3895848"/>
            <a:ext cx="4657473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3590690"/>
      </p:ext>
    </p:extLst>
  </p:cSld>
  <p:clrMapOvr>
    <a:masterClrMapping/>
  </p:clrMapOvr>
  <p:transition/>
  <p:timing/>
</p:sld>
</file>

<file path=ppt/slides/slide8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86" name="Picture 14" descr="Все идет по плану - Журнал &quot;Авиасалоны Мир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9" t="27308" r="15983" b="13830"/>
          <a:stretch>
            <a:fillRect/>
          </a:stretch>
        </p:blipFill>
        <p:spPr bwMode="auto">
          <a:xfrm>
            <a:off x="3203848" y="102786"/>
            <a:ext cx="2929884" cy="17715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88" name="Picture 16" descr="Стрекоза - воздушный вол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00192" y="113775"/>
            <a:ext cx="2689587" cy="1760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Новости Автомобильный портал &quot;Дороги России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3" t="18109" r="5640" b="9466"/>
          <a:stretch>
            <a:fillRect/>
          </a:stretch>
        </p:blipFill>
        <p:spPr bwMode="auto">
          <a:xfrm flipH="1">
            <a:off x="3203848" y="2212448"/>
            <a:ext cx="2929884" cy="198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21" descr="Bird Wing Typ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0" t="11348" r="2130" b="9390"/>
          <a:stretch>
            <a:fillRect/>
          </a:stretch>
        </p:blipFill>
        <p:spPr bwMode="auto">
          <a:xfrm flipH="1">
            <a:off x="6300192" y="2176858"/>
            <a:ext cx="2689587" cy="20318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1" t="12323" r="24573" b="18932"/>
          <a:stretch>
            <a:fillRect/>
          </a:stretch>
        </p:blipFill>
        <p:spPr bwMode="auto">
          <a:xfrm flipH="1">
            <a:off x="179512" y="82335"/>
            <a:ext cx="2808309" cy="17920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Пентагон спешит успокоить: никто не собирается размещать радары в Украине - Наш Век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75856" y="4476434"/>
            <a:ext cx="3024336" cy="20897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10 необычных органов чувств представителей мира фауны &quot; Soft…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51007" y="4476434"/>
            <a:ext cx="2538772" cy="20897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Dolphin Дельфин ВКонтакте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8" t="-1" r="96" b="14158"/>
          <a:stretch>
            <a:fillRect/>
          </a:stretch>
        </p:blipFill>
        <p:spPr bwMode="auto">
          <a:xfrm>
            <a:off x="179511" y="2176597"/>
            <a:ext cx="2808309" cy="19880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В мире, News Central at www.russianla.com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375" b="11989"/>
          <a:stretch>
            <a:fillRect/>
          </a:stretch>
        </p:blipFill>
        <p:spPr bwMode="auto">
          <a:xfrm>
            <a:off x="179511" y="4476434"/>
            <a:ext cx="2844191" cy="20278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елка вниз 1"/>
          <p:cNvSpPr/>
          <p:nvPr/>
        </p:nvSpPr>
        <p:spPr>
          <a:xfrm rot="16200000">
            <a:off x="5781735" y="887118"/>
            <a:ext cx="1036915" cy="504056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971600" y="4033867"/>
            <a:ext cx="864096" cy="604867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16200000">
            <a:off x="5777330" y="5596441"/>
            <a:ext cx="1036915" cy="504056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 rot="16200000">
            <a:off x="5777330" y="3415194"/>
            <a:ext cx="1036915" cy="504056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7212958"/>
      </p:ext>
    </p:extLst>
  </p:cSld>
  <p:clrMapOvr>
    <a:masterClrMapping/>
  </p:clrMapOvr>
  <p:transition/>
  <p:timing/>
</p:sld>
</file>

<file path=ppt/slides/slide8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6" name="Picture 2" descr="kasok.net: Реальность / Мистические тай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35" y="39161"/>
            <a:ext cx="2346280" cy="3476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kaz2.docdat.com/pars_docs/refs/141/140323/140323_html_m7dd6c9f1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7976" y="3530919"/>
            <a:ext cx="3795678" cy="331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Семиарундинария пышная molbiol.r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55776" y="13979"/>
            <a:ext cx="2607610" cy="3476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Бионика - Дизайн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91" r="7357"/>
          <a:stretch>
            <a:fillRect/>
          </a:stretch>
        </p:blipFill>
        <p:spPr bwMode="auto">
          <a:xfrm>
            <a:off x="5292080" y="38483"/>
            <a:ext cx="3755566" cy="3440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трелка вниз 8"/>
          <p:cNvSpPr/>
          <p:nvPr/>
        </p:nvSpPr>
        <p:spPr>
          <a:xfrm rot="5400000">
            <a:off x="1785291" y="2226466"/>
            <a:ext cx="1036915" cy="504056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 rot="16200000">
            <a:off x="4773623" y="2226466"/>
            <a:ext cx="1036915" cy="504056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6200000">
            <a:off x="4130922" y="5063581"/>
            <a:ext cx="1036915" cy="504056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Picture 2" descr="https://fs00.infourok.ru/images/doc/222/14415/1/640/img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2" r="1993" b="4666"/>
          <a:stretch>
            <a:fillRect/>
          </a:stretch>
        </p:blipFill>
        <p:spPr bwMode="auto">
          <a:xfrm>
            <a:off x="4966195" y="3712397"/>
            <a:ext cx="4160777" cy="312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1. Эйфелева башня, Париж. 34 фото). HDRI (англ. High Dynamic Range &quot; Онлайн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94886" y="4819349"/>
            <a:ext cx="1365994" cy="1497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964832"/>
      </p:ext>
    </p:extLst>
  </p:cSld>
  <p:clrMapOvr>
    <a:masterClrMapping/>
  </p:clrMapOvr>
  <p:transition/>
  <p:timing/>
</p:sld>
</file>

<file path=ppt/slides/slide8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pic>
        <p:nvPicPr>
          <p:cNvPr id="4" name="Picture 2" descr="https://ds03.infourok.ru/uploads/ex/02e8/00029af7-d38198c8/img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" t="15902" r="2548" b="6398"/>
          <a:stretch>
            <a:fillRect/>
          </a:stretch>
        </p:blipFill>
        <p:spPr bwMode="auto">
          <a:xfrm>
            <a:off x="107504" y="0"/>
            <a:ext cx="4968552" cy="3063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900igr.net/up/datai/108405/0016-016-.pn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0" t="7955" b="10905"/>
          <a:stretch>
            <a:fillRect/>
          </a:stretch>
        </p:blipFill>
        <p:spPr bwMode="auto">
          <a:xfrm>
            <a:off x="24524" y="3185592"/>
            <a:ext cx="5040561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900igr.net/up/datas/52011/0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" t="-3600" r="8310" b="8889"/>
          <a:stretch>
            <a:fillRect/>
          </a:stretch>
        </p:blipFill>
        <p:spPr bwMode="auto">
          <a:xfrm>
            <a:off x="5090386" y="-99392"/>
            <a:ext cx="4045639" cy="3163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ds03.infourok.ru/uploads/ex/06b6/0005bf8d-c2e5ce98/640/img1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18851" y="3717033"/>
            <a:ext cx="4225150" cy="3168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1808786"/>
      </p:ext>
    </p:extLst>
  </p:cSld>
  <p:clrMapOvr>
    <a:masterClrMapping/>
  </p:clrMapOvr>
  <p:transition/>
  <p:timing/>
</p:sld>
</file>

<file path=ppt/slides/slide9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Picture 2" descr="https://slide-share.ru/slide/1171017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886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8693097"/>
      </p:ext>
    </p:extLst>
  </p:cSld>
  <p:clrMapOvr>
    <a:masterClrMapping/>
  </p:clrMapOvr>
  <p:transition/>
  <p:timing/>
</p:sld>
</file>

<file path=ppt/slides/slide9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presentacii.ru/documents_4/80a4c99617cd7bd593a65b8ca0a05323/img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99392"/>
            <a:ext cx="9276524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6729681"/>
      </p:ext>
    </p:extLst>
  </p:cSld>
  <p:clrMapOvr>
    <a:masterClrMapping/>
  </p:clrMapOvr>
  <p:transition/>
  <p:timing/>
</p:sld>
</file>

<file path=ppt/slides/slide9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Picture 2" descr="https://a.d-cd.net/ObyFwhr9Jow37ps6kI05cLt0ejM-9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0" y="1614399"/>
            <a:ext cx="2232248" cy="328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467247509"/>
              </p:ext>
            </p:extLst>
          </p:nvPr>
        </p:nvGraphicFramePr>
        <p:xfrm>
          <a:off x="3419872" y="231845"/>
          <a:ext cx="5616624" cy="3542794"/>
        </p:xfrm>
        <a:graphic>
          <a:graphicData uri="http://schemas.openxmlformats.org/drawingml/2006/diagram">
            <dgm:relIds xmlns:dgm="http://schemas.openxmlformats.org/drawingml/2006/diagram" r:dm="rId4" r:lo="rId5" r:qs="rId6" r:cs="rId7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55777" y="4725144"/>
            <a:ext cx="4365103" cy="100043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b="1" smtClean="0">
                <a:solidFill>
                  <a:prstClr val="black"/>
                </a:solidFill>
              </a:rPr>
              <a:t>А. </a:t>
            </a:r>
            <a:r>
              <a:rPr lang="ru-RU" sz="3600" b="1" err="1" smtClean="0"/>
              <a:t>говения</a:t>
            </a:r>
            <a:endParaRPr lang="ru-RU" sz="3600" b="1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364749923"/>
              </p:ext>
            </p:extLst>
          </p:nvPr>
        </p:nvGraphicFramePr>
        <p:xfrm>
          <a:off x="179513" y="0"/>
          <a:ext cx="3093205" cy="2708920"/>
        </p:xfrm>
        <a:graphic>
          <a:graphicData uri="http://schemas.openxmlformats.org/drawingml/2006/diagram">
            <dgm:relIds xmlns:dgm="http://schemas.openxmlformats.org/drawingml/2006/diagram" r:dm="rId9" r:lo="rId10" r:qs="rId11" r:cs="rId12"/>
          </a:graphicData>
        </a:graphic>
      </p:graphicFrame>
      <p:sp>
        <p:nvSpPr>
          <p:cNvPr id="13" name="Скругленный прямоугольник 12"/>
          <p:cNvSpPr/>
          <p:nvPr/>
        </p:nvSpPr>
        <p:spPr>
          <a:xfrm>
            <a:off x="55774" y="5805265"/>
            <a:ext cx="4365104" cy="9361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b="1" smtClean="0">
                <a:solidFill>
                  <a:prstClr val="black"/>
                </a:solidFill>
              </a:rPr>
              <a:t>В. </a:t>
            </a:r>
            <a:r>
              <a:rPr lang="ru-RU" sz="3600" b="1" smtClean="0"/>
              <a:t>гевея</a:t>
            </a:r>
            <a:endParaRPr lang="ru-RU" sz="3600" b="1">
              <a:solidFill>
                <a:prstClr val="black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88042" y="5805265"/>
            <a:ext cx="444845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b="1" smtClean="0">
                <a:solidFill>
                  <a:prstClr val="black"/>
                </a:solidFill>
              </a:rPr>
              <a:t>Г. </a:t>
            </a:r>
            <a:r>
              <a:rPr lang="ru-RU" sz="3600" b="1" err="1" smtClean="0"/>
              <a:t>карнегия</a:t>
            </a:r>
            <a:endParaRPr lang="ru-RU" sz="3600" b="1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588042" y="4725143"/>
            <a:ext cx="4448454" cy="100043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b="1" smtClean="0">
                <a:solidFill>
                  <a:schemeClr val="tx1"/>
                </a:solidFill>
              </a:rPr>
              <a:t>Б.</a:t>
            </a:r>
            <a:r>
              <a:rPr lang="ru-RU" sz="4000" b="1">
                <a:solidFill>
                  <a:schemeClr val="tx1"/>
                </a:solidFill>
              </a:rPr>
              <a:t> </a:t>
            </a:r>
            <a:r>
              <a:rPr lang="ru-RU" sz="3600" b="1"/>
              <a:t>папайя</a:t>
            </a:r>
            <a:endParaRPr lang="ru-RU" sz="360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87990757"/>
      </p:ext>
    </p:extLst>
  </p:cSld>
  <p:clrMapOvr>
    <a:masterClrMapping/>
  </p:clrMapOvr>
  <p:transition/>
  <p:timing/>
</p:sld>
</file>

<file path=ppt/slides/slide9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577" y="1786945"/>
            <a:ext cx="1622499" cy="2938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947034498"/>
              </p:ext>
            </p:extLst>
          </p:nvPr>
        </p:nvGraphicFramePr>
        <p:xfrm>
          <a:off x="3275857" y="145435"/>
          <a:ext cx="5616625" cy="4406890"/>
        </p:xfrm>
        <a:graphic>
          <a:graphicData uri="http://schemas.openxmlformats.org/drawingml/2006/diagram">
            <dgm:relIds xmlns:dgm="http://schemas.openxmlformats.org/drawingml/2006/diagram" r:dm="rId4" r:lo="rId5" r:qs="rId6" r:cs="rId7"/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248217884"/>
              </p:ext>
            </p:extLst>
          </p:nvPr>
        </p:nvGraphicFramePr>
        <p:xfrm>
          <a:off x="179512" y="0"/>
          <a:ext cx="3031633" cy="2592288"/>
        </p:xfrm>
        <a:graphic>
          <a:graphicData uri="http://schemas.openxmlformats.org/drawingml/2006/diagram">
            <dgm:relIds xmlns:dgm="http://schemas.openxmlformats.org/drawingml/2006/diagram" r:dm="rId9" r:lo="rId10" r:qs="rId11" r:cs="rId12"/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55777" y="4725144"/>
            <a:ext cx="4365103" cy="1000438"/>
          </a:xfrm>
          <a:prstGeom prst="round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b="1" smtClean="0">
                <a:solidFill>
                  <a:schemeClr val="bg1"/>
                </a:solidFill>
              </a:rPr>
              <a:t>А. </a:t>
            </a:r>
            <a:r>
              <a:rPr lang="ru-RU" sz="3600" b="1" err="1" smtClean="0">
                <a:solidFill>
                  <a:schemeClr val="bg1"/>
                </a:solidFill>
              </a:rPr>
              <a:t>говения</a:t>
            </a:r>
            <a:endParaRPr lang="ru-RU" sz="3600" b="1">
              <a:solidFill>
                <a:schemeClr val="bg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5774" y="5805265"/>
            <a:ext cx="4365104" cy="9361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b="1" smtClean="0">
                <a:solidFill>
                  <a:prstClr val="black"/>
                </a:solidFill>
              </a:rPr>
              <a:t>В. </a:t>
            </a:r>
            <a:r>
              <a:rPr lang="ru-RU" sz="3600" b="1" smtClean="0"/>
              <a:t>гевея</a:t>
            </a:r>
            <a:endParaRPr lang="ru-RU" sz="3600" b="1">
              <a:solidFill>
                <a:prstClr val="black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588042" y="4725143"/>
            <a:ext cx="4448454" cy="100043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b="1" smtClean="0">
                <a:solidFill>
                  <a:schemeClr val="tx1"/>
                </a:solidFill>
              </a:rPr>
              <a:t>Б.</a:t>
            </a:r>
            <a:r>
              <a:rPr lang="ru-RU" sz="4000" b="1">
                <a:solidFill>
                  <a:schemeClr val="tx1"/>
                </a:solidFill>
              </a:rPr>
              <a:t> </a:t>
            </a:r>
            <a:r>
              <a:rPr lang="ru-RU" sz="3600" b="1"/>
              <a:t>папайя</a:t>
            </a:r>
            <a:endParaRPr lang="ru-RU" sz="3600">
              <a:effectLst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88042" y="5805265"/>
            <a:ext cx="444845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b="1" smtClean="0">
                <a:solidFill>
                  <a:prstClr val="black"/>
                </a:solidFill>
              </a:rPr>
              <a:t>Г. </a:t>
            </a:r>
            <a:r>
              <a:rPr lang="ru-RU" sz="3600" b="1" err="1" smtClean="0"/>
              <a:t>карнегия</a:t>
            </a:r>
            <a:endParaRPr lang="ru-RU" sz="3600" b="1"/>
          </a:p>
        </p:txBody>
      </p:sp>
    </p:spTree>
    <p:extLst>
      <p:ext uri="{BB962C8B-B14F-4D97-AF65-F5344CB8AC3E}">
        <p14:creationId xmlns:p14="http://schemas.microsoft.com/office/powerpoint/2010/main" val="3581687736"/>
      </p:ext>
    </p:extLst>
  </p:cSld>
  <p:clrMapOvr>
    <a:masterClrMapping/>
  </p:clrMapOvr>
  <p:transition/>
  <p:timing/>
</p:sld>
</file>

<file path=ppt/slides/slide9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Picture 2" descr="https://a.d-cd.net/ObyFwhr9Jow37ps6kI05cLt0ejM-9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0" y="1614399"/>
            <a:ext cx="2232248" cy="328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966360814"/>
              </p:ext>
            </p:extLst>
          </p:nvPr>
        </p:nvGraphicFramePr>
        <p:xfrm>
          <a:off x="3419872" y="231845"/>
          <a:ext cx="5616624" cy="3974842"/>
        </p:xfrm>
        <a:graphic>
          <a:graphicData uri="http://schemas.openxmlformats.org/drawingml/2006/diagram">
            <dgm:relIds xmlns:dgm="http://schemas.openxmlformats.org/drawingml/2006/diagram" r:dm="rId4" r:lo="rId5" r:qs="rId6" r:cs="rId7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55777" y="4725144"/>
            <a:ext cx="4365103" cy="100043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b="1" smtClean="0">
                <a:solidFill>
                  <a:prstClr val="black"/>
                </a:solidFill>
              </a:rPr>
              <a:t>А. </a:t>
            </a:r>
            <a:r>
              <a:rPr lang="ru-RU" sz="3200" b="1" err="1" smtClean="0"/>
              <a:t>моринда</a:t>
            </a:r>
            <a:endParaRPr lang="ru-RU" sz="3200" b="1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088098787"/>
              </p:ext>
            </p:extLst>
          </p:nvPr>
        </p:nvGraphicFramePr>
        <p:xfrm>
          <a:off x="179513" y="0"/>
          <a:ext cx="3093205" cy="2708920"/>
        </p:xfrm>
        <a:graphic>
          <a:graphicData uri="http://schemas.openxmlformats.org/drawingml/2006/diagram">
            <dgm:relIds xmlns:dgm="http://schemas.openxmlformats.org/drawingml/2006/diagram" r:dm="rId9" r:lo="rId10" r:qs="rId11" r:cs="rId12"/>
          </a:graphicData>
        </a:graphic>
      </p:graphicFrame>
      <p:sp>
        <p:nvSpPr>
          <p:cNvPr id="13" name="Скругленный прямоугольник 12"/>
          <p:cNvSpPr/>
          <p:nvPr/>
        </p:nvSpPr>
        <p:spPr>
          <a:xfrm>
            <a:off x="55774" y="5805265"/>
            <a:ext cx="4365104" cy="9361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b="1" smtClean="0">
                <a:solidFill>
                  <a:prstClr val="black"/>
                </a:solidFill>
              </a:rPr>
              <a:t>В. </a:t>
            </a:r>
            <a:r>
              <a:rPr lang="ru-RU" sz="3200" b="1" err="1" smtClean="0"/>
              <a:t>джекфрут</a:t>
            </a:r>
            <a:r>
              <a:rPr lang="ru-RU" sz="2800" smtClean="0"/>
              <a:t> </a:t>
            </a:r>
            <a:endParaRPr lang="ru-RU" sz="2800" b="1">
              <a:solidFill>
                <a:prstClr val="black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88042" y="5805265"/>
            <a:ext cx="4448454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b="1" smtClean="0">
                <a:solidFill>
                  <a:prstClr val="black"/>
                </a:solidFill>
              </a:rPr>
              <a:t>Г. </a:t>
            </a:r>
            <a:r>
              <a:rPr lang="ru-RU" sz="3200" b="1" err="1" smtClean="0">
                <a:solidFill>
                  <a:prstClr val="black"/>
                </a:solidFill>
              </a:rPr>
              <a:t>бросиум</a:t>
            </a:r>
            <a:endParaRPr lang="ru-RU" sz="3200">
              <a:effectLst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588042" y="4725143"/>
            <a:ext cx="4448454" cy="100043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b="1" smtClean="0">
                <a:solidFill>
                  <a:schemeClr val="tx1"/>
                </a:solidFill>
              </a:rPr>
              <a:t>Б.</a:t>
            </a:r>
            <a:r>
              <a:rPr lang="ru-RU" sz="4000" b="1">
                <a:solidFill>
                  <a:schemeClr val="tx1"/>
                </a:solidFill>
              </a:rPr>
              <a:t> </a:t>
            </a:r>
            <a:r>
              <a:rPr lang="ru-RU" sz="3200" b="1" err="1" smtClean="0"/>
              <a:t>сейбу</a:t>
            </a:r>
            <a:endParaRPr lang="ru-RU" sz="3200" b="1"/>
          </a:p>
        </p:txBody>
      </p:sp>
    </p:spTree>
    <p:extLst>
      <p:ext uri="{BB962C8B-B14F-4D97-AF65-F5344CB8AC3E}">
        <p14:creationId xmlns:p14="http://schemas.microsoft.com/office/powerpoint/2010/main" val="608132809"/>
      </p:ext>
    </p:extLst>
  </p:cSld>
  <p:clrMapOvr>
    <a:masterClrMapping/>
  </p:clrMapOvr>
  <p:transition/>
  <p:timing/>
</p:sld>
</file>

<file path=ppt/slides/slide9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577" y="1786945"/>
            <a:ext cx="1622499" cy="2938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544908724"/>
              </p:ext>
            </p:extLst>
          </p:nvPr>
        </p:nvGraphicFramePr>
        <p:xfrm>
          <a:off x="3275857" y="145435"/>
          <a:ext cx="5616625" cy="4406890"/>
        </p:xfrm>
        <a:graphic>
          <a:graphicData uri="http://schemas.openxmlformats.org/drawingml/2006/diagram">
            <dgm:relIds xmlns:dgm="http://schemas.openxmlformats.org/drawingml/2006/diagram" r:dm="rId4" r:lo="rId5" r:qs="rId6" r:cs="rId7"/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712353857"/>
              </p:ext>
            </p:extLst>
          </p:nvPr>
        </p:nvGraphicFramePr>
        <p:xfrm>
          <a:off x="179512" y="0"/>
          <a:ext cx="3031633" cy="2592288"/>
        </p:xfrm>
        <a:graphic>
          <a:graphicData uri="http://schemas.openxmlformats.org/drawingml/2006/diagram">
            <dgm:relIds xmlns:dgm="http://schemas.openxmlformats.org/drawingml/2006/diagram" r:dm="rId9" r:lo="rId10" r:qs="rId11" r:cs="rId12"/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55777" y="4725144"/>
            <a:ext cx="4365103" cy="100043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b="1" smtClean="0">
                <a:solidFill>
                  <a:prstClr val="black"/>
                </a:solidFill>
              </a:rPr>
              <a:t>А. </a:t>
            </a:r>
            <a:r>
              <a:rPr lang="ru-RU" sz="3200" b="1" err="1" smtClean="0"/>
              <a:t>моринда</a:t>
            </a:r>
            <a:endParaRPr lang="ru-RU" sz="3200" b="1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5774" y="5805265"/>
            <a:ext cx="4365104" cy="9361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b="1" smtClean="0">
                <a:solidFill>
                  <a:prstClr val="black"/>
                </a:solidFill>
              </a:rPr>
              <a:t>В. </a:t>
            </a:r>
            <a:r>
              <a:rPr lang="ru-RU" sz="3200" b="1" err="1" smtClean="0"/>
              <a:t>джекфрут</a:t>
            </a:r>
            <a:r>
              <a:rPr lang="ru-RU" sz="2800" smtClean="0"/>
              <a:t> </a:t>
            </a:r>
            <a:endParaRPr lang="ru-RU" sz="2800" b="1">
              <a:solidFill>
                <a:prstClr val="black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588042" y="4725143"/>
            <a:ext cx="4448454" cy="100043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b="1" smtClean="0">
                <a:solidFill>
                  <a:schemeClr val="tx1"/>
                </a:solidFill>
              </a:rPr>
              <a:t>Б.</a:t>
            </a:r>
            <a:r>
              <a:rPr lang="ru-RU" sz="4000" b="1">
                <a:solidFill>
                  <a:schemeClr val="tx1"/>
                </a:solidFill>
              </a:rPr>
              <a:t> </a:t>
            </a:r>
            <a:r>
              <a:rPr lang="ru-RU" sz="3200" b="1" err="1" smtClean="0"/>
              <a:t>сейбу</a:t>
            </a:r>
            <a:endParaRPr lang="ru-RU" sz="3200" b="1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88042" y="5805265"/>
            <a:ext cx="4448454" cy="936104"/>
          </a:xfrm>
          <a:prstGeom prst="roundRect">
            <a:avLst/>
          </a:prstGeom>
          <a:solidFill>
            <a:srgbClr val="00B05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b="1" smtClean="0">
                <a:solidFill>
                  <a:schemeClr val="bg1"/>
                </a:solidFill>
              </a:rPr>
              <a:t>Г. </a:t>
            </a:r>
            <a:r>
              <a:rPr lang="ru-RU" sz="3200" b="1" err="1" smtClean="0">
                <a:solidFill>
                  <a:schemeClr val="bg1"/>
                </a:solidFill>
              </a:rPr>
              <a:t>бросиум</a:t>
            </a:r>
            <a:endParaRPr lang="ru-RU" sz="3200" b="1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26640008"/>
      </p:ext>
    </p:extLst>
  </p:cSld>
  <p:clrMapOvr>
    <a:masterClrMapping/>
  </p:clrMapOvr>
  <p:transition/>
  <p:timing/>
</p:sld>
</file>

<file path=ppt/slides/slide9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7410" name="Picture 2" descr="https://pnzgu.ru/files/pnzgu.ru/23624870_c_3ddock_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59632" y="1484784"/>
            <a:ext cx="7042210" cy="440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58959" y="5802852"/>
            <a:ext cx="8867527" cy="1019787"/>
          </a:xfrm>
        </p:spPr>
        <p:txBody>
          <a:bodyPr>
            <a:normAutofit fontScale="62500" lnSpcReduction="20000"/>
          </a:bodyPr>
          <a:lstStyle/>
          <a:p>
            <a:r>
              <a:rPr lang="ru-RU" smtClean="0"/>
              <a:t>Формирование </a:t>
            </a:r>
            <a:r>
              <a:rPr lang="ru-RU"/>
              <a:t>функциональной грамотности </a:t>
            </a:r>
            <a:r>
              <a:rPr lang="ru-RU" smtClean="0"/>
              <a:t>это сложный</a:t>
            </a:r>
            <a:r>
              <a:rPr lang="ru-RU"/>
              <a:t>, </a:t>
            </a:r>
            <a:r>
              <a:rPr lang="ru-RU" smtClean="0"/>
              <a:t>многосторонний и непрерывный процесс в котором и  учителю необходимо постоянно </a:t>
            </a:r>
            <a:r>
              <a:rPr lang="ru-RU"/>
              <a:t>совершенствовать себя, профессионально развиваться</a:t>
            </a:r>
            <a:r>
              <a:rPr lang="ru-RU" smtClean="0"/>
              <a:t>.</a:t>
            </a: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96415" y="188640"/>
            <a:ext cx="8856983" cy="163121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/>
              <a:t>Концепция обновления современной школы определила новые приоритеты </a:t>
            </a:r>
            <a:r>
              <a:rPr lang="ru-RU" sz="2000" smtClean="0"/>
              <a:t>образования</a:t>
            </a:r>
            <a:r>
              <a:rPr lang="ru-RU" sz="2000"/>
              <a:t>, которые предполагают, что формирование модели учебного процесса должно осуществляться на основе </a:t>
            </a:r>
            <a:r>
              <a:rPr lang="ru-RU" sz="2000" smtClean="0"/>
              <a:t>сотрудничества </a:t>
            </a:r>
            <a:r>
              <a:rPr lang="ru-RU" sz="2000"/>
              <a:t>учителя и ученика, гармоничного сочетания различных методов обучения, обеспечивающих использование разнообразных видов учебной деятельности. </a:t>
            </a:r>
          </a:p>
        </p:txBody>
      </p:sp>
    </p:spTree>
    <p:extLst>
      <p:ext uri="{BB962C8B-B14F-4D97-AF65-F5344CB8AC3E}">
        <p14:creationId xmlns:p14="http://schemas.microsoft.com/office/powerpoint/2010/main" val="456707545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338</Paragraphs>
  <Slides>96</Slides>
  <Notes>1</Notes>
  <TotalTime>3851</TotalTime>
  <HiddenSlides>0</HiddenSlides>
  <MMClips>0</MMClips>
  <ScaleCrop>0</ScaleCrop>
  <HeadingPairs>
    <vt:vector baseType="variant" size="6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96</vt:i4>
      </vt:variant>
    </vt:vector>
  </HeadingPairs>
  <TitlesOfParts>
    <vt:vector baseType="lpstr" size="102">
      <vt:lpstr>Arial</vt:lpstr>
      <vt:lpstr>Calibri</vt:lpstr>
      <vt:lpstr>Times New Roman</vt:lpstr>
      <vt:lpstr>Comic Sans MS</vt:lpstr>
      <vt:lpstr>Arial Narrow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Принцип Абдурахманова</vt:lpstr>
      <vt:lpstr>Принцип Абдурахманова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Конструктор позволяет учителю формулировать разнообразные типы задач</vt:lpstr>
      <vt:lpstr>PowerPoint Presentation</vt:lpstr>
      <vt:lpstr>PowerPoint Presentation</vt:lpstr>
      <vt:lpstr>PowerPoint Presentation</vt:lpstr>
      <vt:lpstr>Конструирование задачи по биологии</vt:lpstr>
      <vt:lpstr>ВСЕМИРНОЕ НАСЛЕДИЕ. ОЗЕРО БАЙКАЛ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/>
      <vt:lpstr>PowerPoint Presentation</vt:lpstr>
      <vt:lpstr>PowerPoint Presentation</vt:lpstr>
      <vt:lpstr>PowerPoint Presentation</vt:lpstr>
      <vt:lpstr>PowerPoint Presentation</vt:lpstr>
      <vt:lpstr>ПРИНЦИП ОПЕРЕЖЕНИЯ </vt:lpstr>
      <vt:lpstr>Принцип посредничества </vt:lpstr>
      <vt:lpstr>ПРИНЦИП «НАОБОРОТ»</vt:lpstr>
      <vt:lpstr>PowerPoint Presentation</vt:lpstr>
      <vt:lpstr>Принцип обращения вреда на пользу</vt:lpstr>
      <vt:lpstr>Принцип копирования</vt:lpstr>
      <vt:lpstr>PowerPoint Presentation</vt:lpstr>
      <vt:lpstr>PowerPoint Presentation</vt:lpstr>
      <vt:lpstr>Рассказ учителя о терморегуляции животных: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/>
      <vt:lpstr>PowerPoint Presentation</vt:lpstr>
      <vt:lpstr>PowerPoint Presentation</vt:lpstr>
      <vt:lpstr>Разминка!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Какие из этих деревьев реально существуют на Земле?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Дынное дерево - папайя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/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Презентация PowerPoint</dc:title>
  <dc:creator>Гульнара</dc:creator>
  <cp:lastModifiedBy>Гюльнара</cp:lastModifiedBy>
  <cp:revision>286</cp:revision>
  <dcterms:created xsi:type="dcterms:W3CDTF">2022-06-01T17:34:55Z</dcterms:created>
  <dcterms:modified xsi:type="dcterms:W3CDTF">2025-07-30T06:11:10Z</dcterms:modified>
</cp:coreProperties>
</file>