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9" r:id="rId4"/>
    <p:sldId id="261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2" y="6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E62D91-2FE0-43E2-900B-7758763FD600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F882D787-6BAD-41DA-8F6C-192FCB24034F}">
      <dgm:prSet phldrT="[Текст]"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r>
            <a:rPr lang="ru-RU" b="1" cap="none" spc="0" dirty="0" err="1">
              <a:ln/>
              <a:solidFill>
                <a:schemeClr val="accent4"/>
              </a:solidFill>
              <a:effectLst/>
            </a:rPr>
            <a:t>фоп</a:t>
          </a:r>
          <a:endParaRPr lang="ru-RU" b="1" cap="none" spc="0" dirty="0">
            <a:ln/>
            <a:solidFill>
              <a:schemeClr val="accent4"/>
            </a:solidFill>
            <a:effectLst/>
          </a:endParaRPr>
        </a:p>
      </dgm:t>
    </dgm:pt>
    <dgm:pt modelId="{851A7290-750D-47FB-8A16-A54257537259}" type="parTrans" cxnId="{10BD481B-A20F-4C9E-A4DF-60F8F519506C}">
      <dgm:prSet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endParaRPr lang="ru-RU" b="1" cap="none" spc="0">
            <a:ln/>
            <a:solidFill>
              <a:schemeClr val="accent4"/>
            </a:solidFill>
            <a:effectLst/>
          </a:endParaRPr>
        </a:p>
      </dgm:t>
    </dgm:pt>
    <dgm:pt modelId="{94C11D84-EDE7-4AE7-8077-AD11A69142A1}" type="sibTrans" cxnId="{10BD481B-A20F-4C9E-A4DF-60F8F519506C}">
      <dgm:prSet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endParaRPr lang="ru-RU" b="1" cap="none" spc="0">
            <a:ln/>
            <a:solidFill>
              <a:schemeClr val="accent4"/>
            </a:solidFill>
            <a:effectLst/>
          </a:endParaRPr>
        </a:p>
      </dgm:t>
    </dgm:pt>
    <dgm:pt modelId="{11E97B9C-D7D9-4A2F-9E29-545A793848B6}">
      <dgm:prSet phldrT="[Текст]"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r>
            <a:rPr lang="ru-RU" b="1" cap="none" spc="0" dirty="0" err="1">
              <a:ln/>
              <a:solidFill>
                <a:schemeClr val="accent4"/>
              </a:solidFill>
              <a:effectLst/>
            </a:rPr>
            <a:t>фгос</a:t>
          </a:r>
          <a:endParaRPr lang="ru-RU" b="1" cap="none" spc="0" dirty="0">
            <a:ln/>
            <a:solidFill>
              <a:schemeClr val="accent4"/>
            </a:solidFill>
            <a:effectLst/>
          </a:endParaRPr>
        </a:p>
      </dgm:t>
    </dgm:pt>
    <dgm:pt modelId="{7C02DE34-439E-4BAF-9B31-E7E58BC9C3B4}" type="parTrans" cxnId="{33E061D8-2A25-4BD2-8751-85E5749FE6BD}">
      <dgm:prSet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endParaRPr lang="ru-RU" b="1" cap="none" spc="0">
            <a:ln/>
            <a:solidFill>
              <a:schemeClr val="accent4"/>
            </a:solidFill>
            <a:effectLst/>
          </a:endParaRPr>
        </a:p>
      </dgm:t>
    </dgm:pt>
    <dgm:pt modelId="{B267F8F6-1D6D-421F-8C3F-C39B7DBC8913}" type="sibTrans" cxnId="{33E061D8-2A25-4BD2-8751-85E5749FE6BD}">
      <dgm:prSet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endParaRPr lang="ru-RU" b="1" cap="none" spc="0">
            <a:ln/>
            <a:solidFill>
              <a:schemeClr val="accent4"/>
            </a:solidFill>
            <a:effectLst/>
          </a:endParaRPr>
        </a:p>
      </dgm:t>
    </dgm:pt>
    <dgm:pt modelId="{766D1BEE-D193-48C1-8D49-A14511D04C7C}">
      <dgm:prSet phldrT="[Текст]"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r>
            <a:rPr lang="ru-RU" b="1" cap="none" spc="0" dirty="0" err="1">
              <a:ln/>
              <a:solidFill>
                <a:schemeClr val="accent4"/>
              </a:solidFill>
              <a:effectLst/>
            </a:rPr>
            <a:t>ооп</a:t>
          </a:r>
          <a:endParaRPr lang="ru-RU" b="1" cap="none" spc="0" dirty="0">
            <a:ln/>
            <a:solidFill>
              <a:schemeClr val="accent4"/>
            </a:solidFill>
            <a:effectLst/>
          </a:endParaRPr>
        </a:p>
      </dgm:t>
    </dgm:pt>
    <dgm:pt modelId="{35391616-185F-4DA2-90DA-DFBAD2B79700}" type="parTrans" cxnId="{6D3FCD67-2FDC-4517-A050-49FA64E3D062}">
      <dgm:prSet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endParaRPr lang="ru-RU" b="1" cap="none" spc="0">
            <a:ln/>
            <a:solidFill>
              <a:schemeClr val="accent4"/>
            </a:solidFill>
            <a:effectLst/>
          </a:endParaRPr>
        </a:p>
      </dgm:t>
    </dgm:pt>
    <dgm:pt modelId="{DB82063F-A28C-480D-9D2E-F50A7958C147}" type="sibTrans" cxnId="{6D3FCD67-2FDC-4517-A050-49FA64E3D062}">
      <dgm:prSet/>
      <dgm:spPr/>
      <dgm:t>
        <a:bodyPr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endParaRPr lang="ru-RU" b="1" cap="none" spc="0">
            <a:ln/>
            <a:solidFill>
              <a:schemeClr val="accent4"/>
            </a:solidFill>
            <a:effectLst/>
          </a:endParaRPr>
        </a:p>
      </dgm:t>
    </dgm:pt>
    <dgm:pt modelId="{6E37E208-6806-40BC-8B99-4C2BA068653D}" type="pres">
      <dgm:prSet presAssocID="{8BE62D91-2FE0-43E2-900B-7758763FD600}" presName="Name0" presStyleCnt="0">
        <dgm:presLayoutVars>
          <dgm:dir/>
          <dgm:resizeHandles val="exact"/>
        </dgm:presLayoutVars>
      </dgm:prSet>
      <dgm:spPr/>
    </dgm:pt>
    <dgm:pt modelId="{2F68A8BD-9224-412E-AF9E-12C52C5DDAA8}" type="pres">
      <dgm:prSet presAssocID="{8BE62D91-2FE0-43E2-900B-7758763FD600}" presName="vNodes" presStyleCnt="0"/>
      <dgm:spPr/>
    </dgm:pt>
    <dgm:pt modelId="{89B2BB26-B09E-4AA6-883D-EEEFBE5AABD6}" type="pres">
      <dgm:prSet presAssocID="{F882D787-6BAD-41DA-8F6C-192FCB24034F}" presName="node" presStyleLbl="node1" presStyleIdx="0" presStyleCnt="3">
        <dgm:presLayoutVars>
          <dgm:bulletEnabled val="1"/>
        </dgm:presLayoutVars>
      </dgm:prSet>
      <dgm:spPr/>
    </dgm:pt>
    <dgm:pt modelId="{96F4853E-6E53-4FE8-BEED-812495DA1CEC}" type="pres">
      <dgm:prSet presAssocID="{94C11D84-EDE7-4AE7-8077-AD11A69142A1}" presName="spacerT" presStyleCnt="0"/>
      <dgm:spPr/>
    </dgm:pt>
    <dgm:pt modelId="{91FA1A88-715B-4910-BBDF-1390DE1140AC}" type="pres">
      <dgm:prSet presAssocID="{94C11D84-EDE7-4AE7-8077-AD11A69142A1}" presName="sibTrans" presStyleLbl="sibTrans2D1" presStyleIdx="0" presStyleCnt="2"/>
      <dgm:spPr/>
    </dgm:pt>
    <dgm:pt modelId="{05F71E90-9D63-4E08-BC8F-A8776E2496EE}" type="pres">
      <dgm:prSet presAssocID="{94C11D84-EDE7-4AE7-8077-AD11A69142A1}" presName="spacerB" presStyleCnt="0"/>
      <dgm:spPr/>
    </dgm:pt>
    <dgm:pt modelId="{602FA6A4-0202-4838-8712-32048B08E9D9}" type="pres">
      <dgm:prSet presAssocID="{11E97B9C-D7D9-4A2F-9E29-545A793848B6}" presName="node" presStyleLbl="node1" presStyleIdx="1" presStyleCnt="3">
        <dgm:presLayoutVars>
          <dgm:bulletEnabled val="1"/>
        </dgm:presLayoutVars>
      </dgm:prSet>
      <dgm:spPr/>
    </dgm:pt>
    <dgm:pt modelId="{7770978A-F2FA-4D99-8941-1CCA2B7374B9}" type="pres">
      <dgm:prSet presAssocID="{8BE62D91-2FE0-43E2-900B-7758763FD600}" presName="sibTransLast" presStyleLbl="sibTrans2D1" presStyleIdx="1" presStyleCnt="2"/>
      <dgm:spPr/>
    </dgm:pt>
    <dgm:pt modelId="{350D20F2-2747-44B3-8975-C5EA5F06E9B4}" type="pres">
      <dgm:prSet presAssocID="{8BE62D91-2FE0-43E2-900B-7758763FD600}" presName="connectorText" presStyleLbl="sibTrans2D1" presStyleIdx="1" presStyleCnt="2"/>
      <dgm:spPr/>
    </dgm:pt>
    <dgm:pt modelId="{F7705EE9-C279-4807-9E9D-4ED0D0ACDD45}" type="pres">
      <dgm:prSet presAssocID="{8BE62D91-2FE0-43E2-900B-7758763FD600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10BD481B-A20F-4C9E-A4DF-60F8F519506C}" srcId="{8BE62D91-2FE0-43E2-900B-7758763FD600}" destId="{F882D787-6BAD-41DA-8F6C-192FCB24034F}" srcOrd="0" destOrd="0" parTransId="{851A7290-750D-47FB-8A16-A54257537259}" sibTransId="{94C11D84-EDE7-4AE7-8077-AD11A69142A1}"/>
    <dgm:cxn modelId="{0F3D3632-31D9-4952-A18D-1EB0DAA7B5C8}" type="presOf" srcId="{94C11D84-EDE7-4AE7-8077-AD11A69142A1}" destId="{91FA1A88-715B-4910-BBDF-1390DE1140AC}" srcOrd="0" destOrd="0" presId="urn:microsoft.com/office/officeart/2005/8/layout/equation2"/>
    <dgm:cxn modelId="{32D44335-8BBD-41BD-8EC1-AEE54A1F9ABC}" type="presOf" srcId="{F882D787-6BAD-41DA-8F6C-192FCB24034F}" destId="{89B2BB26-B09E-4AA6-883D-EEEFBE5AABD6}" srcOrd="0" destOrd="0" presId="urn:microsoft.com/office/officeart/2005/8/layout/equation2"/>
    <dgm:cxn modelId="{6D3FCD67-2FDC-4517-A050-49FA64E3D062}" srcId="{8BE62D91-2FE0-43E2-900B-7758763FD600}" destId="{766D1BEE-D193-48C1-8D49-A14511D04C7C}" srcOrd="2" destOrd="0" parTransId="{35391616-185F-4DA2-90DA-DFBAD2B79700}" sibTransId="{DB82063F-A28C-480D-9D2E-F50A7958C147}"/>
    <dgm:cxn modelId="{46BBDE51-5754-466B-BF71-66BBD69DD344}" type="presOf" srcId="{8BE62D91-2FE0-43E2-900B-7758763FD600}" destId="{6E37E208-6806-40BC-8B99-4C2BA068653D}" srcOrd="0" destOrd="0" presId="urn:microsoft.com/office/officeart/2005/8/layout/equation2"/>
    <dgm:cxn modelId="{F4193ECF-1AF8-479D-906D-47C3838B3C83}" type="presOf" srcId="{766D1BEE-D193-48C1-8D49-A14511D04C7C}" destId="{F7705EE9-C279-4807-9E9D-4ED0D0ACDD45}" srcOrd="0" destOrd="0" presId="urn:microsoft.com/office/officeart/2005/8/layout/equation2"/>
    <dgm:cxn modelId="{56BB6DCF-2CCB-4DCE-AA78-38C44BEC0964}" type="presOf" srcId="{B267F8F6-1D6D-421F-8C3F-C39B7DBC8913}" destId="{7770978A-F2FA-4D99-8941-1CCA2B7374B9}" srcOrd="0" destOrd="0" presId="urn:microsoft.com/office/officeart/2005/8/layout/equation2"/>
    <dgm:cxn modelId="{33E061D8-2A25-4BD2-8751-85E5749FE6BD}" srcId="{8BE62D91-2FE0-43E2-900B-7758763FD600}" destId="{11E97B9C-D7D9-4A2F-9E29-545A793848B6}" srcOrd="1" destOrd="0" parTransId="{7C02DE34-439E-4BAF-9B31-E7E58BC9C3B4}" sibTransId="{B267F8F6-1D6D-421F-8C3F-C39B7DBC8913}"/>
    <dgm:cxn modelId="{DF3977E8-2EB9-42FD-BD91-E466A66F7256}" type="presOf" srcId="{B267F8F6-1D6D-421F-8C3F-C39B7DBC8913}" destId="{350D20F2-2747-44B3-8975-C5EA5F06E9B4}" srcOrd="1" destOrd="0" presId="urn:microsoft.com/office/officeart/2005/8/layout/equation2"/>
    <dgm:cxn modelId="{8B8CB6F8-FB80-4004-ADA8-698EB086101F}" type="presOf" srcId="{11E97B9C-D7D9-4A2F-9E29-545A793848B6}" destId="{602FA6A4-0202-4838-8712-32048B08E9D9}" srcOrd="0" destOrd="0" presId="urn:microsoft.com/office/officeart/2005/8/layout/equation2"/>
    <dgm:cxn modelId="{9204154B-0CFA-4CCB-8589-C70DB240B9DF}" type="presParOf" srcId="{6E37E208-6806-40BC-8B99-4C2BA068653D}" destId="{2F68A8BD-9224-412E-AF9E-12C52C5DDAA8}" srcOrd="0" destOrd="0" presId="urn:microsoft.com/office/officeart/2005/8/layout/equation2"/>
    <dgm:cxn modelId="{63574FC4-E13F-456B-A148-44E98A95B607}" type="presParOf" srcId="{2F68A8BD-9224-412E-AF9E-12C52C5DDAA8}" destId="{89B2BB26-B09E-4AA6-883D-EEEFBE5AABD6}" srcOrd="0" destOrd="0" presId="urn:microsoft.com/office/officeart/2005/8/layout/equation2"/>
    <dgm:cxn modelId="{21811358-2D66-4F82-8AA9-9B6B79B589C8}" type="presParOf" srcId="{2F68A8BD-9224-412E-AF9E-12C52C5DDAA8}" destId="{96F4853E-6E53-4FE8-BEED-812495DA1CEC}" srcOrd="1" destOrd="0" presId="urn:microsoft.com/office/officeart/2005/8/layout/equation2"/>
    <dgm:cxn modelId="{5BD73264-9323-43CE-9B7B-3C6E2A5CC281}" type="presParOf" srcId="{2F68A8BD-9224-412E-AF9E-12C52C5DDAA8}" destId="{91FA1A88-715B-4910-BBDF-1390DE1140AC}" srcOrd="2" destOrd="0" presId="urn:microsoft.com/office/officeart/2005/8/layout/equation2"/>
    <dgm:cxn modelId="{043D0D4C-9C19-4221-A731-058568581ADE}" type="presParOf" srcId="{2F68A8BD-9224-412E-AF9E-12C52C5DDAA8}" destId="{05F71E90-9D63-4E08-BC8F-A8776E2496EE}" srcOrd="3" destOrd="0" presId="urn:microsoft.com/office/officeart/2005/8/layout/equation2"/>
    <dgm:cxn modelId="{41D0AE33-8D5B-4FA0-BF24-8A4098C6143A}" type="presParOf" srcId="{2F68A8BD-9224-412E-AF9E-12C52C5DDAA8}" destId="{602FA6A4-0202-4838-8712-32048B08E9D9}" srcOrd="4" destOrd="0" presId="urn:microsoft.com/office/officeart/2005/8/layout/equation2"/>
    <dgm:cxn modelId="{45249A49-A350-4A1E-ADDA-5D1DE3DDA429}" type="presParOf" srcId="{6E37E208-6806-40BC-8B99-4C2BA068653D}" destId="{7770978A-F2FA-4D99-8941-1CCA2B7374B9}" srcOrd="1" destOrd="0" presId="urn:microsoft.com/office/officeart/2005/8/layout/equation2"/>
    <dgm:cxn modelId="{7284C810-0137-4A88-A146-8148949EDB1B}" type="presParOf" srcId="{7770978A-F2FA-4D99-8941-1CCA2B7374B9}" destId="{350D20F2-2747-44B3-8975-C5EA5F06E9B4}" srcOrd="0" destOrd="0" presId="urn:microsoft.com/office/officeart/2005/8/layout/equation2"/>
    <dgm:cxn modelId="{11A3ADAF-E3BC-44A9-9506-DC75AC11F846}" type="presParOf" srcId="{6E37E208-6806-40BC-8B99-4C2BA068653D}" destId="{F7705EE9-C279-4807-9E9D-4ED0D0ACDD45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F3A7A4-7DA9-44A4-9B8D-A2CCA1492945}" type="doc">
      <dgm:prSet loTypeId="urn:microsoft.com/office/officeart/2005/8/layout/bList2" loCatId="list" qsTypeId="urn:microsoft.com/office/officeart/2005/8/quickstyle/simple1" qsCatId="simple" csTypeId="urn:microsoft.com/office/officeart/2005/8/colors/colorful1" csCatId="colorful" phldr="1"/>
      <dgm:spPr/>
    </dgm:pt>
    <dgm:pt modelId="{53783EAB-980A-4DB0-AD25-0F75190A8870}">
      <dgm:prSet phldrT="[Текст]"/>
      <dgm:spPr/>
      <dgm:t>
        <a:bodyPr/>
        <a:lstStyle/>
        <a:p>
          <a:r>
            <a:rPr lang="ru-RU" dirty="0"/>
            <a:t>1,2 классы</a:t>
          </a:r>
        </a:p>
      </dgm:t>
    </dgm:pt>
    <dgm:pt modelId="{2D5EBC8F-94A2-4FC8-BA77-076C4DBDA037}" type="parTrans" cxnId="{789A5DD0-08BD-4D53-8376-C3BA6A86BCCC}">
      <dgm:prSet/>
      <dgm:spPr/>
      <dgm:t>
        <a:bodyPr/>
        <a:lstStyle/>
        <a:p>
          <a:endParaRPr lang="ru-RU"/>
        </a:p>
      </dgm:t>
    </dgm:pt>
    <dgm:pt modelId="{4ADB93A5-CA2A-44E5-8EDB-D33DC94C4583}" type="sibTrans" cxnId="{789A5DD0-08BD-4D53-8376-C3BA6A86BCCC}">
      <dgm:prSet/>
      <dgm:spPr/>
      <dgm:t>
        <a:bodyPr/>
        <a:lstStyle/>
        <a:p>
          <a:endParaRPr lang="ru-RU"/>
        </a:p>
      </dgm:t>
    </dgm:pt>
    <dgm:pt modelId="{3984899F-9BF6-43CB-9D12-C6F234F3AF03}">
      <dgm:prSet phldrT="[Текст]"/>
      <dgm:spPr/>
      <dgm:t>
        <a:bodyPr/>
        <a:lstStyle/>
        <a:p>
          <a:r>
            <a:rPr lang="ru-RU" dirty="0"/>
            <a:t>5,6 классы</a:t>
          </a:r>
        </a:p>
      </dgm:t>
    </dgm:pt>
    <dgm:pt modelId="{A3E09B33-ED0D-4E76-B54C-DAE7F9356769}" type="parTrans" cxnId="{12BD48DC-546F-43DE-932C-D5D93C63803A}">
      <dgm:prSet/>
      <dgm:spPr/>
      <dgm:t>
        <a:bodyPr/>
        <a:lstStyle/>
        <a:p>
          <a:endParaRPr lang="ru-RU"/>
        </a:p>
      </dgm:t>
    </dgm:pt>
    <dgm:pt modelId="{AF0332F3-E1C5-4D99-A6FC-239EDC66E164}" type="sibTrans" cxnId="{12BD48DC-546F-43DE-932C-D5D93C63803A}">
      <dgm:prSet/>
      <dgm:spPr/>
      <dgm:t>
        <a:bodyPr/>
        <a:lstStyle/>
        <a:p>
          <a:endParaRPr lang="ru-RU"/>
        </a:p>
      </dgm:t>
    </dgm:pt>
    <dgm:pt modelId="{0F81A192-0FFC-48DC-8924-B52538D3EE81}">
      <dgm:prSet phldrT="[Текст]"/>
      <dgm:spPr/>
      <dgm:t>
        <a:bodyPr/>
        <a:lstStyle/>
        <a:p>
          <a:r>
            <a:rPr lang="ru-RU" dirty="0"/>
            <a:t>10 класс</a:t>
          </a:r>
        </a:p>
      </dgm:t>
    </dgm:pt>
    <dgm:pt modelId="{849E1690-944F-49C0-9FC0-77DF126E0AF8}" type="parTrans" cxnId="{9062EECC-E994-488C-B3C0-488256136D1F}">
      <dgm:prSet/>
      <dgm:spPr/>
      <dgm:t>
        <a:bodyPr/>
        <a:lstStyle/>
        <a:p>
          <a:endParaRPr lang="ru-RU"/>
        </a:p>
      </dgm:t>
    </dgm:pt>
    <dgm:pt modelId="{9060B350-37F9-44A5-A9B0-A81CEB81DB99}" type="sibTrans" cxnId="{9062EECC-E994-488C-B3C0-488256136D1F}">
      <dgm:prSet/>
      <dgm:spPr/>
      <dgm:t>
        <a:bodyPr/>
        <a:lstStyle/>
        <a:p>
          <a:endParaRPr lang="ru-RU"/>
        </a:p>
      </dgm:t>
    </dgm:pt>
    <dgm:pt modelId="{3A4D4918-8E4C-4527-A2E7-CA43658CD8AC}">
      <dgm:prSet/>
      <dgm:spPr/>
      <dgm:t>
        <a:bodyPr/>
        <a:lstStyle/>
        <a:p>
          <a:r>
            <a:rPr lang="ru-RU" dirty="0"/>
            <a:t>ФОП НОО 2023+ ФГОС НОО 2021 (с изм.2022)</a:t>
          </a:r>
        </a:p>
      </dgm:t>
    </dgm:pt>
    <dgm:pt modelId="{562D7C38-03C2-41C6-BAA6-9702C0842252}" type="parTrans" cxnId="{6A5713F8-B9E1-438E-AC48-DF70E6A1FC0E}">
      <dgm:prSet/>
      <dgm:spPr/>
      <dgm:t>
        <a:bodyPr/>
        <a:lstStyle/>
        <a:p>
          <a:endParaRPr lang="ru-RU"/>
        </a:p>
      </dgm:t>
    </dgm:pt>
    <dgm:pt modelId="{82EE0F2A-6FD3-45F0-85B6-23C0F4A5E018}" type="sibTrans" cxnId="{6A5713F8-B9E1-438E-AC48-DF70E6A1FC0E}">
      <dgm:prSet/>
      <dgm:spPr/>
      <dgm:t>
        <a:bodyPr/>
        <a:lstStyle/>
        <a:p>
          <a:endParaRPr lang="ru-RU"/>
        </a:p>
      </dgm:t>
    </dgm:pt>
    <dgm:pt modelId="{00E634A4-58AE-4E8A-AEFC-7BFBF97A3BEE}">
      <dgm:prSet/>
      <dgm:spPr/>
      <dgm:t>
        <a:bodyPr/>
        <a:lstStyle/>
        <a:p>
          <a:r>
            <a:rPr lang="ru-RU" dirty="0"/>
            <a:t>ФОП ООО 2023+ ФГОС ООО 2021 (с изм.2022)</a:t>
          </a:r>
        </a:p>
      </dgm:t>
    </dgm:pt>
    <dgm:pt modelId="{43195A08-7BF5-46D5-92DE-8593AF89E4A2}" type="parTrans" cxnId="{BC8B0276-5CAD-41DF-AEBA-3A285CA12D1E}">
      <dgm:prSet/>
      <dgm:spPr/>
      <dgm:t>
        <a:bodyPr/>
        <a:lstStyle/>
        <a:p>
          <a:endParaRPr lang="ru-RU"/>
        </a:p>
      </dgm:t>
    </dgm:pt>
    <dgm:pt modelId="{18466205-3DF8-4534-BB9F-F2D143F0BEC5}" type="sibTrans" cxnId="{BC8B0276-5CAD-41DF-AEBA-3A285CA12D1E}">
      <dgm:prSet/>
      <dgm:spPr/>
      <dgm:t>
        <a:bodyPr/>
        <a:lstStyle/>
        <a:p>
          <a:endParaRPr lang="ru-RU"/>
        </a:p>
      </dgm:t>
    </dgm:pt>
    <dgm:pt modelId="{159D52CB-33BC-4EFE-A9E9-F02E5D810C09}">
      <dgm:prSet/>
      <dgm:spPr/>
      <dgm:t>
        <a:bodyPr/>
        <a:lstStyle/>
        <a:p>
          <a:r>
            <a:rPr lang="ru-RU" dirty="0"/>
            <a:t>ФОП СОО 2023 + ФГОС 2012 (с изм.2022)</a:t>
          </a:r>
        </a:p>
      </dgm:t>
    </dgm:pt>
    <dgm:pt modelId="{724D6D29-E00F-4F31-8091-E96542DC756A}" type="parTrans" cxnId="{2595CFF4-4029-4C96-8952-E1273B52DF21}">
      <dgm:prSet/>
      <dgm:spPr/>
      <dgm:t>
        <a:bodyPr/>
        <a:lstStyle/>
        <a:p>
          <a:endParaRPr lang="ru-RU"/>
        </a:p>
      </dgm:t>
    </dgm:pt>
    <dgm:pt modelId="{606A1A45-9326-4BB1-AAE9-84FCDDCB4235}" type="sibTrans" cxnId="{2595CFF4-4029-4C96-8952-E1273B52DF21}">
      <dgm:prSet/>
      <dgm:spPr/>
      <dgm:t>
        <a:bodyPr/>
        <a:lstStyle/>
        <a:p>
          <a:endParaRPr lang="ru-RU"/>
        </a:p>
      </dgm:t>
    </dgm:pt>
    <dgm:pt modelId="{31483D3E-5DF2-45C8-9563-3EDBE2EB7C76}" type="pres">
      <dgm:prSet presAssocID="{9BF3A7A4-7DA9-44A4-9B8D-A2CCA1492945}" presName="diagram" presStyleCnt="0">
        <dgm:presLayoutVars>
          <dgm:dir/>
          <dgm:animLvl val="lvl"/>
          <dgm:resizeHandles val="exact"/>
        </dgm:presLayoutVars>
      </dgm:prSet>
      <dgm:spPr/>
    </dgm:pt>
    <dgm:pt modelId="{770FBC85-3846-400D-8002-09C79AB36C76}" type="pres">
      <dgm:prSet presAssocID="{53783EAB-980A-4DB0-AD25-0F75190A8870}" presName="compNode" presStyleCnt="0"/>
      <dgm:spPr/>
    </dgm:pt>
    <dgm:pt modelId="{B2AC92F9-4671-482B-B7B2-23EE1761D7A5}" type="pres">
      <dgm:prSet presAssocID="{53783EAB-980A-4DB0-AD25-0F75190A8870}" presName="childRect" presStyleLbl="bgAcc1" presStyleIdx="0" presStyleCnt="3">
        <dgm:presLayoutVars>
          <dgm:bulletEnabled val="1"/>
        </dgm:presLayoutVars>
      </dgm:prSet>
      <dgm:spPr/>
    </dgm:pt>
    <dgm:pt modelId="{483ABFC7-CF8E-470A-B520-01BFBC7DBAEE}" type="pres">
      <dgm:prSet presAssocID="{53783EAB-980A-4DB0-AD25-0F75190A8870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F825F882-E20C-4CB4-9456-1B56DDF0CDDD}" type="pres">
      <dgm:prSet presAssocID="{53783EAB-980A-4DB0-AD25-0F75190A8870}" presName="parentRect" presStyleLbl="alignNode1" presStyleIdx="0" presStyleCnt="3"/>
      <dgm:spPr/>
    </dgm:pt>
    <dgm:pt modelId="{548F4AE4-4B59-4CB0-B82F-06196BF05DE9}" type="pres">
      <dgm:prSet presAssocID="{53783EAB-980A-4DB0-AD25-0F75190A8870}" presName="adorn" presStyleLbl="fgAccFollow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Карандаш"/>
        </a:ext>
      </dgm:extLst>
    </dgm:pt>
    <dgm:pt modelId="{B6EE9E4B-180F-4CF4-91A6-2DD2A4B89CD1}" type="pres">
      <dgm:prSet presAssocID="{4ADB93A5-CA2A-44E5-8EDB-D33DC94C4583}" presName="sibTrans" presStyleLbl="sibTrans2D1" presStyleIdx="0" presStyleCnt="0"/>
      <dgm:spPr/>
    </dgm:pt>
    <dgm:pt modelId="{4E8E5E85-7B36-4759-88AF-BD020F3E36D6}" type="pres">
      <dgm:prSet presAssocID="{3984899F-9BF6-43CB-9D12-C6F234F3AF03}" presName="compNode" presStyleCnt="0"/>
      <dgm:spPr/>
    </dgm:pt>
    <dgm:pt modelId="{BF8D4522-0F91-4051-A893-91325850BF35}" type="pres">
      <dgm:prSet presAssocID="{3984899F-9BF6-43CB-9D12-C6F234F3AF03}" presName="childRect" presStyleLbl="bgAcc1" presStyleIdx="1" presStyleCnt="3">
        <dgm:presLayoutVars>
          <dgm:bulletEnabled val="1"/>
        </dgm:presLayoutVars>
      </dgm:prSet>
      <dgm:spPr/>
    </dgm:pt>
    <dgm:pt modelId="{85173E1B-BA00-4A3C-9A57-F3B274A0D074}" type="pres">
      <dgm:prSet presAssocID="{3984899F-9BF6-43CB-9D12-C6F234F3AF03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63AA6546-3158-4556-9BF3-841EB45A74A3}" type="pres">
      <dgm:prSet presAssocID="{3984899F-9BF6-43CB-9D12-C6F234F3AF03}" presName="parentRect" presStyleLbl="alignNode1" presStyleIdx="1" presStyleCnt="3"/>
      <dgm:spPr/>
    </dgm:pt>
    <dgm:pt modelId="{77F3ED79-3F07-4283-9B8D-D5D028AC6FCA}" type="pres">
      <dgm:prSet presAssocID="{3984899F-9BF6-43CB-9D12-C6F234F3AF03}" presName="adorn" presStyleLbl="fgAccFollow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Глобус"/>
        </a:ext>
      </dgm:extLst>
    </dgm:pt>
    <dgm:pt modelId="{18F1411E-5F98-42DC-B76D-ED7A62589A78}" type="pres">
      <dgm:prSet presAssocID="{AF0332F3-E1C5-4D99-A6FC-239EDC66E164}" presName="sibTrans" presStyleLbl="sibTrans2D1" presStyleIdx="0" presStyleCnt="0"/>
      <dgm:spPr/>
    </dgm:pt>
    <dgm:pt modelId="{05FE7DC2-587D-457F-8B85-A07D2CAACE94}" type="pres">
      <dgm:prSet presAssocID="{0F81A192-0FFC-48DC-8924-B52538D3EE81}" presName="compNode" presStyleCnt="0"/>
      <dgm:spPr/>
    </dgm:pt>
    <dgm:pt modelId="{4C8C6BAA-F216-4DD8-9D44-971356B9E3BE}" type="pres">
      <dgm:prSet presAssocID="{0F81A192-0FFC-48DC-8924-B52538D3EE81}" presName="childRect" presStyleLbl="bgAcc1" presStyleIdx="2" presStyleCnt="3">
        <dgm:presLayoutVars>
          <dgm:bulletEnabled val="1"/>
        </dgm:presLayoutVars>
      </dgm:prSet>
      <dgm:spPr/>
    </dgm:pt>
    <dgm:pt modelId="{96C08ACF-259F-462E-AEC9-5DA80506964F}" type="pres">
      <dgm:prSet presAssocID="{0F81A192-0FFC-48DC-8924-B52538D3EE81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3D9AABA9-D705-4B2F-B115-CC3DAC2572AC}" type="pres">
      <dgm:prSet presAssocID="{0F81A192-0FFC-48DC-8924-B52538D3EE81}" presName="parentRect" presStyleLbl="alignNode1" presStyleIdx="2" presStyleCnt="3"/>
      <dgm:spPr/>
    </dgm:pt>
    <dgm:pt modelId="{E23035FB-A863-47B6-8DD9-C720E777E63D}" type="pres">
      <dgm:prSet presAssocID="{0F81A192-0FFC-48DC-8924-B52538D3EE81}" presName="adorn" presStyleLbl="fgAccFollow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Атом"/>
        </a:ext>
      </dgm:extLst>
    </dgm:pt>
  </dgm:ptLst>
  <dgm:cxnLst>
    <dgm:cxn modelId="{6008A012-350C-42B1-9A73-AF4B7031B774}" type="presOf" srcId="{9BF3A7A4-7DA9-44A4-9B8D-A2CCA1492945}" destId="{31483D3E-5DF2-45C8-9563-3EDBE2EB7C76}" srcOrd="0" destOrd="0" presId="urn:microsoft.com/office/officeart/2005/8/layout/bList2"/>
    <dgm:cxn modelId="{76BDDD18-AEFD-4EA9-AC79-31DF01A56A52}" type="presOf" srcId="{53783EAB-980A-4DB0-AD25-0F75190A8870}" destId="{F825F882-E20C-4CB4-9456-1B56DDF0CDDD}" srcOrd="1" destOrd="0" presId="urn:microsoft.com/office/officeart/2005/8/layout/bList2"/>
    <dgm:cxn modelId="{FEA88B1A-5A5E-41F7-A7FC-9947A7CF8859}" type="presOf" srcId="{53783EAB-980A-4DB0-AD25-0F75190A8870}" destId="{483ABFC7-CF8E-470A-B520-01BFBC7DBAEE}" srcOrd="0" destOrd="0" presId="urn:microsoft.com/office/officeart/2005/8/layout/bList2"/>
    <dgm:cxn modelId="{8E8E7638-7FA7-4B1F-9450-377C4F31218A}" type="presOf" srcId="{4ADB93A5-CA2A-44E5-8EDB-D33DC94C4583}" destId="{B6EE9E4B-180F-4CF4-91A6-2DD2A4B89CD1}" srcOrd="0" destOrd="0" presId="urn:microsoft.com/office/officeart/2005/8/layout/bList2"/>
    <dgm:cxn modelId="{B62E1D48-4090-47FA-B201-2AD0F8794477}" type="presOf" srcId="{0F81A192-0FFC-48DC-8924-B52538D3EE81}" destId="{96C08ACF-259F-462E-AEC9-5DA80506964F}" srcOrd="0" destOrd="0" presId="urn:microsoft.com/office/officeart/2005/8/layout/bList2"/>
    <dgm:cxn modelId="{BC8B0276-5CAD-41DF-AEBA-3A285CA12D1E}" srcId="{3984899F-9BF6-43CB-9D12-C6F234F3AF03}" destId="{00E634A4-58AE-4E8A-AEFC-7BFBF97A3BEE}" srcOrd="0" destOrd="0" parTransId="{43195A08-7BF5-46D5-92DE-8593AF89E4A2}" sibTransId="{18466205-3DF8-4534-BB9F-F2D143F0BEC5}"/>
    <dgm:cxn modelId="{B06B798A-5114-4BB1-813F-850CC66AB85F}" type="presOf" srcId="{0F81A192-0FFC-48DC-8924-B52538D3EE81}" destId="{3D9AABA9-D705-4B2F-B115-CC3DAC2572AC}" srcOrd="1" destOrd="0" presId="urn:microsoft.com/office/officeart/2005/8/layout/bList2"/>
    <dgm:cxn modelId="{735C008C-CE0D-4D05-98A0-68A9766B1AA5}" type="presOf" srcId="{00E634A4-58AE-4E8A-AEFC-7BFBF97A3BEE}" destId="{BF8D4522-0F91-4051-A893-91325850BF35}" srcOrd="0" destOrd="0" presId="urn:microsoft.com/office/officeart/2005/8/layout/bList2"/>
    <dgm:cxn modelId="{F23CB29F-3DB7-477B-935B-A43DDAB94381}" type="presOf" srcId="{3984899F-9BF6-43CB-9D12-C6F234F3AF03}" destId="{85173E1B-BA00-4A3C-9A57-F3B274A0D074}" srcOrd="0" destOrd="0" presId="urn:microsoft.com/office/officeart/2005/8/layout/bList2"/>
    <dgm:cxn modelId="{1CF30BAF-E588-474A-97FE-6591CF2F80E3}" type="presOf" srcId="{159D52CB-33BC-4EFE-A9E9-F02E5D810C09}" destId="{4C8C6BAA-F216-4DD8-9D44-971356B9E3BE}" srcOrd="0" destOrd="0" presId="urn:microsoft.com/office/officeart/2005/8/layout/bList2"/>
    <dgm:cxn modelId="{7B7575B4-0576-403A-A295-21CF146C8816}" type="presOf" srcId="{3A4D4918-8E4C-4527-A2E7-CA43658CD8AC}" destId="{B2AC92F9-4671-482B-B7B2-23EE1761D7A5}" srcOrd="0" destOrd="0" presId="urn:microsoft.com/office/officeart/2005/8/layout/bList2"/>
    <dgm:cxn modelId="{ADB775C4-6876-47BD-A41F-10A75C729D1C}" type="presOf" srcId="{3984899F-9BF6-43CB-9D12-C6F234F3AF03}" destId="{63AA6546-3158-4556-9BF3-841EB45A74A3}" srcOrd="1" destOrd="0" presId="urn:microsoft.com/office/officeart/2005/8/layout/bList2"/>
    <dgm:cxn modelId="{9062EECC-E994-488C-B3C0-488256136D1F}" srcId="{9BF3A7A4-7DA9-44A4-9B8D-A2CCA1492945}" destId="{0F81A192-0FFC-48DC-8924-B52538D3EE81}" srcOrd="2" destOrd="0" parTransId="{849E1690-944F-49C0-9FC0-77DF126E0AF8}" sibTransId="{9060B350-37F9-44A5-A9B0-A81CEB81DB99}"/>
    <dgm:cxn modelId="{789A5DD0-08BD-4D53-8376-C3BA6A86BCCC}" srcId="{9BF3A7A4-7DA9-44A4-9B8D-A2CCA1492945}" destId="{53783EAB-980A-4DB0-AD25-0F75190A8870}" srcOrd="0" destOrd="0" parTransId="{2D5EBC8F-94A2-4FC8-BA77-076C4DBDA037}" sibTransId="{4ADB93A5-CA2A-44E5-8EDB-D33DC94C4583}"/>
    <dgm:cxn modelId="{12BD48DC-546F-43DE-932C-D5D93C63803A}" srcId="{9BF3A7A4-7DA9-44A4-9B8D-A2CCA1492945}" destId="{3984899F-9BF6-43CB-9D12-C6F234F3AF03}" srcOrd="1" destOrd="0" parTransId="{A3E09B33-ED0D-4E76-B54C-DAE7F9356769}" sibTransId="{AF0332F3-E1C5-4D99-A6FC-239EDC66E164}"/>
    <dgm:cxn modelId="{C01A3DE5-52BE-4BE9-A0BE-2E1D85A2448F}" type="presOf" srcId="{AF0332F3-E1C5-4D99-A6FC-239EDC66E164}" destId="{18F1411E-5F98-42DC-B76D-ED7A62589A78}" srcOrd="0" destOrd="0" presId="urn:microsoft.com/office/officeart/2005/8/layout/bList2"/>
    <dgm:cxn modelId="{2595CFF4-4029-4C96-8952-E1273B52DF21}" srcId="{0F81A192-0FFC-48DC-8924-B52538D3EE81}" destId="{159D52CB-33BC-4EFE-A9E9-F02E5D810C09}" srcOrd="0" destOrd="0" parTransId="{724D6D29-E00F-4F31-8091-E96542DC756A}" sibTransId="{606A1A45-9326-4BB1-AAE9-84FCDDCB4235}"/>
    <dgm:cxn modelId="{6A5713F8-B9E1-438E-AC48-DF70E6A1FC0E}" srcId="{53783EAB-980A-4DB0-AD25-0F75190A8870}" destId="{3A4D4918-8E4C-4527-A2E7-CA43658CD8AC}" srcOrd="0" destOrd="0" parTransId="{562D7C38-03C2-41C6-BAA6-9702C0842252}" sibTransId="{82EE0F2A-6FD3-45F0-85B6-23C0F4A5E018}"/>
    <dgm:cxn modelId="{FA6F41D9-CC35-4B88-9769-FAE8D95D5EB1}" type="presParOf" srcId="{31483D3E-5DF2-45C8-9563-3EDBE2EB7C76}" destId="{770FBC85-3846-400D-8002-09C79AB36C76}" srcOrd="0" destOrd="0" presId="urn:microsoft.com/office/officeart/2005/8/layout/bList2"/>
    <dgm:cxn modelId="{583DAEE5-04DD-49BD-A1F7-939BF19FED19}" type="presParOf" srcId="{770FBC85-3846-400D-8002-09C79AB36C76}" destId="{B2AC92F9-4671-482B-B7B2-23EE1761D7A5}" srcOrd="0" destOrd="0" presId="urn:microsoft.com/office/officeart/2005/8/layout/bList2"/>
    <dgm:cxn modelId="{873AF23F-E9D8-4D6B-AB9E-080BFB97D198}" type="presParOf" srcId="{770FBC85-3846-400D-8002-09C79AB36C76}" destId="{483ABFC7-CF8E-470A-B520-01BFBC7DBAEE}" srcOrd="1" destOrd="0" presId="urn:microsoft.com/office/officeart/2005/8/layout/bList2"/>
    <dgm:cxn modelId="{E0038361-AF86-43BF-9F6E-C28E9BE1A3EC}" type="presParOf" srcId="{770FBC85-3846-400D-8002-09C79AB36C76}" destId="{F825F882-E20C-4CB4-9456-1B56DDF0CDDD}" srcOrd="2" destOrd="0" presId="urn:microsoft.com/office/officeart/2005/8/layout/bList2"/>
    <dgm:cxn modelId="{91E7F9AC-FC0D-44D0-992C-3782E591A678}" type="presParOf" srcId="{770FBC85-3846-400D-8002-09C79AB36C76}" destId="{548F4AE4-4B59-4CB0-B82F-06196BF05DE9}" srcOrd="3" destOrd="0" presId="urn:microsoft.com/office/officeart/2005/8/layout/bList2"/>
    <dgm:cxn modelId="{6512A67B-3C17-4BDC-BF4C-D76F267AA596}" type="presParOf" srcId="{31483D3E-5DF2-45C8-9563-3EDBE2EB7C76}" destId="{B6EE9E4B-180F-4CF4-91A6-2DD2A4B89CD1}" srcOrd="1" destOrd="0" presId="urn:microsoft.com/office/officeart/2005/8/layout/bList2"/>
    <dgm:cxn modelId="{1550CD40-6504-49CB-95D6-39ABA7226710}" type="presParOf" srcId="{31483D3E-5DF2-45C8-9563-3EDBE2EB7C76}" destId="{4E8E5E85-7B36-4759-88AF-BD020F3E36D6}" srcOrd="2" destOrd="0" presId="urn:microsoft.com/office/officeart/2005/8/layout/bList2"/>
    <dgm:cxn modelId="{EDA20BBD-6BE7-4092-B894-15BB439DF6BC}" type="presParOf" srcId="{4E8E5E85-7B36-4759-88AF-BD020F3E36D6}" destId="{BF8D4522-0F91-4051-A893-91325850BF35}" srcOrd="0" destOrd="0" presId="urn:microsoft.com/office/officeart/2005/8/layout/bList2"/>
    <dgm:cxn modelId="{51A98277-DFC5-4BD1-B8D2-85DA8D5468B7}" type="presParOf" srcId="{4E8E5E85-7B36-4759-88AF-BD020F3E36D6}" destId="{85173E1B-BA00-4A3C-9A57-F3B274A0D074}" srcOrd="1" destOrd="0" presId="urn:microsoft.com/office/officeart/2005/8/layout/bList2"/>
    <dgm:cxn modelId="{9F8869F4-D783-4E5C-8334-A6515FB2C111}" type="presParOf" srcId="{4E8E5E85-7B36-4759-88AF-BD020F3E36D6}" destId="{63AA6546-3158-4556-9BF3-841EB45A74A3}" srcOrd="2" destOrd="0" presId="urn:microsoft.com/office/officeart/2005/8/layout/bList2"/>
    <dgm:cxn modelId="{4933192E-C401-473A-8371-BB1B00C3D770}" type="presParOf" srcId="{4E8E5E85-7B36-4759-88AF-BD020F3E36D6}" destId="{77F3ED79-3F07-4283-9B8D-D5D028AC6FCA}" srcOrd="3" destOrd="0" presId="urn:microsoft.com/office/officeart/2005/8/layout/bList2"/>
    <dgm:cxn modelId="{BC3CE021-32DD-4DAA-8178-C216FF96EADC}" type="presParOf" srcId="{31483D3E-5DF2-45C8-9563-3EDBE2EB7C76}" destId="{18F1411E-5F98-42DC-B76D-ED7A62589A78}" srcOrd="3" destOrd="0" presId="urn:microsoft.com/office/officeart/2005/8/layout/bList2"/>
    <dgm:cxn modelId="{E8402645-7476-4297-921D-4F3413906726}" type="presParOf" srcId="{31483D3E-5DF2-45C8-9563-3EDBE2EB7C76}" destId="{05FE7DC2-587D-457F-8B85-A07D2CAACE94}" srcOrd="4" destOrd="0" presId="urn:microsoft.com/office/officeart/2005/8/layout/bList2"/>
    <dgm:cxn modelId="{C5C06912-FB79-4E93-AE04-6B61264C7BA0}" type="presParOf" srcId="{05FE7DC2-587D-457F-8B85-A07D2CAACE94}" destId="{4C8C6BAA-F216-4DD8-9D44-971356B9E3BE}" srcOrd="0" destOrd="0" presId="urn:microsoft.com/office/officeart/2005/8/layout/bList2"/>
    <dgm:cxn modelId="{2FC4183A-73FA-4F92-AA88-48FF519520C4}" type="presParOf" srcId="{05FE7DC2-587D-457F-8B85-A07D2CAACE94}" destId="{96C08ACF-259F-462E-AEC9-5DA80506964F}" srcOrd="1" destOrd="0" presId="urn:microsoft.com/office/officeart/2005/8/layout/bList2"/>
    <dgm:cxn modelId="{996E7A81-C4C1-4D2D-939F-AE7C0CD84A64}" type="presParOf" srcId="{05FE7DC2-587D-457F-8B85-A07D2CAACE94}" destId="{3D9AABA9-D705-4B2F-B115-CC3DAC2572AC}" srcOrd="2" destOrd="0" presId="urn:microsoft.com/office/officeart/2005/8/layout/bList2"/>
    <dgm:cxn modelId="{380D6585-A56D-400C-BD82-5F15BEE6EB7D}" type="presParOf" srcId="{05FE7DC2-587D-457F-8B85-A07D2CAACE94}" destId="{E23035FB-A863-47B6-8DD9-C720E777E63D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F7A47B5-1C7D-4B69-B473-3C27AECF5A97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A7EB7DEB-C15F-4125-94E8-81C3A5F700B8}">
      <dgm:prSet phldrT="[Текст]"/>
      <dgm:spPr/>
      <dgm:t>
        <a:bodyPr/>
        <a:lstStyle/>
        <a:p>
          <a:r>
            <a:rPr lang="ru-RU" dirty="0"/>
            <a:t>3,4 классы</a:t>
          </a:r>
        </a:p>
      </dgm:t>
    </dgm:pt>
    <dgm:pt modelId="{36B58ED5-19A2-4439-ACE6-350C0D2BB35A}" type="parTrans" cxnId="{FD963EF7-6B6F-4458-9E42-3CAB59359AC1}">
      <dgm:prSet/>
      <dgm:spPr/>
      <dgm:t>
        <a:bodyPr/>
        <a:lstStyle/>
        <a:p>
          <a:endParaRPr lang="ru-RU"/>
        </a:p>
      </dgm:t>
    </dgm:pt>
    <dgm:pt modelId="{E987BAA6-A3A9-4E51-8580-3A68925879AB}" type="sibTrans" cxnId="{FD963EF7-6B6F-4458-9E42-3CAB59359AC1}">
      <dgm:prSet/>
      <dgm:spPr/>
      <dgm:t>
        <a:bodyPr/>
        <a:lstStyle/>
        <a:p>
          <a:endParaRPr lang="ru-RU"/>
        </a:p>
      </dgm:t>
    </dgm:pt>
    <dgm:pt modelId="{6CD003D8-4AA8-4E37-9F03-C20E22965CBC}">
      <dgm:prSet phldrT="[Текст]" phldr="1"/>
      <dgm:spPr/>
      <dgm:t>
        <a:bodyPr/>
        <a:lstStyle/>
        <a:p>
          <a:endParaRPr lang="ru-RU"/>
        </a:p>
      </dgm:t>
    </dgm:pt>
    <dgm:pt modelId="{443C6221-C630-4BF2-8A08-93B68F92C4C1}" type="parTrans" cxnId="{6F220B5C-F336-4257-956E-15901899BFC1}">
      <dgm:prSet/>
      <dgm:spPr/>
      <dgm:t>
        <a:bodyPr/>
        <a:lstStyle/>
        <a:p>
          <a:endParaRPr lang="ru-RU"/>
        </a:p>
      </dgm:t>
    </dgm:pt>
    <dgm:pt modelId="{ECFDF0C0-D84C-4C10-B190-4A463F7633A3}" type="sibTrans" cxnId="{6F220B5C-F336-4257-956E-15901899BFC1}">
      <dgm:prSet/>
      <dgm:spPr/>
      <dgm:t>
        <a:bodyPr/>
        <a:lstStyle/>
        <a:p>
          <a:endParaRPr lang="ru-RU"/>
        </a:p>
      </dgm:t>
    </dgm:pt>
    <dgm:pt modelId="{80B83B5E-9E9E-4358-852D-97E0360F717D}">
      <dgm:prSet phldrT="[Текст]"/>
      <dgm:spPr/>
      <dgm:t>
        <a:bodyPr/>
        <a:lstStyle/>
        <a:p>
          <a:r>
            <a:rPr lang="ru-RU" dirty="0"/>
            <a:t>11 класс</a:t>
          </a:r>
        </a:p>
      </dgm:t>
    </dgm:pt>
    <dgm:pt modelId="{9B9374CD-E08E-4891-AFB4-00A3961EFC95}" type="parTrans" cxnId="{DD56909D-C277-492B-8D6A-37E53AF27925}">
      <dgm:prSet/>
      <dgm:spPr/>
      <dgm:t>
        <a:bodyPr/>
        <a:lstStyle/>
        <a:p>
          <a:endParaRPr lang="ru-RU"/>
        </a:p>
      </dgm:t>
    </dgm:pt>
    <dgm:pt modelId="{0B8C1B9F-EF9B-451B-9FD7-28272994BE49}" type="sibTrans" cxnId="{DD56909D-C277-492B-8D6A-37E53AF27925}">
      <dgm:prSet/>
      <dgm:spPr/>
      <dgm:t>
        <a:bodyPr/>
        <a:lstStyle/>
        <a:p>
          <a:endParaRPr lang="ru-RU"/>
        </a:p>
      </dgm:t>
    </dgm:pt>
    <dgm:pt modelId="{F3C01E52-EBCD-4437-B738-D07D18CC69BC}">
      <dgm:prSet/>
      <dgm:spPr/>
      <dgm:t>
        <a:bodyPr/>
        <a:lstStyle/>
        <a:p>
          <a:r>
            <a:rPr lang="ru-RU" dirty="0"/>
            <a:t>ФОП НОО 2023+ ФГОС НОО 2009 (с изм.2020)</a:t>
          </a:r>
        </a:p>
      </dgm:t>
    </dgm:pt>
    <dgm:pt modelId="{3CDDAC0C-E290-41B3-8D0F-428A705C6D81}" type="parTrans" cxnId="{7EAB4F4C-7F21-4C95-9F46-77B225236C47}">
      <dgm:prSet/>
      <dgm:spPr/>
      <dgm:t>
        <a:bodyPr/>
        <a:lstStyle/>
        <a:p>
          <a:endParaRPr lang="ru-RU"/>
        </a:p>
      </dgm:t>
    </dgm:pt>
    <dgm:pt modelId="{CB2A2B50-A9BC-44B4-868A-1F91E44CEC09}" type="sibTrans" cxnId="{7EAB4F4C-7F21-4C95-9F46-77B225236C47}">
      <dgm:prSet/>
      <dgm:spPr/>
      <dgm:t>
        <a:bodyPr/>
        <a:lstStyle/>
        <a:p>
          <a:endParaRPr lang="ru-RU"/>
        </a:p>
      </dgm:t>
    </dgm:pt>
    <dgm:pt modelId="{39628A57-AC74-4B2C-B1CA-CCE7C23A47F7}">
      <dgm:prSet/>
      <dgm:spPr/>
      <dgm:t>
        <a:bodyPr/>
        <a:lstStyle/>
        <a:p>
          <a:r>
            <a:rPr lang="ru-RU" dirty="0"/>
            <a:t>ФОП ООО 2023+ ФГОС ООО 2010 (с изм.2020)</a:t>
          </a:r>
        </a:p>
      </dgm:t>
    </dgm:pt>
    <dgm:pt modelId="{7F34769A-0AAC-4C70-BF5E-145E971653F9}" type="parTrans" cxnId="{62E6EFA1-003F-4E6D-A001-F7EAF6CADBD1}">
      <dgm:prSet/>
      <dgm:spPr/>
      <dgm:t>
        <a:bodyPr/>
        <a:lstStyle/>
        <a:p>
          <a:endParaRPr lang="ru-RU"/>
        </a:p>
      </dgm:t>
    </dgm:pt>
    <dgm:pt modelId="{697AB826-4C6A-4EA7-8A56-13F49D06E46E}" type="sibTrans" cxnId="{62E6EFA1-003F-4E6D-A001-F7EAF6CADBD1}">
      <dgm:prSet/>
      <dgm:spPr/>
      <dgm:t>
        <a:bodyPr/>
        <a:lstStyle/>
        <a:p>
          <a:endParaRPr lang="ru-RU"/>
        </a:p>
      </dgm:t>
    </dgm:pt>
    <dgm:pt modelId="{10763FD5-576E-426D-B53F-D6436472C2E6}">
      <dgm:prSet/>
      <dgm:spPr/>
      <dgm:t>
        <a:bodyPr/>
        <a:lstStyle/>
        <a:p>
          <a:r>
            <a:rPr lang="ru-RU" dirty="0"/>
            <a:t>ФОП СОО 2023 (</a:t>
          </a:r>
          <a:r>
            <a:rPr lang="ru-RU" u="sng" dirty="0"/>
            <a:t>РПУП</a:t>
          </a:r>
          <a:r>
            <a:rPr lang="ru-RU" dirty="0"/>
            <a:t>) + ФГОС 2012 (с изм.2022)</a:t>
          </a:r>
        </a:p>
      </dgm:t>
    </dgm:pt>
    <dgm:pt modelId="{775D28AC-8219-4CBD-AE82-9A822508B4C6}" type="parTrans" cxnId="{6E7C547C-5359-4044-AACE-F74D1E41E63C}">
      <dgm:prSet/>
      <dgm:spPr/>
      <dgm:t>
        <a:bodyPr/>
        <a:lstStyle/>
        <a:p>
          <a:endParaRPr lang="ru-RU"/>
        </a:p>
      </dgm:t>
    </dgm:pt>
    <dgm:pt modelId="{BF001DCB-8B21-4C61-90E8-75DF6B9CC88A}" type="sibTrans" cxnId="{6E7C547C-5359-4044-AACE-F74D1E41E63C}">
      <dgm:prSet/>
      <dgm:spPr/>
      <dgm:t>
        <a:bodyPr/>
        <a:lstStyle/>
        <a:p>
          <a:endParaRPr lang="ru-RU"/>
        </a:p>
      </dgm:t>
    </dgm:pt>
    <dgm:pt modelId="{5DE2C392-D097-4FE7-BEFD-2C647E7F8E6A}" type="pres">
      <dgm:prSet presAssocID="{4F7A47B5-1C7D-4B69-B473-3C27AECF5A97}" presName="diagram" presStyleCnt="0">
        <dgm:presLayoutVars>
          <dgm:dir/>
          <dgm:animLvl val="lvl"/>
          <dgm:resizeHandles val="exact"/>
        </dgm:presLayoutVars>
      </dgm:prSet>
      <dgm:spPr/>
    </dgm:pt>
    <dgm:pt modelId="{DDB495D5-5780-4E3D-91B8-B0ACC81D8139}" type="pres">
      <dgm:prSet presAssocID="{A7EB7DEB-C15F-4125-94E8-81C3A5F700B8}" presName="compNode" presStyleCnt="0"/>
      <dgm:spPr/>
    </dgm:pt>
    <dgm:pt modelId="{C42E1141-2D32-4C87-A628-C59125268223}" type="pres">
      <dgm:prSet presAssocID="{A7EB7DEB-C15F-4125-94E8-81C3A5F700B8}" presName="childRect" presStyleLbl="bgAcc1" presStyleIdx="0" presStyleCnt="3">
        <dgm:presLayoutVars>
          <dgm:bulletEnabled val="1"/>
        </dgm:presLayoutVars>
      </dgm:prSet>
      <dgm:spPr/>
    </dgm:pt>
    <dgm:pt modelId="{414CD0A2-229C-49D0-BE6E-88519889D954}" type="pres">
      <dgm:prSet presAssocID="{A7EB7DEB-C15F-4125-94E8-81C3A5F700B8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1CFA0A52-18DE-4184-8479-9DE48DF0B2B1}" type="pres">
      <dgm:prSet presAssocID="{A7EB7DEB-C15F-4125-94E8-81C3A5F700B8}" presName="parentRect" presStyleLbl="alignNode1" presStyleIdx="0" presStyleCnt="3"/>
      <dgm:spPr/>
    </dgm:pt>
    <dgm:pt modelId="{726897B7-676E-4A26-8C9F-65FA8EC790C9}" type="pres">
      <dgm:prSet presAssocID="{A7EB7DEB-C15F-4125-94E8-81C3A5F700B8}" presName="adorn" presStyleLbl="fgAccFollowNode1" presStyleIdx="0" presStyleCnt="3"/>
      <dgm:spPr/>
    </dgm:pt>
    <dgm:pt modelId="{CAD69F0F-BC61-443B-9C90-70F2D311E33F}" type="pres">
      <dgm:prSet presAssocID="{E987BAA6-A3A9-4E51-8580-3A68925879AB}" presName="sibTrans" presStyleLbl="sibTrans2D1" presStyleIdx="0" presStyleCnt="0"/>
      <dgm:spPr/>
    </dgm:pt>
    <dgm:pt modelId="{AB233926-2A26-4602-95E7-71109E35D0B5}" type="pres">
      <dgm:prSet presAssocID="{6CD003D8-4AA8-4E37-9F03-C20E22965CBC}" presName="compNode" presStyleCnt="0"/>
      <dgm:spPr/>
    </dgm:pt>
    <dgm:pt modelId="{3F5FFFDF-33B2-428A-82D0-22B66C19FE47}" type="pres">
      <dgm:prSet presAssocID="{6CD003D8-4AA8-4E37-9F03-C20E22965CBC}" presName="childRect" presStyleLbl="bgAcc1" presStyleIdx="1" presStyleCnt="3">
        <dgm:presLayoutVars>
          <dgm:bulletEnabled val="1"/>
        </dgm:presLayoutVars>
      </dgm:prSet>
      <dgm:spPr/>
    </dgm:pt>
    <dgm:pt modelId="{5EBBA319-3774-4134-95B2-94766FF62D08}" type="pres">
      <dgm:prSet presAssocID="{6CD003D8-4AA8-4E37-9F03-C20E22965CBC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8437B470-A742-4A91-99D6-CF53440B95AF}" type="pres">
      <dgm:prSet presAssocID="{6CD003D8-4AA8-4E37-9F03-C20E22965CBC}" presName="parentRect" presStyleLbl="alignNode1" presStyleIdx="1" presStyleCnt="3"/>
      <dgm:spPr/>
    </dgm:pt>
    <dgm:pt modelId="{35E96331-EF42-4CFE-A230-BCCF6B8592EC}" type="pres">
      <dgm:prSet presAssocID="{6CD003D8-4AA8-4E37-9F03-C20E22965CBC}" presName="adorn" presStyleLbl="fgAccFollowNode1" presStyleIdx="1" presStyleCnt="3"/>
      <dgm:spPr/>
    </dgm:pt>
    <dgm:pt modelId="{5181F344-4C53-432E-B13B-EB7FCE69C02B}" type="pres">
      <dgm:prSet presAssocID="{ECFDF0C0-D84C-4C10-B190-4A463F7633A3}" presName="sibTrans" presStyleLbl="sibTrans2D1" presStyleIdx="0" presStyleCnt="0"/>
      <dgm:spPr/>
    </dgm:pt>
    <dgm:pt modelId="{EB3B5578-4A86-4479-A40B-561FF7B74ED4}" type="pres">
      <dgm:prSet presAssocID="{80B83B5E-9E9E-4358-852D-97E0360F717D}" presName="compNode" presStyleCnt="0"/>
      <dgm:spPr/>
    </dgm:pt>
    <dgm:pt modelId="{FC111423-F9B2-4957-9A88-B0A066C82A74}" type="pres">
      <dgm:prSet presAssocID="{80B83B5E-9E9E-4358-852D-97E0360F717D}" presName="childRect" presStyleLbl="bgAcc1" presStyleIdx="2" presStyleCnt="3">
        <dgm:presLayoutVars>
          <dgm:bulletEnabled val="1"/>
        </dgm:presLayoutVars>
      </dgm:prSet>
      <dgm:spPr/>
    </dgm:pt>
    <dgm:pt modelId="{B4B700B6-E112-4E2D-BD94-C53AD9898120}" type="pres">
      <dgm:prSet presAssocID="{80B83B5E-9E9E-4358-852D-97E0360F717D}" presName="parentText" presStyleLbl="node1" presStyleIdx="0" presStyleCnt="0">
        <dgm:presLayoutVars>
          <dgm:chMax val="0"/>
          <dgm:bulletEnabled val="1"/>
        </dgm:presLayoutVars>
      </dgm:prSet>
      <dgm:spPr/>
    </dgm:pt>
    <dgm:pt modelId="{9520929F-4DAC-46AF-A428-12AE6D7B0A60}" type="pres">
      <dgm:prSet presAssocID="{80B83B5E-9E9E-4358-852D-97E0360F717D}" presName="parentRect" presStyleLbl="alignNode1" presStyleIdx="2" presStyleCnt="3"/>
      <dgm:spPr/>
    </dgm:pt>
    <dgm:pt modelId="{BE590906-C01B-4D5B-8B14-F84CB5BCA75F}" type="pres">
      <dgm:prSet presAssocID="{80B83B5E-9E9E-4358-852D-97E0360F717D}" presName="adorn" presStyleLbl="fgAccFollowNode1" presStyleIdx="2" presStyleCnt="3"/>
      <dgm:spPr/>
    </dgm:pt>
  </dgm:ptLst>
  <dgm:cxnLst>
    <dgm:cxn modelId="{4BD81105-5C72-4102-980D-26E682358B14}" type="presOf" srcId="{E987BAA6-A3A9-4E51-8580-3A68925879AB}" destId="{CAD69F0F-BC61-443B-9C90-70F2D311E33F}" srcOrd="0" destOrd="0" presId="urn:microsoft.com/office/officeart/2005/8/layout/bList2"/>
    <dgm:cxn modelId="{03F15806-F161-495E-A510-0642BA732B6F}" type="presOf" srcId="{80B83B5E-9E9E-4358-852D-97E0360F717D}" destId="{9520929F-4DAC-46AF-A428-12AE6D7B0A60}" srcOrd="1" destOrd="0" presId="urn:microsoft.com/office/officeart/2005/8/layout/bList2"/>
    <dgm:cxn modelId="{CCA69D14-44A0-4881-A993-9B79427B8F80}" type="presOf" srcId="{10763FD5-576E-426D-B53F-D6436472C2E6}" destId="{FC111423-F9B2-4957-9A88-B0A066C82A74}" srcOrd="0" destOrd="0" presId="urn:microsoft.com/office/officeart/2005/8/layout/bList2"/>
    <dgm:cxn modelId="{7C313B3D-ECA7-4412-A2D5-BC3AB68D6D41}" type="presOf" srcId="{4F7A47B5-1C7D-4B69-B473-3C27AECF5A97}" destId="{5DE2C392-D097-4FE7-BEFD-2C647E7F8E6A}" srcOrd="0" destOrd="0" presId="urn:microsoft.com/office/officeart/2005/8/layout/bList2"/>
    <dgm:cxn modelId="{6F220B5C-F336-4257-956E-15901899BFC1}" srcId="{4F7A47B5-1C7D-4B69-B473-3C27AECF5A97}" destId="{6CD003D8-4AA8-4E37-9F03-C20E22965CBC}" srcOrd="1" destOrd="0" parTransId="{443C6221-C630-4BF2-8A08-93B68F92C4C1}" sibTransId="{ECFDF0C0-D84C-4C10-B190-4A463F7633A3}"/>
    <dgm:cxn modelId="{B3923A42-8ACF-4805-A792-9F34B62106E1}" type="presOf" srcId="{A7EB7DEB-C15F-4125-94E8-81C3A5F700B8}" destId="{414CD0A2-229C-49D0-BE6E-88519889D954}" srcOrd="0" destOrd="0" presId="urn:microsoft.com/office/officeart/2005/8/layout/bList2"/>
    <dgm:cxn modelId="{71100368-EC92-4719-99EC-F54892B76B02}" type="presOf" srcId="{F3C01E52-EBCD-4437-B738-D07D18CC69BC}" destId="{C42E1141-2D32-4C87-A628-C59125268223}" srcOrd="0" destOrd="0" presId="urn:microsoft.com/office/officeart/2005/8/layout/bList2"/>
    <dgm:cxn modelId="{7EAB4F4C-7F21-4C95-9F46-77B225236C47}" srcId="{A7EB7DEB-C15F-4125-94E8-81C3A5F700B8}" destId="{F3C01E52-EBCD-4437-B738-D07D18CC69BC}" srcOrd="0" destOrd="0" parTransId="{3CDDAC0C-E290-41B3-8D0F-428A705C6D81}" sibTransId="{CB2A2B50-A9BC-44B4-868A-1F91E44CEC09}"/>
    <dgm:cxn modelId="{395A0158-F104-4F55-B967-AE8A5730347D}" type="presOf" srcId="{ECFDF0C0-D84C-4C10-B190-4A463F7633A3}" destId="{5181F344-4C53-432E-B13B-EB7FCE69C02B}" srcOrd="0" destOrd="0" presId="urn:microsoft.com/office/officeart/2005/8/layout/bList2"/>
    <dgm:cxn modelId="{6E7C547C-5359-4044-AACE-F74D1E41E63C}" srcId="{80B83B5E-9E9E-4358-852D-97E0360F717D}" destId="{10763FD5-576E-426D-B53F-D6436472C2E6}" srcOrd="0" destOrd="0" parTransId="{775D28AC-8219-4CBD-AE82-9A822508B4C6}" sibTransId="{BF001DCB-8B21-4C61-90E8-75DF6B9CC88A}"/>
    <dgm:cxn modelId="{DD56909D-C277-492B-8D6A-37E53AF27925}" srcId="{4F7A47B5-1C7D-4B69-B473-3C27AECF5A97}" destId="{80B83B5E-9E9E-4358-852D-97E0360F717D}" srcOrd="2" destOrd="0" parTransId="{9B9374CD-E08E-4891-AFB4-00A3961EFC95}" sibTransId="{0B8C1B9F-EF9B-451B-9FD7-28272994BE49}"/>
    <dgm:cxn modelId="{62E6EFA1-003F-4E6D-A001-F7EAF6CADBD1}" srcId="{6CD003D8-4AA8-4E37-9F03-C20E22965CBC}" destId="{39628A57-AC74-4B2C-B1CA-CCE7C23A47F7}" srcOrd="0" destOrd="0" parTransId="{7F34769A-0AAC-4C70-BF5E-145E971653F9}" sibTransId="{697AB826-4C6A-4EA7-8A56-13F49D06E46E}"/>
    <dgm:cxn modelId="{15CE8AA8-FB42-4D00-BDE1-8266E7F921B0}" type="presOf" srcId="{80B83B5E-9E9E-4358-852D-97E0360F717D}" destId="{B4B700B6-E112-4E2D-BD94-C53AD9898120}" srcOrd="0" destOrd="0" presId="urn:microsoft.com/office/officeart/2005/8/layout/bList2"/>
    <dgm:cxn modelId="{62C91EB3-BC42-467E-86FB-391B686F42F2}" type="presOf" srcId="{39628A57-AC74-4B2C-B1CA-CCE7C23A47F7}" destId="{3F5FFFDF-33B2-428A-82D0-22B66C19FE47}" srcOrd="0" destOrd="0" presId="urn:microsoft.com/office/officeart/2005/8/layout/bList2"/>
    <dgm:cxn modelId="{EBF29AD8-0D78-4966-A623-9C0D2C15FED3}" type="presOf" srcId="{6CD003D8-4AA8-4E37-9F03-C20E22965CBC}" destId="{5EBBA319-3774-4134-95B2-94766FF62D08}" srcOrd="0" destOrd="0" presId="urn:microsoft.com/office/officeart/2005/8/layout/bList2"/>
    <dgm:cxn modelId="{60CBBCEA-F629-4D8D-9D37-9327368399B3}" type="presOf" srcId="{A7EB7DEB-C15F-4125-94E8-81C3A5F700B8}" destId="{1CFA0A52-18DE-4184-8479-9DE48DF0B2B1}" srcOrd="1" destOrd="0" presId="urn:microsoft.com/office/officeart/2005/8/layout/bList2"/>
    <dgm:cxn modelId="{FD963EF7-6B6F-4458-9E42-3CAB59359AC1}" srcId="{4F7A47B5-1C7D-4B69-B473-3C27AECF5A97}" destId="{A7EB7DEB-C15F-4125-94E8-81C3A5F700B8}" srcOrd="0" destOrd="0" parTransId="{36B58ED5-19A2-4439-ACE6-350C0D2BB35A}" sibTransId="{E987BAA6-A3A9-4E51-8580-3A68925879AB}"/>
    <dgm:cxn modelId="{B20BD8F8-723A-4566-9474-D7D9A85E14EE}" type="presOf" srcId="{6CD003D8-4AA8-4E37-9F03-C20E22965CBC}" destId="{8437B470-A742-4A91-99D6-CF53440B95AF}" srcOrd="1" destOrd="0" presId="urn:microsoft.com/office/officeart/2005/8/layout/bList2"/>
    <dgm:cxn modelId="{AB0FEE11-6775-4735-8B03-394B2A4CDE82}" type="presParOf" srcId="{5DE2C392-D097-4FE7-BEFD-2C647E7F8E6A}" destId="{DDB495D5-5780-4E3D-91B8-B0ACC81D8139}" srcOrd="0" destOrd="0" presId="urn:microsoft.com/office/officeart/2005/8/layout/bList2"/>
    <dgm:cxn modelId="{AA6D3C5E-0BAB-4E64-A395-35447DB183CF}" type="presParOf" srcId="{DDB495D5-5780-4E3D-91B8-B0ACC81D8139}" destId="{C42E1141-2D32-4C87-A628-C59125268223}" srcOrd="0" destOrd="0" presId="urn:microsoft.com/office/officeart/2005/8/layout/bList2"/>
    <dgm:cxn modelId="{6465BD42-DA87-4F78-A780-3E102FAF3EB6}" type="presParOf" srcId="{DDB495D5-5780-4E3D-91B8-B0ACC81D8139}" destId="{414CD0A2-229C-49D0-BE6E-88519889D954}" srcOrd="1" destOrd="0" presId="urn:microsoft.com/office/officeart/2005/8/layout/bList2"/>
    <dgm:cxn modelId="{5C43ABF9-70C6-4CF6-AC1B-FDE3115120C0}" type="presParOf" srcId="{DDB495D5-5780-4E3D-91B8-B0ACC81D8139}" destId="{1CFA0A52-18DE-4184-8479-9DE48DF0B2B1}" srcOrd="2" destOrd="0" presId="urn:microsoft.com/office/officeart/2005/8/layout/bList2"/>
    <dgm:cxn modelId="{C15D7B7B-E428-46DD-B0A0-CEBF8F08DE7B}" type="presParOf" srcId="{DDB495D5-5780-4E3D-91B8-B0ACC81D8139}" destId="{726897B7-676E-4A26-8C9F-65FA8EC790C9}" srcOrd="3" destOrd="0" presId="urn:microsoft.com/office/officeart/2005/8/layout/bList2"/>
    <dgm:cxn modelId="{F7585EF6-5886-412D-8DE2-A43AB3F7A9AD}" type="presParOf" srcId="{5DE2C392-D097-4FE7-BEFD-2C647E7F8E6A}" destId="{CAD69F0F-BC61-443B-9C90-70F2D311E33F}" srcOrd="1" destOrd="0" presId="urn:microsoft.com/office/officeart/2005/8/layout/bList2"/>
    <dgm:cxn modelId="{3FD87954-D88F-4D18-A0E2-4854102DAC7F}" type="presParOf" srcId="{5DE2C392-D097-4FE7-BEFD-2C647E7F8E6A}" destId="{AB233926-2A26-4602-95E7-71109E35D0B5}" srcOrd="2" destOrd="0" presId="urn:microsoft.com/office/officeart/2005/8/layout/bList2"/>
    <dgm:cxn modelId="{50EC6478-7121-4BDF-8D69-9ADA7BF9356A}" type="presParOf" srcId="{AB233926-2A26-4602-95E7-71109E35D0B5}" destId="{3F5FFFDF-33B2-428A-82D0-22B66C19FE47}" srcOrd="0" destOrd="0" presId="urn:microsoft.com/office/officeart/2005/8/layout/bList2"/>
    <dgm:cxn modelId="{44C8F60C-E0E8-4AC4-A5B1-C8069A116851}" type="presParOf" srcId="{AB233926-2A26-4602-95E7-71109E35D0B5}" destId="{5EBBA319-3774-4134-95B2-94766FF62D08}" srcOrd="1" destOrd="0" presId="urn:microsoft.com/office/officeart/2005/8/layout/bList2"/>
    <dgm:cxn modelId="{298DDB9B-E6AC-4132-A404-9DEADF0FFCB5}" type="presParOf" srcId="{AB233926-2A26-4602-95E7-71109E35D0B5}" destId="{8437B470-A742-4A91-99D6-CF53440B95AF}" srcOrd="2" destOrd="0" presId="urn:microsoft.com/office/officeart/2005/8/layout/bList2"/>
    <dgm:cxn modelId="{32EECA39-8336-4AF2-BE91-AE38ED800AD1}" type="presParOf" srcId="{AB233926-2A26-4602-95E7-71109E35D0B5}" destId="{35E96331-EF42-4CFE-A230-BCCF6B8592EC}" srcOrd="3" destOrd="0" presId="urn:microsoft.com/office/officeart/2005/8/layout/bList2"/>
    <dgm:cxn modelId="{09A31B0B-8BB5-4098-A448-AD6F8DE5D3EC}" type="presParOf" srcId="{5DE2C392-D097-4FE7-BEFD-2C647E7F8E6A}" destId="{5181F344-4C53-432E-B13B-EB7FCE69C02B}" srcOrd="3" destOrd="0" presId="urn:microsoft.com/office/officeart/2005/8/layout/bList2"/>
    <dgm:cxn modelId="{22885F81-D186-491A-B726-31A9CEC1A4D9}" type="presParOf" srcId="{5DE2C392-D097-4FE7-BEFD-2C647E7F8E6A}" destId="{EB3B5578-4A86-4479-A40B-561FF7B74ED4}" srcOrd="4" destOrd="0" presId="urn:microsoft.com/office/officeart/2005/8/layout/bList2"/>
    <dgm:cxn modelId="{FC9E4246-AADD-4470-864F-7E11FF8C2BD8}" type="presParOf" srcId="{EB3B5578-4A86-4479-A40B-561FF7B74ED4}" destId="{FC111423-F9B2-4957-9A88-B0A066C82A74}" srcOrd="0" destOrd="0" presId="urn:microsoft.com/office/officeart/2005/8/layout/bList2"/>
    <dgm:cxn modelId="{3E64523D-9C1E-4A16-8B50-7A43599982FF}" type="presParOf" srcId="{EB3B5578-4A86-4479-A40B-561FF7B74ED4}" destId="{B4B700B6-E112-4E2D-BD94-C53AD9898120}" srcOrd="1" destOrd="0" presId="urn:microsoft.com/office/officeart/2005/8/layout/bList2"/>
    <dgm:cxn modelId="{7BBC6120-2F29-4BC4-ADE6-C7E073272793}" type="presParOf" srcId="{EB3B5578-4A86-4479-A40B-561FF7B74ED4}" destId="{9520929F-4DAC-46AF-A428-12AE6D7B0A60}" srcOrd="2" destOrd="0" presId="urn:microsoft.com/office/officeart/2005/8/layout/bList2"/>
    <dgm:cxn modelId="{95CD2033-7EF1-45E2-92DF-EB4E795DB601}" type="presParOf" srcId="{EB3B5578-4A86-4479-A40B-561FF7B74ED4}" destId="{BE590906-C01B-4D5B-8B14-F84CB5BCA75F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B2BB26-B09E-4AA6-883D-EEEFBE5AABD6}">
      <dsp:nvSpPr>
        <dsp:cNvPr id="0" name=""/>
        <dsp:cNvSpPr/>
      </dsp:nvSpPr>
      <dsp:spPr>
        <a:xfrm>
          <a:off x="1539182" y="1387"/>
          <a:ext cx="1435308" cy="143530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100" b="1" kern="1200" cap="none" spc="0" dirty="0" err="1">
              <a:ln/>
              <a:solidFill>
                <a:schemeClr val="accent4"/>
              </a:solidFill>
              <a:effectLst/>
            </a:rPr>
            <a:t>фоп</a:t>
          </a:r>
          <a:endParaRPr lang="ru-RU" sz="3100" b="1" kern="1200" cap="none" spc="0" dirty="0">
            <a:ln/>
            <a:solidFill>
              <a:schemeClr val="accent4"/>
            </a:solidFill>
            <a:effectLst/>
          </a:endParaRPr>
        </a:p>
      </dsp:txBody>
      <dsp:txXfrm>
        <a:off x="1749378" y="211583"/>
        <a:ext cx="1014916" cy="1014916"/>
      </dsp:txXfrm>
    </dsp:sp>
    <dsp:sp modelId="{91FA1A88-715B-4910-BBDF-1390DE1140AC}">
      <dsp:nvSpPr>
        <dsp:cNvPr id="0" name=""/>
        <dsp:cNvSpPr/>
      </dsp:nvSpPr>
      <dsp:spPr>
        <a:xfrm>
          <a:off x="1840596" y="1553243"/>
          <a:ext cx="832478" cy="832478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b="1" kern="1200" cap="none" spc="0">
            <a:ln/>
            <a:solidFill>
              <a:schemeClr val="accent4"/>
            </a:solidFill>
            <a:effectLst/>
          </a:endParaRPr>
        </a:p>
      </dsp:txBody>
      <dsp:txXfrm>
        <a:off x="1950941" y="1871583"/>
        <a:ext cx="611788" cy="195798"/>
      </dsp:txXfrm>
    </dsp:sp>
    <dsp:sp modelId="{602FA6A4-0202-4838-8712-32048B08E9D9}">
      <dsp:nvSpPr>
        <dsp:cNvPr id="0" name=""/>
        <dsp:cNvSpPr/>
      </dsp:nvSpPr>
      <dsp:spPr>
        <a:xfrm>
          <a:off x="1539182" y="2502269"/>
          <a:ext cx="1435308" cy="143530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100" b="1" kern="1200" cap="none" spc="0" dirty="0" err="1">
              <a:ln/>
              <a:solidFill>
                <a:schemeClr val="accent4"/>
              </a:solidFill>
              <a:effectLst/>
            </a:rPr>
            <a:t>фгос</a:t>
          </a:r>
          <a:endParaRPr lang="ru-RU" sz="3100" b="1" kern="1200" cap="none" spc="0" dirty="0">
            <a:ln/>
            <a:solidFill>
              <a:schemeClr val="accent4"/>
            </a:solidFill>
            <a:effectLst/>
          </a:endParaRPr>
        </a:p>
      </dsp:txBody>
      <dsp:txXfrm>
        <a:off x="1749378" y="2712465"/>
        <a:ext cx="1014916" cy="1014916"/>
      </dsp:txXfrm>
    </dsp:sp>
    <dsp:sp modelId="{7770978A-F2FA-4D99-8941-1CCA2B7374B9}">
      <dsp:nvSpPr>
        <dsp:cNvPr id="0" name=""/>
        <dsp:cNvSpPr/>
      </dsp:nvSpPr>
      <dsp:spPr>
        <a:xfrm>
          <a:off x="3189786" y="1702515"/>
          <a:ext cx="456428" cy="53393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400" b="1" kern="1200" cap="none" spc="0">
            <a:ln/>
            <a:solidFill>
              <a:schemeClr val="accent4"/>
            </a:solidFill>
            <a:effectLst/>
          </a:endParaRPr>
        </a:p>
      </dsp:txBody>
      <dsp:txXfrm>
        <a:off x="3189786" y="1809302"/>
        <a:ext cx="319500" cy="320360"/>
      </dsp:txXfrm>
    </dsp:sp>
    <dsp:sp modelId="{F7705EE9-C279-4807-9E9D-4ED0D0ACDD45}">
      <dsp:nvSpPr>
        <dsp:cNvPr id="0" name=""/>
        <dsp:cNvSpPr/>
      </dsp:nvSpPr>
      <dsp:spPr>
        <a:xfrm>
          <a:off x="3835675" y="534173"/>
          <a:ext cx="2870617" cy="28706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  <a:scene3d>
            <a:camera prst="orthographicFront"/>
            <a:lightRig rig="soft" dir="t">
              <a:rot lat="0" lon="0" rev="15600000"/>
            </a:lightRig>
          </a:scene3d>
          <a:sp3d extrusionH="57150" prstMaterial="softEdge">
            <a:bevelT w="25400" h="38100"/>
          </a:sp3d>
        </a:bodyPr>
        <a:lstStyle/>
        <a:p>
          <a:pPr marL="0" lvl="0" indent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6500" b="1" kern="1200" cap="none" spc="0" dirty="0" err="1">
              <a:ln/>
              <a:solidFill>
                <a:schemeClr val="accent4"/>
              </a:solidFill>
              <a:effectLst/>
            </a:rPr>
            <a:t>ооп</a:t>
          </a:r>
          <a:endParaRPr lang="ru-RU" sz="6500" b="1" kern="1200" cap="none" spc="0" dirty="0">
            <a:ln/>
            <a:solidFill>
              <a:schemeClr val="accent4"/>
            </a:solidFill>
            <a:effectLst/>
          </a:endParaRPr>
        </a:p>
      </dsp:txBody>
      <dsp:txXfrm>
        <a:off x="4256067" y="954565"/>
        <a:ext cx="2029833" cy="20298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AC92F9-4671-482B-B7B2-23EE1761D7A5}">
      <dsp:nvSpPr>
        <dsp:cNvPr id="0" name=""/>
        <dsp:cNvSpPr/>
      </dsp:nvSpPr>
      <dsp:spPr>
        <a:xfrm>
          <a:off x="5493" y="638939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02870" rIns="34290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700" kern="1200" dirty="0"/>
            <a:t>ФОП НОО 2023+ ФГОС НОО 2021 (с изм.2022)</a:t>
          </a:r>
        </a:p>
      </dsp:txBody>
      <dsp:txXfrm>
        <a:off x="46994" y="680440"/>
        <a:ext cx="2289726" cy="1729690"/>
      </dsp:txXfrm>
    </dsp:sp>
    <dsp:sp modelId="{F825F882-E20C-4CB4-9456-1B56DDF0CDDD}">
      <dsp:nvSpPr>
        <dsp:cNvPr id="0" name=""/>
        <dsp:cNvSpPr/>
      </dsp:nvSpPr>
      <dsp:spPr>
        <a:xfrm>
          <a:off x="5493" y="2410130"/>
          <a:ext cx="2372728" cy="76161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1,2 классы</a:t>
          </a:r>
        </a:p>
      </dsp:txBody>
      <dsp:txXfrm>
        <a:off x="5493" y="2410130"/>
        <a:ext cx="1670935" cy="761612"/>
      </dsp:txXfrm>
    </dsp:sp>
    <dsp:sp modelId="{548F4AE4-4B59-4CB0-B82F-06196BF05DE9}">
      <dsp:nvSpPr>
        <dsp:cNvPr id="0" name=""/>
        <dsp:cNvSpPr/>
      </dsp:nvSpPr>
      <dsp:spPr>
        <a:xfrm>
          <a:off x="1743549" y="2531105"/>
          <a:ext cx="830454" cy="83045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8D4522-0F91-4051-A893-91325850BF35}">
      <dsp:nvSpPr>
        <dsp:cNvPr id="0" name=""/>
        <dsp:cNvSpPr/>
      </dsp:nvSpPr>
      <dsp:spPr>
        <a:xfrm>
          <a:off x="2779744" y="638939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02870" rIns="34290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700" kern="1200" dirty="0"/>
            <a:t>ФОП ООО 2023+ ФГОС ООО 2021 (с изм.2022)</a:t>
          </a:r>
        </a:p>
      </dsp:txBody>
      <dsp:txXfrm>
        <a:off x="2821245" y="680440"/>
        <a:ext cx="2289726" cy="1729690"/>
      </dsp:txXfrm>
    </dsp:sp>
    <dsp:sp modelId="{63AA6546-3158-4556-9BF3-841EB45A74A3}">
      <dsp:nvSpPr>
        <dsp:cNvPr id="0" name=""/>
        <dsp:cNvSpPr/>
      </dsp:nvSpPr>
      <dsp:spPr>
        <a:xfrm>
          <a:off x="2779744" y="2410130"/>
          <a:ext cx="2372728" cy="761612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5,6 классы</a:t>
          </a:r>
        </a:p>
      </dsp:txBody>
      <dsp:txXfrm>
        <a:off x="2779744" y="2410130"/>
        <a:ext cx="1670935" cy="761612"/>
      </dsp:txXfrm>
    </dsp:sp>
    <dsp:sp modelId="{77F3ED79-3F07-4283-9B8D-D5D028AC6FCA}">
      <dsp:nvSpPr>
        <dsp:cNvPr id="0" name=""/>
        <dsp:cNvSpPr/>
      </dsp:nvSpPr>
      <dsp:spPr>
        <a:xfrm>
          <a:off x="4517800" y="2531105"/>
          <a:ext cx="830454" cy="830454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8C6BAA-F216-4DD8-9D44-971356B9E3BE}">
      <dsp:nvSpPr>
        <dsp:cNvPr id="0" name=""/>
        <dsp:cNvSpPr/>
      </dsp:nvSpPr>
      <dsp:spPr>
        <a:xfrm>
          <a:off x="5553995" y="638939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02870" rIns="34290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700" kern="1200" dirty="0"/>
            <a:t>ФОП СОО 2023 + ФГОС 2012 (с изм.2022)</a:t>
          </a:r>
        </a:p>
      </dsp:txBody>
      <dsp:txXfrm>
        <a:off x="5595496" y="680440"/>
        <a:ext cx="2289726" cy="1729690"/>
      </dsp:txXfrm>
    </dsp:sp>
    <dsp:sp modelId="{3D9AABA9-D705-4B2F-B115-CC3DAC2572AC}">
      <dsp:nvSpPr>
        <dsp:cNvPr id="0" name=""/>
        <dsp:cNvSpPr/>
      </dsp:nvSpPr>
      <dsp:spPr>
        <a:xfrm>
          <a:off x="5553995" y="2410130"/>
          <a:ext cx="2372728" cy="761612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10 класс</a:t>
          </a:r>
        </a:p>
      </dsp:txBody>
      <dsp:txXfrm>
        <a:off x="5553995" y="2410130"/>
        <a:ext cx="1670935" cy="761612"/>
      </dsp:txXfrm>
    </dsp:sp>
    <dsp:sp modelId="{E23035FB-A863-47B6-8DD9-C720E777E63D}">
      <dsp:nvSpPr>
        <dsp:cNvPr id="0" name=""/>
        <dsp:cNvSpPr/>
      </dsp:nvSpPr>
      <dsp:spPr>
        <a:xfrm>
          <a:off x="7292051" y="2531105"/>
          <a:ext cx="830454" cy="830454"/>
        </a:xfrm>
        <a:prstGeom prst="ellipse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2E1141-2D32-4C87-A628-C59125268223}">
      <dsp:nvSpPr>
        <dsp:cNvPr id="0" name=""/>
        <dsp:cNvSpPr/>
      </dsp:nvSpPr>
      <dsp:spPr>
        <a:xfrm>
          <a:off x="5493" y="533105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02870" rIns="34290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700" kern="1200" dirty="0"/>
            <a:t>ФОП НОО 2023+ ФГОС НОО 2009 (с изм.2020)</a:t>
          </a:r>
        </a:p>
      </dsp:txBody>
      <dsp:txXfrm>
        <a:off x="46994" y="574606"/>
        <a:ext cx="2289726" cy="1729690"/>
      </dsp:txXfrm>
    </dsp:sp>
    <dsp:sp modelId="{1CFA0A52-18DE-4184-8479-9DE48DF0B2B1}">
      <dsp:nvSpPr>
        <dsp:cNvPr id="0" name=""/>
        <dsp:cNvSpPr/>
      </dsp:nvSpPr>
      <dsp:spPr>
        <a:xfrm>
          <a:off x="5493" y="2304297"/>
          <a:ext cx="2372728" cy="7616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3,4 классы</a:t>
          </a:r>
        </a:p>
      </dsp:txBody>
      <dsp:txXfrm>
        <a:off x="5493" y="2304297"/>
        <a:ext cx="1670935" cy="761612"/>
      </dsp:txXfrm>
    </dsp:sp>
    <dsp:sp modelId="{726897B7-676E-4A26-8C9F-65FA8EC790C9}">
      <dsp:nvSpPr>
        <dsp:cNvPr id="0" name=""/>
        <dsp:cNvSpPr/>
      </dsp:nvSpPr>
      <dsp:spPr>
        <a:xfrm>
          <a:off x="1743549" y="2425272"/>
          <a:ext cx="830454" cy="830454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F5FFFDF-33B2-428A-82D0-22B66C19FE47}">
      <dsp:nvSpPr>
        <dsp:cNvPr id="0" name=""/>
        <dsp:cNvSpPr/>
      </dsp:nvSpPr>
      <dsp:spPr>
        <a:xfrm>
          <a:off x="2779744" y="533105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02870" rIns="34290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700" kern="1200" dirty="0"/>
            <a:t>ФОП ООО 2023+ ФГОС ООО 2010 (с изм.2020)</a:t>
          </a:r>
        </a:p>
      </dsp:txBody>
      <dsp:txXfrm>
        <a:off x="2821245" y="574606"/>
        <a:ext cx="2289726" cy="1729690"/>
      </dsp:txXfrm>
    </dsp:sp>
    <dsp:sp modelId="{8437B470-A742-4A91-99D6-CF53440B95AF}">
      <dsp:nvSpPr>
        <dsp:cNvPr id="0" name=""/>
        <dsp:cNvSpPr/>
      </dsp:nvSpPr>
      <dsp:spPr>
        <a:xfrm>
          <a:off x="2779744" y="2304297"/>
          <a:ext cx="2372728" cy="7616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800" kern="1200"/>
        </a:p>
      </dsp:txBody>
      <dsp:txXfrm>
        <a:off x="2779744" y="2304297"/>
        <a:ext cx="1670935" cy="761612"/>
      </dsp:txXfrm>
    </dsp:sp>
    <dsp:sp modelId="{35E96331-EF42-4CFE-A230-BCCF6B8592EC}">
      <dsp:nvSpPr>
        <dsp:cNvPr id="0" name=""/>
        <dsp:cNvSpPr/>
      </dsp:nvSpPr>
      <dsp:spPr>
        <a:xfrm>
          <a:off x="4517800" y="2425272"/>
          <a:ext cx="830454" cy="830454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111423-F9B2-4957-9A88-B0A066C82A74}">
      <dsp:nvSpPr>
        <dsp:cNvPr id="0" name=""/>
        <dsp:cNvSpPr/>
      </dsp:nvSpPr>
      <dsp:spPr>
        <a:xfrm>
          <a:off x="5553995" y="533105"/>
          <a:ext cx="2372728" cy="1771191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02870" rIns="34290" bIns="3429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700" kern="1200" dirty="0"/>
            <a:t>ФОП СОО 2023 (</a:t>
          </a:r>
          <a:r>
            <a:rPr lang="ru-RU" sz="2700" u="sng" kern="1200" dirty="0"/>
            <a:t>РПУП</a:t>
          </a:r>
          <a:r>
            <a:rPr lang="ru-RU" sz="2700" kern="1200" dirty="0"/>
            <a:t>) + ФГОС 2012 (с изм.2022)</a:t>
          </a:r>
        </a:p>
      </dsp:txBody>
      <dsp:txXfrm>
        <a:off x="5595496" y="574606"/>
        <a:ext cx="2289726" cy="1729690"/>
      </dsp:txXfrm>
    </dsp:sp>
    <dsp:sp modelId="{9520929F-4DAC-46AF-A428-12AE6D7B0A60}">
      <dsp:nvSpPr>
        <dsp:cNvPr id="0" name=""/>
        <dsp:cNvSpPr/>
      </dsp:nvSpPr>
      <dsp:spPr>
        <a:xfrm>
          <a:off x="5553995" y="2304297"/>
          <a:ext cx="2372728" cy="76161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0" rIns="35560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kern="1200" dirty="0"/>
            <a:t>11 класс</a:t>
          </a:r>
        </a:p>
      </dsp:txBody>
      <dsp:txXfrm>
        <a:off x="5553995" y="2304297"/>
        <a:ext cx="1670935" cy="761612"/>
      </dsp:txXfrm>
    </dsp:sp>
    <dsp:sp modelId="{BE590906-C01B-4D5B-8B14-F84CB5BCA75F}">
      <dsp:nvSpPr>
        <dsp:cNvPr id="0" name=""/>
        <dsp:cNvSpPr/>
      </dsp:nvSpPr>
      <dsp:spPr>
        <a:xfrm>
          <a:off x="7292051" y="2425272"/>
          <a:ext cx="830454" cy="830454"/>
        </a:xfrm>
        <a:prstGeom prst="ellipse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7114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3047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7434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4721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034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821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5277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5692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7665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0652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54410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786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89913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2694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5256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451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4/13/2023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91652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hyperlink" Target="https://www.consultant.ru/document/cons_doc_LAW_140174/38e6fc208f73b94f1595dbebf3aafb62c3f41281/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hyperlink" Target="https://edsoo.ru/Normativnie_dokumenti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458A41-CF9C-10AE-B1E4-FDADF80A83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350434"/>
            <a:ext cx="7766936" cy="1646302"/>
          </a:xfrm>
        </p:spPr>
        <p:txBody>
          <a:bodyPr/>
          <a:lstStyle/>
          <a:p>
            <a:pPr algn="ctr"/>
            <a:r>
              <a:rPr lang="ru-RU" sz="8800" dirty="0">
                <a:solidFill>
                  <a:schemeClr val="accent5">
                    <a:lumMod val="75000"/>
                  </a:schemeClr>
                </a:solidFill>
              </a:rPr>
              <a:t>ФОП и ФГОС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FB996BC-039B-E3D9-2CC5-DFBB95B3EA8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8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1 сентября 2023 года</a:t>
            </a:r>
          </a:p>
        </p:txBody>
      </p:sp>
    </p:spTree>
    <p:extLst>
      <p:ext uri="{BB962C8B-B14F-4D97-AF65-F5344CB8AC3E}">
        <p14:creationId xmlns:p14="http://schemas.microsoft.com/office/powerpoint/2010/main" val="2265239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>
            <a:extLst>
              <a:ext uri="{FF2B5EF4-FFF2-40B4-BE49-F238E27FC236}">
                <a16:creationId xmlns:a16="http://schemas.microsoft.com/office/drawing/2014/main" id="{DFC738EF-0D53-AD5A-B632-CCA5787220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4031293"/>
              </p:ext>
            </p:extLst>
          </p:nvPr>
        </p:nvGraphicFramePr>
        <p:xfrm>
          <a:off x="1028699" y="2103060"/>
          <a:ext cx="8245475" cy="3938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AAEE7DFF-CD42-BB11-F1DC-8695493F84C7}"/>
              </a:ext>
            </a:extLst>
          </p:cNvPr>
          <p:cNvSpPr txBox="1"/>
          <p:nvPr/>
        </p:nvSpPr>
        <p:spPr>
          <a:xfrm>
            <a:off x="749301" y="266700"/>
            <a:ext cx="90201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5">
                    <a:lumMod val="75000"/>
                  </a:schemeClr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Статья 12. Образовательные программы \ КонсультантПлюс (consultant.ru) </a:t>
            </a:r>
            <a:r>
              <a:rPr lang="ru-RU" sz="2400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r>
              <a:rPr lang="ru-RU" sz="2400" dirty="0"/>
              <a:t>Закон от 29.12.2012 года 273-ФЗ «Об образовании в РФ» (с изм.2022 г) ст. 12, п. 6, 6.1, 6.2, 6.3, 6.4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C4A7809-E963-52D8-9180-3E9CC46CB28C}"/>
              </a:ext>
            </a:extLst>
          </p:cNvPr>
          <p:cNvSpPr txBox="1"/>
          <p:nvPr/>
        </p:nvSpPr>
        <p:spPr>
          <a:xfrm>
            <a:off x="0" y="6362700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Разрабатываем ООП в соответствии с требованиями ФГОС и в соответствии с ФОП</a:t>
            </a:r>
          </a:p>
        </p:txBody>
      </p:sp>
    </p:spTree>
    <p:extLst>
      <p:ext uri="{BB962C8B-B14F-4D97-AF65-F5344CB8AC3E}">
        <p14:creationId xmlns:p14="http://schemas.microsoft.com/office/powerpoint/2010/main" val="237768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24E9B12-EEB2-653A-0677-C920C74849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16523"/>
            <a:ext cx="8596668" cy="6427177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solidFill>
                  <a:schemeClr val="accent2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Нормативные документы (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edsoo.ru)</a:t>
            </a:r>
            <a:r>
              <a:rPr lang="ru-RU" sz="2800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ru-RU" sz="2800" dirty="0"/>
              <a:t>на сайте «Единое содержание общего образования»</a:t>
            </a:r>
          </a:p>
          <a:p>
            <a:pPr marL="0" indent="0">
              <a:buNone/>
            </a:pPr>
            <a:endParaRPr lang="ru-RU" sz="2400" dirty="0"/>
          </a:p>
        </p:txBody>
      </p:sp>
      <p:graphicFrame>
        <p:nvGraphicFramePr>
          <p:cNvPr id="4" name="Схема 3">
            <a:extLst>
              <a:ext uri="{FF2B5EF4-FFF2-40B4-BE49-F238E27FC236}">
                <a16:creationId xmlns:a16="http://schemas.microsoft.com/office/drawing/2014/main" id="{C400AB17-B48E-245F-B00F-165B4DDB30F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254892"/>
              </p:ext>
            </p:extLst>
          </p:nvPr>
        </p:nvGraphicFramePr>
        <p:xfrm>
          <a:off x="911668" y="622301"/>
          <a:ext cx="8128000" cy="4000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A5D5899D-E651-8B3C-2F5F-AD6236EBE5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6689710"/>
              </p:ext>
            </p:extLst>
          </p:nvPr>
        </p:nvGraphicFramePr>
        <p:xfrm>
          <a:off x="911668" y="3530111"/>
          <a:ext cx="8128000" cy="37888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8778562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024E9B12-EEB2-653A-0677-C920C74849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316523"/>
            <a:ext cx="8596668" cy="6427177"/>
          </a:xfrm>
        </p:spPr>
        <p:txBody>
          <a:bodyPr/>
          <a:lstStyle/>
          <a:p>
            <a:pPr marL="0" indent="0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1-4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кл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– 3 ФРП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5, 6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кл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– 6 ФРП, учебный предмет «ОДНКНР»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7,8,9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кл</a:t>
            </a: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 – 6 ФРП, учебный курс «Вероятность и статистика»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9 класс – учебный модуль «Введение в новейшую историю России» (не менее 14 часов) в учебном курсе «История России» учебного предмета «История» / или отдельный курс, или </a:t>
            </a:r>
            <a:r>
              <a:rPr lang="ru-RU" sz="2800" dirty="0" err="1">
                <a:solidFill>
                  <a:schemeClr val="accent5">
                    <a:lumMod val="75000"/>
                  </a:schemeClr>
                </a:solidFill>
              </a:rPr>
              <a:t>внеурочка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10 класс – 13 обязательных предметов, в т.ч. 6 ФРП, минимум 2 профильных предмета</a:t>
            </a:r>
          </a:p>
          <a:p>
            <a:pPr marL="0" indent="0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11 класс – завершаем старое ООП, но корректируем содержание 6 РП по ФОП</a:t>
            </a:r>
          </a:p>
          <a:p>
            <a:pPr marL="0" indent="0">
              <a:buNone/>
            </a:pPr>
            <a:r>
              <a:rPr lang="ru-RU" sz="2800">
                <a:solidFill>
                  <a:schemeClr val="accent5">
                    <a:lumMod val="75000"/>
                  </a:schemeClr>
                </a:solidFill>
              </a:rPr>
              <a:t>Изменения в КУГ!</a:t>
            </a:r>
            <a:endParaRPr lang="ru-RU" sz="28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ru-RU" sz="2800" dirty="0"/>
          </a:p>
          <a:p>
            <a:pPr marL="0" indent="0"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26605351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99</TotalTime>
  <Words>276</Words>
  <Application>Microsoft Office PowerPoint</Application>
  <PresentationFormat>Широкоэкранный</PresentationFormat>
  <Paragraphs>27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Wingdings 3</vt:lpstr>
      <vt:lpstr>Аспект</vt:lpstr>
      <vt:lpstr>ФОП и ФГОС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ФОП и ФГОС</dc:title>
  <dc:creator>Kataeva</dc:creator>
  <cp:lastModifiedBy>Kataeva</cp:lastModifiedBy>
  <cp:revision>1</cp:revision>
  <dcterms:created xsi:type="dcterms:W3CDTF">2023-04-13T05:02:22Z</dcterms:created>
  <dcterms:modified xsi:type="dcterms:W3CDTF">2023-04-13T06:41:47Z</dcterms:modified>
</cp:coreProperties>
</file>