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60" r:id="rId3"/>
    <p:sldId id="261" r:id="rId4"/>
    <p:sldId id="262" r:id="rId5"/>
    <p:sldId id="273" r:id="rId6"/>
    <p:sldId id="263" r:id="rId7"/>
    <p:sldId id="275" r:id="rId8"/>
    <p:sldId id="267" r:id="rId9"/>
    <p:sldId id="259" r:id="rId10"/>
  </p:sldIdLst>
  <p:sldSz cx="9906000" cy="6858000" type="A4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3238" autoAdjust="0"/>
  </p:normalViewPr>
  <p:slideViewPr>
    <p:cSldViewPr>
      <p:cViewPr varScale="1">
        <p:scale>
          <a:sx n="73" d="100"/>
          <a:sy n="73" d="100"/>
        </p:scale>
        <p:origin x="-906" y="-102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817574-FD75-4352-AEB7-B363C32DA8BE}" type="datetimeFigureOut">
              <a:rPr lang="ru-RU" smtClean="0"/>
              <a:pPr/>
              <a:t>19.04.2021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5391D-21E5-41AE-87C0-9016F6E9F05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ositronica.ru\Desktop\img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295"/>
            <a:ext cx="9906000" cy="6856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risunok11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906180" y="200639"/>
            <a:ext cx="2976594" cy="265348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0375" y="404664"/>
            <a:ext cx="76609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                                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b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«</a:t>
            </a:r>
            <a:r>
              <a:rPr lang="ru-RU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Детский сад №2 «Изюминка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г. Дагестанские 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Огни</a:t>
            </a:r>
            <a:endParaRPr lang="ru-RU" b="1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doshkoljata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128464" y="2653489"/>
            <a:ext cx="9777535" cy="420451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280592" y="1052736"/>
            <a:ext cx="6192688" cy="11387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Презентация </a:t>
            </a:r>
          </a:p>
          <a:p>
            <a:pPr algn="ctr"/>
            <a:r>
              <a:rPr lang="ru-RU" sz="1400" b="1" cap="all" spc="0" dirty="0" smtClean="0">
                <a:ln w="900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На  </a:t>
            </a:r>
            <a:r>
              <a:rPr lang="ru-RU" sz="1400" b="1" cap="all" spc="0" dirty="0" smtClean="0">
                <a:ln w="900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республиканский   этап   конкурса</a:t>
            </a:r>
            <a:endParaRPr lang="ru-RU" sz="1400" b="1" cap="all" spc="0" dirty="0">
              <a:ln w="9000" cmpd="sng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712640" y="2551837"/>
            <a:ext cx="648072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778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Лучший уголок</a:t>
            </a:r>
          </a:p>
          <a:p>
            <a:pPr algn="ctr"/>
            <a:r>
              <a:rPr lang="ru-RU" sz="4000" b="1" cap="none" spc="0" dirty="0" smtClean="0">
                <a:ln w="1778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000" b="1" cap="none" spc="0" dirty="0" err="1" smtClean="0">
                <a:ln w="1778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Эколята</a:t>
            </a:r>
            <a:r>
              <a:rPr lang="ru-RU" sz="4000" b="1" cap="none" spc="0" dirty="0" smtClean="0">
                <a:ln w="1778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4000" b="1" cap="none" spc="0" dirty="0" smtClean="0">
                <a:ln w="1778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дошколята</a:t>
            </a:r>
            <a:r>
              <a:rPr lang="ru-RU" sz="4000" b="1" cap="none" spc="0" dirty="0" smtClean="0">
                <a:ln w="1778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endParaRPr lang="ru-RU" sz="4000" b="1" cap="none" spc="0" dirty="0">
              <a:ln w="17780" cmpd="sng">
                <a:solidFill>
                  <a:srgbClr val="002060"/>
                </a:solidFill>
                <a:prstDash val="solid"/>
                <a:miter lim="800000"/>
              </a:ln>
              <a:solidFill>
                <a:srgbClr val="00B05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04528" y="4496145"/>
            <a:ext cx="4680520" cy="1754326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Творческая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воспитателей:</a:t>
            </a:r>
            <a:b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Казиева</a:t>
            </a:r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Эльмира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Абакаровна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Шихабидова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Лейла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Камалутдиновна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Эстенгерова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Марина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Абдулкеримовна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Джанмагомедова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Фируза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Сабдуллаевна</a:t>
            </a:r>
            <a:r>
              <a:rPr lang="ru-RU" i="1" dirty="0"/>
              <a:t>.</a:t>
            </a:r>
          </a:p>
          <a:p>
            <a:r>
              <a:rPr lang="ru-RU" dirty="0"/>
              <a:t> </a:t>
            </a:r>
          </a:p>
        </p:txBody>
      </p:sp>
      <p:sp>
        <p:nvSpPr>
          <p:cNvPr id="14338" name="AutoShape 2" descr="https://apf.mail.ru/cgi-bin/readmsg?id=16183364850360626274;0;12&amp;exif=1&amp;full=1&amp;x-email=ognidou5%40mail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059591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Positronica.ru\Desktop\img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-1" y="-2172"/>
            <a:ext cx="9906000" cy="6860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72480" y="692696"/>
            <a:ext cx="93610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16496" y="332656"/>
            <a:ext cx="8928992" cy="61516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endParaRPr lang="ru-RU" sz="1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ru-RU" sz="1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1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Мы в «</a:t>
            </a:r>
            <a:r>
              <a:rPr lang="ru-RU" sz="1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Изюминке» </a:t>
            </a:r>
            <a:r>
              <a:rPr lang="ru-RU" sz="1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живём и природу </a:t>
            </a:r>
            <a:r>
              <a:rPr lang="ru-RU" sz="1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бережём»</a:t>
            </a:r>
            <a:r>
              <a:rPr lang="ru-RU" sz="12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ru-RU" sz="1200" b="1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(девиз уголка «</a:t>
            </a:r>
            <a:r>
              <a:rPr lang="ru-RU" sz="1200" b="1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Эколята</a:t>
            </a:r>
            <a:r>
              <a:rPr lang="ru-RU" sz="12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дошколята»)</a:t>
            </a:r>
            <a:endParaRPr lang="ru-RU" sz="1200" b="1" i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В рамках реализации мероприятий всероссийского природоохранного социально-образовательного проекта «</a:t>
            </a:r>
            <a:r>
              <a:rPr lang="ru-RU" sz="1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Эколята-дошколята</a:t>
            </a:r>
            <a:r>
              <a:rPr lang="ru-RU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в МБДОУ №2 «Изюминка» был создан уголок «</a:t>
            </a:r>
            <a:r>
              <a:rPr lang="ru-RU" sz="1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Эколята-дошколята</a:t>
            </a:r>
            <a:r>
              <a:rPr lang="ru-RU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который призван осуществлять просветительскую и информационную функцию. </a:t>
            </a: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Уголок </a:t>
            </a:r>
            <a:r>
              <a:rPr lang="ru-RU" sz="1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Эколята-дошколята</a:t>
            </a: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разработан творческой группой педагогов для наглядного и действенного ознакомления с природой детей старшего дошкольного возраста. Он  находится в холле МБДОУ №2 «Изюминка», через который проходят родители с детьми, гости учреждения. Размещённые на стенде 8 карманов формата А-4, которые позволяют с лёгкостью поместить подробную информацию о работе в рамках проекта «</a:t>
            </a:r>
            <a:r>
              <a:rPr lang="ru-RU" sz="1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Эколята-дошколята</a:t>
            </a: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». В организации уголка  участвовали  56детей. 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</a:t>
            </a:r>
            <a:r>
              <a:rPr lang="ru-RU" sz="1200" b="1" u="sng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Цель </a:t>
            </a:r>
            <a:r>
              <a:rPr lang="ru-RU" sz="1200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создания  </a:t>
            </a:r>
            <a:r>
              <a:rPr lang="ru-RU" sz="1200" b="1" u="sng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уголка: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формирование у детей основы экологического мировоззрения и природоохранных знаний, умений и навыков; привить любовь и бережное отношение к родной природе, её животному и растительному миру.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</a:t>
            </a:r>
            <a:r>
              <a:rPr lang="ru-RU" sz="1200" b="1" u="sng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Задачи  уголка </a:t>
            </a:r>
            <a:r>
              <a:rPr lang="ru-RU" sz="1200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ru-RU" sz="1200" b="1" u="sng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Эколята</a:t>
            </a:r>
            <a:r>
              <a:rPr lang="ru-RU" sz="1200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дошколята»: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-развитие экологической культуры, экологического образования и просвещения;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-формирование у воспитанников ДОУ культуры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природолюбия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-развитие природоохранной и экологической деятельности с участием воспитанников ДОУ;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</a:t>
            </a:r>
            <a:r>
              <a:rPr lang="ru-RU" sz="1200" b="1" u="sng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Планируемые </a:t>
            </a:r>
            <a:r>
              <a:rPr lang="ru-RU" sz="1200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результаты  </a:t>
            </a:r>
            <a:r>
              <a:rPr lang="ru-RU" sz="1200" b="1" u="sng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уголка: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дошкольники вырастут настоящими защитниками природы, у них сформируется культура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природолюбия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и бережного отношения к окружающей 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среде.</a:t>
            </a:r>
            <a:endParaRPr lang="ru-RU" sz="12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В уголке  размещены название 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стенда «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Эколята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дошколята», девиз, эмблема и </a:t>
            </a:r>
            <a:r>
              <a:rPr lang="ru-RU" sz="1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клятва.Он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органично  вписался  в интерьер  и стал украшением детского сада -  местом  систематического  труда и наблюдений воспитанников, где они имеют возможность вместе  со сказочными  героями - </a:t>
            </a:r>
            <a:r>
              <a:rPr lang="ru-RU" sz="1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эколятами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(Шалуном, </a:t>
            </a:r>
            <a:r>
              <a:rPr lang="ru-RU" sz="1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Елочкой,Умницей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и Тихоней ) максимально проявить  активность  и самостоятельность в познании окружающего мира. </a:t>
            </a:r>
          </a:p>
          <a:p>
            <a:pPr algn="just">
              <a:spcAft>
                <a:spcPts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В 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Информационной зоне </a:t>
            </a:r>
            <a:r>
              <a:rPr lang="ru-RU" sz="1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уголка 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Эколята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Дошколята»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Умница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 друзьями –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эколятами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знакомит 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 Правилами «Азбуки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природолюбия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». В этой зоне имеется информация о проекте «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Эколята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Дошколята», его логотип, клятва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Эколят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- молодых защитников природы, образы сказочных героев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эколят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Также представлен 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план мероприятий по экологическому воспитанию дошкольников. В 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данной зоне 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собрана «Азбука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природолюбия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», включающая в себя цикл консультаций для родителей по экологическому 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воспитанию, разработана, оформлена и имеется  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картотека 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дидактических игр 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 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экологии. 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Красочно оформлены фотоотчеты о проведенных в 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группах 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экологических акциях: «Покормите птиц зимой», «Чистота природы начинается с тебя!».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ещё, 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Умница ведёт детей по </a:t>
            </a:r>
            <a:r>
              <a:rPr lang="ru-RU" sz="1200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Экологической тропе 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нашего детского сада и знакомит 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их  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 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экологическими  заданиями,  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даёт задания 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 уходу за комнатными растениями, которые расположены в уголке. 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Не 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случайно, что именно Умница даёт задания воспитанникам, ведь она много читает и много знает.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15907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Positronica.ru\Desktop\img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-2172"/>
            <a:ext cx="9906000" cy="6860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doshkoljata.pn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4881562" y="5000636"/>
            <a:ext cx="2031044" cy="152812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16496" y="476672"/>
            <a:ext cx="900100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8310" algn="just" fontAlgn="base">
              <a:spcAft>
                <a:spcPts val="0"/>
              </a:spcAft>
            </a:pPr>
            <a:r>
              <a:rPr lang="ru-RU" sz="1200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На </a:t>
            </a:r>
            <a:r>
              <a:rPr lang="ru-RU" sz="1200" b="1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экологической полянке «Соседи по планете» Тихоня,</a:t>
            </a:r>
            <a:r>
              <a:rPr lang="ru-RU" sz="1200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помогает найти разные ответы на вопросы по экологии в различных энциклопедиях, </a:t>
            </a:r>
            <a:r>
              <a:rPr lang="ru-RU" sz="1200" dirty="0" smtClean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где собраны </a:t>
            </a:r>
            <a:r>
              <a:rPr lang="ru-RU" sz="1200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коллекции различных природных материалов (шишки, каштаны, ракушки, камешки и пр.). Полянка имеет сезонное оформление. Здесь представлены различные фотоальбомы по животному и растительному миру Планеты и родного края. Материалы для игр: муляжи фруктов и овощей, фигурки домашних и диких животных, насекомых; книги, карточки с изображением разных видов растений, животных, а также картинки с изображением трудовой деятельности человека в природе. </a:t>
            </a:r>
            <a:endParaRPr lang="ru-RU" sz="1200" dirty="0" smtClean="0">
              <a:solidFill>
                <a:srgbClr val="11111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indent="448310" algn="just" fontAlgn="base">
              <a:spcAft>
                <a:spcPts val="0"/>
              </a:spcAft>
            </a:pPr>
            <a:r>
              <a:rPr lang="ru-RU" sz="1200" dirty="0" smtClean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 </a:t>
            </a:r>
            <a:r>
              <a:rPr lang="ru-RU" sz="1200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данной зоне ребята  знакомятся с   интересной познавательной информацией из Красной книги. 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Тихоня, который постоянно стремиться узнать что- то новое и неизвестное, знакомит детей с литературой экологической направленности.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8310" algn="just" fontAlgn="base">
              <a:spcAft>
                <a:spcPts val="0"/>
              </a:spcAft>
            </a:pPr>
            <a:r>
              <a:rPr lang="ru-RU" sz="1200" b="1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Третья функциональная зона развивающего </a:t>
            </a:r>
            <a:r>
              <a:rPr lang="ru-RU" sz="1200" b="1" dirty="0" smtClean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уголка «</a:t>
            </a:r>
            <a:r>
              <a:rPr lang="ru-RU" sz="1200" b="1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Экологическая мозаика» представлена Ёлочкой. </a:t>
            </a:r>
            <a:endParaRPr lang="ru-RU" sz="1200" b="1" dirty="0" smtClean="0">
              <a:solidFill>
                <a:srgbClr val="11111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indent="448310" algn="just" fontAlgn="base">
              <a:spcAft>
                <a:spcPts val="0"/>
              </a:spcAft>
            </a:pPr>
            <a:r>
              <a:rPr lang="ru-RU" sz="1200" dirty="0" smtClean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  </a:t>
            </a:r>
            <a:r>
              <a:rPr lang="ru-RU" sz="1200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этой зоне собраны календари наблюдений, с помощью которых дети учатся делать выводы, анализировать и обобщать рассматриваемые факты. Имеется различный материал для экспериментов с водой, песком, </a:t>
            </a:r>
            <a:r>
              <a:rPr lang="ru-RU" sz="1200" dirty="0" smtClean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грунтом, различные </a:t>
            </a:r>
            <a:r>
              <a:rPr lang="ru-RU" sz="1200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образцы природных материалов. </a:t>
            </a:r>
            <a:r>
              <a:rPr lang="ru-RU" sz="1200" dirty="0" smtClean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Все материалы </a:t>
            </a:r>
            <a:r>
              <a:rPr lang="ru-RU" sz="1200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этой зоны размещаются по ящикам, коробкам. Подобраны инструменты для ухода за растениями, фартуки для работы; приборы для изучения природных явлений и экспериментирования: термометр</a:t>
            </a:r>
            <a:r>
              <a:rPr lang="ru-RU" sz="1200" dirty="0" smtClean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1200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лупа. Посуда для работы с природным материалом: тарелки, стаканы, ситечки, подносы. Собраны методические материалы по проведению различных опытов и экспериментов.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200" b="1" dirty="0" smtClean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          В творческой </a:t>
            </a:r>
            <a:r>
              <a:rPr lang="ru-RU" sz="1200" b="1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зона «Поделки-самоделки» </a:t>
            </a:r>
            <a:r>
              <a:rPr lang="ru-RU" sz="1200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1200" b="1" dirty="0" smtClean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хозяйничает  Шалун.</a:t>
            </a:r>
            <a:r>
              <a:rPr lang="ru-RU" sz="1200" b="1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 </a:t>
            </a:r>
            <a:r>
              <a:rPr lang="ru-RU" sz="1200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Здесь дети могут посмотреть итоги своих творческих </a:t>
            </a:r>
            <a:r>
              <a:rPr lang="ru-RU" sz="1200" dirty="0" smtClean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работ, выполненные </a:t>
            </a:r>
            <a:r>
              <a:rPr lang="ru-RU" sz="1200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ими совместно с родителями по различной тематике («Красная книга», «Земля в твоих руках» и др.), рисунки, поделки из природного материала и пластилина, книжки-самоделки. 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Этот раздел постоянно пополняется рисунками и 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поделками воспитанников. В этой зоне  также 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находятся 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атрибуты, маски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сделанные своими руками с изображением домашних и диких животных, которые используются для экологических подвижных 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игр и самостоятельной творческой деятельности.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Заключение:  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Многофункциональный экологический  уголок 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Эколята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Дошколята» помогает правильно спланировать и организовать формирование природоохранной культуры в 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старших группах детей 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детского сада, 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развивать 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 них устойчивый интерес к проблемам экологии, помогает освоить эталоны экологической культуры, 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что, 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конечном 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итоге,  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формирует экологическое сознание, в основу которого положен принцип единства человека и природы в соответствии с ФГОС 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ДО.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Таким образом, 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уголок «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Эколята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дошколята» помогает детям расти 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людьми  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неравнодушными к проблемам экологии Земли. 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А.М.Горький 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отмечал: </a:t>
            </a:r>
            <a:endParaRPr lang="ru-RU" sz="12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2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«</a:t>
            </a:r>
            <a:r>
              <a:rPr lang="ru-RU" sz="12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Земля должна быть </a:t>
            </a:r>
            <a:r>
              <a:rPr lang="ru-RU" sz="12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достойна </a:t>
            </a:r>
            <a:r>
              <a:rPr lang="ru-RU" sz="12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человека</a:t>
            </a:r>
            <a:r>
              <a:rPr lang="ru-RU" sz="12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</a:p>
          <a:p>
            <a:pPr>
              <a:spcAft>
                <a:spcPts val="0"/>
              </a:spcAft>
            </a:pPr>
            <a:r>
              <a:rPr lang="ru-RU" sz="12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и </a:t>
            </a:r>
            <a:r>
              <a:rPr lang="ru-RU" sz="12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для того, чтоб она была вполне достойна </a:t>
            </a:r>
            <a:r>
              <a:rPr lang="ru-RU" sz="12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его,</a:t>
            </a:r>
          </a:p>
          <a:p>
            <a:pPr>
              <a:spcAft>
                <a:spcPts val="0"/>
              </a:spcAft>
            </a:pPr>
            <a:r>
              <a:rPr lang="ru-RU" sz="12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человек должен </a:t>
            </a:r>
            <a:r>
              <a:rPr lang="ru-RU" sz="12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устраивать землю заботливо, </a:t>
            </a:r>
            <a:endParaRPr lang="ru-RU" sz="1200" b="1" i="1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2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как </a:t>
            </a:r>
            <a:r>
              <a:rPr lang="ru-RU" sz="12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он привык </a:t>
            </a:r>
            <a:r>
              <a:rPr lang="ru-RU" sz="12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устраивать </a:t>
            </a:r>
            <a:r>
              <a:rPr lang="ru-RU" sz="12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своё жильё</a:t>
            </a:r>
            <a:r>
              <a:rPr lang="ru-RU" sz="12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2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свой дом</a:t>
            </a:r>
            <a:r>
              <a:rPr lang="ru-RU" sz="12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».</a:t>
            </a:r>
            <a:endParaRPr lang="ru-RU" sz="1200" b="1" i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35783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Positronica.ru\Desktop\img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172"/>
            <a:ext cx="9906000" cy="6860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risunok11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7810520" y="785794"/>
            <a:ext cx="1571636" cy="123895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60512" y="692696"/>
            <a:ext cx="6192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08584" y="3789040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064568" y="1844824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18" name="AutoShape 2" descr="https://apf.mail.ru/cgi-bin/readmsg?id=16184752520381880421;0;2&amp;exif=1&amp;full=1&amp;x-email=ognidou5%40mail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0" name="AutoShape 4" descr="https://apf.mail.ru/cgi-bin/readmsg?id=16184752520381880421;0;2&amp;exif=1&amp;full=1&amp;x-email=ognidou5%40mail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6943"/>
          <a:stretch/>
        </p:blipFill>
        <p:spPr>
          <a:xfrm>
            <a:off x="155575" y="613835"/>
            <a:ext cx="9433048" cy="5790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63111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Positronica.ru\Desktop\img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2481" y="116632"/>
            <a:ext cx="9289032" cy="6447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89494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Positronica.ru\Desktop\img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-1" y="-2172"/>
            <a:ext cx="9906000" cy="6860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hello_html_76ae5efb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8197605" y="4429132"/>
            <a:ext cx="1708395" cy="231736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52600" y="188640"/>
            <a:ext cx="7128792" cy="640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46129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Positronica.ru\Desktop\img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166786" y="3643314"/>
            <a:ext cx="6000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3276"/>
          <a:stretch/>
        </p:blipFill>
        <p:spPr>
          <a:xfrm>
            <a:off x="1280592" y="339074"/>
            <a:ext cx="7344816" cy="6179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82850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Positronica.ru\Desktop\img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1212"/>
          <a:stretch/>
        </p:blipFill>
        <p:spPr>
          <a:xfrm>
            <a:off x="200472" y="620688"/>
            <a:ext cx="9505055" cy="583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87201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Positronica.ru\Desktop\img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906000" cy="6860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238224" y="571480"/>
            <a:ext cx="8429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136576" y="2348880"/>
            <a:ext cx="7776864" cy="201622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Спасибо за внимание!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64149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675</TotalTime>
  <Words>462</Words>
  <Application>Microsoft Office PowerPoint</Application>
  <PresentationFormat>Лист A4 (210x297 мм)</PresentationFormat>
  <Paragraphs>37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Positronica.ru</dc:creator>
  <cp:lastModifiedBy>Admin</cp:lastModifiedBy>
  <cp:revision>144</cp:revision>
  <dcterms:created xsi:type="dcterms:W3CDTF">2021-04-14T20:55:47Z</dcterms:created>
  <dcterms:modified xsi:type="dcterms:W3CDTF">2021-04-19T12:57:01Z</dcterms:modified>
</cp:coreProperties>
</file>